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0"/>
  </p:notesMasterIdLst>
  <p:handoutMasterIdLst>
    <p:handoutMasterId r:id="rId21"/>
  </p:handoutMasterIdLst>
  <p:sldIdLst>
    <p:sldId id="299" r:id="rId5"/>
    <p:sldId id="362" r:id="rId6"/>
    <p:sldId id="395" r:id="rId7"/>
    <p:sldId id="403" r:id="rId8"/>
    <p:sldId id="404" r:id="rId9"/>
    <p:sldId id="405" r:id="rId10"/>
    <p:sldId id="406" r:id="rId11"/>
    <p:sldId id="347" r:id="rId12"/>
    <p:sldId id="399" r:id="rId13"/>
    <p:sldId id="400" r:id="rId14"/>
    <p:sldId id="407" r:id="rId15"/>
    <p:sldId id="392" r:id="rId16"/>
    <p:sldId id="408" r:id="rId17"/>
    <p:sldId id="409" r:id="rId18"/>
    <p:sldId id="316" r:id="rId19"/>
  </p:sldIdLst>
  <p:sldSz cx="12192000" cy="6858000"/>
  <p:notesSz cx="7104063" cy="10234613"/>
  <p:embeddedFontLst>
    <p:embeddedFont>
      <p:font typeface="Proxima Nova Rg" panose="02000506030000020004" pitchFamily="2" charset="0"/>
      <p:regular r:id="rId22"/>
      <p:bold r:id="rId23"/>
      <p:italic r:id="rId24"/>
      <p:boldItalic r:id="rId2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94" userDrawn="1">
          <p15:clr>
            <a:srgbClr val="A4A3A4"/>
          </p15:clr>
        </p15:guide>
        <p15:guide id="2" pos="189" userDrawn="1">
          <p15:clr>
            <a:srgbClr val="A4A3A4"/>
          </p15:clr>
        </p15:guide>
        <p15:guide id="3" pos="47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91C"/>
    <a:srgbClr val="00B5E2"/>
    <a:srgbClr val="FFCD00"/>
    <a:srgbClr val="222C43"/>
    <a:srgbClr val="F79302"/>
    <a:srgbClr val="A05EB5"/>
    <a:srgbClr val="007FC8"/>
    <a:srgbClr val="000000"/>
    <a:srgbClr val="693E78"/>
    <a:srgbClr val="BB76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55B183-4786-48DE-79C4-7CB0E190372A}" v="14" dt="2025-07-14T13:20:59.9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18"/>
    <p:restoredTop sz="87577"/>
  </p:normalViewPr>
  <p:slideViewPr>
    <p:cSldViewPr snapToGrid="0">
      <p:cViewPr varScale="1">
        <p:scale>
          <a:sx n="79" d="100"/>
          <a:sy n="79" d="100"/>
        </p:scale>
        <p:origin x="216" y="504"/>
      </p:cViewPr>
      <p:guideLst>
        <p:guide orient="horz" pos="1094"/>
        <p:guide pos="189"/>
        <p:guide pos="474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ye Booth" userId="S::faye.booth@educationcompany.co.uk::d3db5133-954f-4a14-819c-c964e48f1803" providerId="AD" clId="Web-{6455B183-4786-48DE-79C4-7CB0E190372A}"/>
    <pc:docChg chg="modSld">
      <pc:chgData name="Faye Booth" userId="S::faye.booth@educationcompany.co.uk::d3db5133-954f-4a14-819c-c964e48f1803" providerId="AD" clId="Web-{6455B183-4786-48DE-79C4-7CB0E190372A}" dt="2025-07-14T13:20:59.939" v="12" actId="1076"/>
      <pc:docMkLst>
        <pc:docMk/>
      </pc:docMkLst>
      <pc:sldChg chg="delSp modSp delAnim">
        <pc:chgData name="Faye Booth" userId="S::faye.booth@educationcompany.co.uk::d3db5133-954f-4a14-819c-c964e48f1803" providerId="AD" clId="Web-{6455B183-4786-48DE-79C4-7CB0E190372A}" dt="2025-07-14T13:20:59.939" v="12" actId="1076"/>
        <pc:sldMkLst>
          <pc:docMk/>
          <pc:sldMk cId="2990518193" sldId="399"/>
        </pc:sldMkLst>
        <pc:spChg chg="mod">
          <ac:chgData name="Faye Booth" userId="S::faye.booth@educationcompany.co.uk::d3db5133-954f-4a14-819c-c964e48f1803" providerId="AD" clId="Web-{6455B183-4786-48DE-79C4-7CB0E190372A}" dt="2025-07-14T13:17:46.990" v="6" actId="20577"/>
          <ac:spMkLst>
            <pc:docMk/>
            <pc:sldMk cId="2990518193" sldId="399"/>
            <ac:spMk id="41" creationId="{28380055-FE29-F970-A272-72196734A9E0}"/>
          </ac:spMkLst>
        </pc:spChg>
        <pc:spChg chg="mod topLvl">
          <ac:chgData name="Faye Booth" userId="S::faye.booth@educationcompany.co.uk::d3db5133-954f-4a14-819c-c964e48f1803" providerId="AD" clId="Web-{6455B183-4786-48DE-79C4-7CB0E190372A}" dt="2025-07-14T13:19:07.214" v="10"/>
          <ac:spMkLst>
            <pc:docMk/>
            <pc:sldMk cId="2990518193" sldId="399"/>
            <ac:spMk id="43" creationId="{569CBBA9-52A5-C51D-27AB-EA0D47006B01}"/>
          </ac:spMkLst>
        </pc:spChg>
        <pc:spChg chg="mod">
          <ac:chgData name="Faye Booth" userId="S::faye.booth@educationcompany.co.uk::d3db5133-954f-4a14-819c-c964e48f1803" providerId="AD" clId="Web-{6455B183-4786-48DE-79C4-7CB0E190372A}" dt="2025-07-14T13:17:58.694" v="8" actId="20577"/>
          <ac:spMkLst>
            <pc:docMk/>
            <pc:sldMk cId="2990518193" sldId="399"/>
            <ac:spMk id="46" creationId="{922450B3-2EA9-E42F-7C2A-06A53C59F560}"/>
          </ac:spMkLst>
        </pc:spChg>
        <pc:grpChg chg="del">
          <ac:chgData name="Faye Booth" userId="S::faye.booth@educationcompany.co.uk::d3db5133-954f-4a14-819c-c964e48f1803" providerId="AD" clId="Web-{6455B183-4786-48DE-79C4-7CB0E190372A}" dt="2025-07-14T13:19:07.214" v="10"/>
          <ac:grpSpMkLst>
            <pc:docMk/>
            <pc:sldMk cId="2990518193" sldId="399"/>
            <ac:grpSpMk id="45" creationId="{F65A89EC-AE64-0D0B-B477-C2C0CD75AC97}"/>
          </ac:grpSpMkLst>
        </pc:grpChg>
        <pc:picChg chg="mod topLvl">
          <ac:chgData name="Faye Booth" userId="S::faye.booth@educationcompany.co.uk::d3db5133-954f-4a14-819c-c964e48f1803" providerId="AD" clId="Web-{6455B183-4786-48DE-79C4-7CB0E190372A}" dt="2025-07-14T13:20:59.939" v="12" actId="1076"/>
          <ac:picMkLst>
            <pc:docMk/>
            <pc:sldMk cId="2990518193" sldId="399"/>
            <ac:picMk id="23" creationId="{7C057B1C-50F1-124A-78D8-429963D2864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3986B2-A1C0-4A78-A4D7-F3F2EF21D38D}"/>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dirty="0">
              <a:latin typeface="Calibri" panose="020F0502020204030204" pitchFamily="34" charset="0"/>
            </a:endParaRPr>
          </a:p>
        </p:txBody>
      </p:sp>
      <p:sp>
        <p:nvSpPr>
          <p:cNvPr id="3" name="Espace réservé de la date 2">
            <a:extLst>
              <a:ext uri="{FF2B5EF4-FFF2-40B4-BE49-F238E27FC236}">
                <a16:creationId xmlns:a16="http://schemas.microsoft.com/office/drawing/2014/main" id="{D274FC9B-98D9-2139-F91A-B910A2D25AEF}"/>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F9BA84EF-9E6C-449C-8C5A-ADFC35765A89}" type="datetimeFigureOut">
              <a:rPr lang="fr-FR" smtClean="0">
                <a:latin typeface="Calibri" panose="020F0502020204030204" pitchFamily="34" charset="0"/>
              </a:rPr>
              <a:t>17/07/2025</a:t>
            </a:fld>
            <a:endParaRPr lang="fr-FR" dirty="0">
              <a:latin typeface="Calibri" panose="020F0502020204030204" pitchFamily="34" charset="0"/>
            </a:endParaRPr>
          </a:p>
        </p:txBody>
      </p:sp>
      <p:sp>
        <p:nvSpPr>
          <p:cNvPr id="4" name="Espace réservé du pied de page 3">
            <a:extLst>
              <a:ext uri="{FF2B5EF4-FFF2-40B4-BE49-F238E27FC236}">
                <a16:creationId xmlns:a16="http://schemas.microsoft.com/office/drawing/2014/main" id="{2D315646-F48E-00E1-185C-A4E62516A6C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dirty="0">
              <a:latin typeface="Calibri" panose="020F0502020204030204" pitchFamily="34" charset="0"/>
            </a:endParaRPr>
          </a:p>
        </p:txBody>
      </p:sp>
      <p:sp>
        <p:nvSpPr>
          <p:cNvPr id="5" name="Espace réservé du numéro de diapositive 4">
            <a:extLst>
              <a:ext uri="{FF2B5EF4-FFF2-40B4-BE49-F238E27FC236}">
                <a16:creationId xmlns:a16="http://schemas.microsoft.com/office/drawing/2014/main" id="{6F524B43-5CBA-8F45-13C0-9FB980EAF792}"/>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88DB9BD9-4AA0-4E73-87D5-E6C17E575E17}" type="slidenum">
              <a:rPr lang="fr-FR" smtClean="0">
                <a:latin typeface="Calibri" panose="020F0502020204030204" pitchFamily="34" charset="0"/>
              </a:rPr>
              <a:t>‹#›</a:t>
            </a:fld>
            <a:endParaRPr lang="fr-FR" dirty="0">
              <a:latin typeface="Calibri" panose="020F0502020204030204" pitchFamily="34" charset="0"/>
            </a:endParaRPr>
          </a:p>
        </p:txBody>
      </p:sp>
    </p:spTree>
    <p:extLst>
      <p:ext uri="{BB962C8B-B14F-4D97-AF65-F5344CB8AC3E}">
        <p14:creationId xmlns:p14="http://schemas.microsoft.com/office/powerpoint/2010/main" val="264901047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b="0" i="0">
                <a:latin typeface="Calibri" panose="020F0502020204030204" pitchFamily="34" charset="0"/>
              </a:defRPr>
            </a:lvl1pPr>
          </a:lstStyle>
          <a:p>
            <a:endParaRPr lang="fr-FR" dirty="0"/>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b="0" i="0">
                <a:latin typeface="Calibri" panose="020F0502020204030204" pitchFamily="34" charset="0"/>
              </a:defRPr>
            </a:lvl1pPr>
          </a:lstStyle>
          <a:p>
            <a:fld id="{E73C8034-9B78-4A6E-936C-87CF63958D73}" type="datetimeFigureOut">
              <a:rPr lang="fr-FR" smtClean="0"/>
              <a:pPr/>
              <a:t>17/07/2025</a:t>
            </a:fld>
            <a:endParaRPr lang="fr-FR" dirty="0"/>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dirty="0"/>
          </a:p>
        </p:txBody>
      </p:sp>
      <p:sp>
        <p:nvSpPr>
          <p:cNvPr id="5" name="Espace réservé des not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b="0" i="0">
                <a:latin typeface="Calibri" panose="020F0502020204030204" pitchFamily="34" charset="0"/>
              </a:defRPr>
            </a:lvl1pPr>
          </a:lstStyle>
          <a:p>
            <a:endParaRPr lang="fr-FR" dirty="0"/>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b="0" i="0">
                <a:latin typeface="Calibri" panose="020F0502020204030204" pitchFamily="34" charset="0"/>
              </a:defRPr>
            </a:lvl1pPr>
          </a:lstStyle>
          <a:p>
            <a:fld id="{327E520F-346A-4BB0-BD97-B68330DA2A25}" type="slidenum">
              <a:rPr lang="fr-FR" smtClean="0"/>
              <a:pPr/>
              <a:t>‹#›</a:t>
            </a:fld>
            <a:endParaRPr lang="fr-FR" dirty="0"/>
          </a:p>
        </p:txBody>
      </p:sp>
    </p:spTree>
    <p:extLst>
      <p:ext uri="{BB962C8B-B14F-4D97-AF65-F5344CB8AC3E}">
        <p14:creationId xmlns:p14="http://schemas.microsoft.com/office/powerpoint/2010/main" val="405797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14C64-E25D-518C-9795-123858F8F5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6A617-834D-FA78-44BA-047E8A9F6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04AE0-76EA-CC76-1930-1D073864C5E0}"/>
              </a:ext>
            </a:extLst>
          </p:cNvPr>
          <p:cNvSpPr>
            <a:spLocks noGrp="1"/>
          </p:cNvSpPr>
          <p:nvPr>
            <p:ph type="body" idx="1"/>
          </p:nvPr>
        </p:nvSpPr>
        <p:spPr/>
        <p:txBody>
          <a:bodyPr/>
          <a:lstStyle/>
          <a:p>
            <a:pPr marL="171450" indent="-1714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87884544-1495-2DAB-4B37-A7FB81DD8BCB}"/>
              </a:ext>
            </a:extLst>
          </p:cNvPr>
          <p:cNvSpPr>
            <a:spLocks noGrp="1"/>
          </p:cNvSpPr>
          <p:nvPr>
            <p:ph type="sldNum" sz="quarter" idx="5"/>
          </p:nvPr>
        </p:nvSpPr>
        <p:spPr/>
        <p:txBody>
          <a:bodyPr/>
          <a:lstStyle/>
          <a:p>
            <a:fld id="{327E520F-346A-4BB0-BD97-B68330DA2A25}" type="slidenum">
              <a:rPr lang="fr-FR" smtClean="0"/>
              <a:t>2</a:t>
            </a:fld>
            <a:endParaRPr lang="fr-FR" dirty="0"/>
          </a:p>
        </p:txBody>
      </p:sp>
    </p:spTree>
    <p:extLst>
      <p:ext uri="{BB962C8B-B14F-4D97-AF65-F5344CB8AC3E}">
        <p14:creationId xmlns:p14="http://schemas.microsoft.com/office/powerpoint/2010/main" val="63627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3302F-BD8D-52BF-D259-82C856C274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D20C77-008A-F607-C968-CB3B45C18C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26E12C-0366-FC3A-3A18-D5E266928418}"/>
              </a:ext>
            </a:extLst>
          </p:cNvPr>
          <p:cNvSpPr>
            <a:spLocks noGrp="1"/>
          </p:cNvSpPr>
          <p:nvPr>
            <p:ph type="body" idx="1"/>
          </p:nvPr>
        </p:nvSpPr>
        <p:spPr/>
        <p:txBody>
          <a:bodyPr/>
          <a:lstStyle/>
          <a:p>
            <a:r>
              <a:rPr lang="en-US" sz="1800" dirty="0">
                <a:ea typeface="Calibri"/>
                <a:cs typeface="Calibri"/>
              </a:rPr>
              <a:t>Talk through the classification diagram and ask children to find examples of each animal on the diagram from the photos they have on their desks.</a:t>
            </a:r>
          </a:p>
          <a:p>
            <a:r>
              <a:rPr lang="en-US" sz="1800" dirty="0">
                <a:ea typeface="Calibri"/>
                <a:cs typeface="Calibri"/>
              </a:rPr>
              <a:t>You may wish to hand out an Animal Species Classification diagram to each child for them to stick into their science book. They could draw and/or write the name of an animal below each category.</a:t>
            </a:r>
          </a:p>
        </p:txBody>
      </p:sp>
      <p:sp>
        <p:nvSpPr>
          <p:cNvPr id="4" name="Slide Number Placeholder 3">
            <a:extLst>
              <a:ext uri="{FF2B5EF4-FFF2-40B4-BE49-F238E27FC236}">
                <a16:creationId xmlns:a16="http://schemas.microsoft.com/office/drawing/2014/main" id="{306B12D1-2102-9413-5EAB-92F385738793}"/>
              </a:ext>
            </a:extLst>
          </p:cNvPr>
          <p:cNvSpPr>
            <a:spLocks noGrp="1"/>
          </p:cNvSpPr>
          <p:nvPr>
            <p:ph type="sldNum" sz="quarter" idx="5"/>
          </p:nvPr>
        </p:nvSpPr>
        <p:spPr/>
        <p:txBody>
          <a:bodyPr/>
          <a:lstStyle/>
          <a:p>
            <a:fld id="{327E520F-346A-4BB0-BD97-B68330DA2A25}" type="slidenum">
              <a:rPr lang="fr-FR" smtClean="0"/>
              <a:t>11</a:t>
            </a:fld>
            <a:endParaRPr lang="fr-FR" dirty="0"/>
          </a:p>
        </p:txBody>
      </p:sp>
    </p:spTree>
    <p:extLst>
      <p:ext uri="{BB962C8B-B14F-4D97-AF65-F5344CB8AC3E}">
        <p14:creationId xmlns:p14="http://schemas.microsoft.com/office/powerpoint/2010/main" val="3929682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0C562-B214-B683-3003-E65CC0ECE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6F1B5-959B-3EE0-AD92-CA1F099BF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53C0D6-A027-F4B0-4979-140607D7B0FB}"/>
              </a:ext>
            </a:extLst>
          </p:cNvPr>
          <p:cNvSpPr>
            <a:spLocks noGrp="1"/>
          </p:cNvSpPr>
          <p:nvPr>
            <p:ph type="body" idx="1"/>
          </p:nvPr>
        </p:nvSpPr>
        <p:spPr/>
        <p:txBody>
          <a:bodyPr/>
          <a:lstStyle/>
          <a:p>
            <a:r>
              <a:rPr lang="en-US" sz="1800" dirty="0">
                <a:ea typeface="Calibri"/>
                <a:cs typeface="Calibri"/>
              </a:rPr>
              <a:t>Ask children some specific questions about animal habitats in the forest, such as:</a:t>
            </a:r>
          </a:p>
          <a:p>
            <a:pPr marL="171450" indent="-171450">
              <a:buFont typeface="Arial"/>
              <a:buChar char="•"/>
            </a:pPr>
            <a:r>
              <a:rPr lang="en-US" sz="1800" dirty="0"/>
              <a:t>"Where might a bird make its nest?"</a:t>
            </a:r>
          </a:p>
          <a:p>
            <a:pPr marL="171450" indent="-171450">
              <a:buFont typeface="Arial"/>
              <a:buChar char="•"/>
            </a:pPr>
            <a:r>
              <a:rPr lang="en-US" sz="1800" dirty="0"/>
              <a:t>"Why might a fox live on the ground and not in the trees?"</a:t>
            </a:r>
          </a:p>
          <a:p>
            <a:pPr marL="171450" indent="-171450">
              <a:buFont typeface="Arial"/>
              <a:buChar char="•"/>
            </a:pPr>
            <a:r>
              <a:rPr lang="en-US" sz="1800" dirty="0"/>
              <a:t>"Can you think of an animal that needs water nearby?"</a:t>
            </a:r>
          </a:p>
        </p:txBody>
      </p:sp>
      <p:sp>
        <p:nvSpPr>
          <p:cNvPr id="4" name="Slide Number Placeholder 3">
            <a:extLst>
              <a:ext uri="{FF2B5EF4-FFF2-40B4-BE49-F238E27FC236}">
                <a16:creationId xmlns:a16="http://schemas.microsoft.com/office/drawing/2014/main" id="{2F791E02-1CFB-4574-AA59-F0219E316E4C}"/>
              </a:ext>
            </a:extLst>
          </p:cNvPr>
          <p:cNvSpPr>
            <a:spLocks noGrp="1"/>
          </p:cNvSpPr>
          <p:nvPr>
            <p:ph type="sldNum" sz="quarter" idx="5"/>
          </p:nvPr>
        </p:nvSpPr>
        <p:spPr/>
        <p:txBody>
          <a:bodyPr/>
          <a:lstStyle/>
          <a:p>
            <a:fld id="{327E520F-346A-4BB0-BD97-B68330DA2A25}" type="slidenum">
              <a:rPr lang="fr-FR" smtClean="0"/>
              <a:t>12</a:t>
            </a:fld>
            <a:endParaRPr lang="fr-FR" dirty="0"/>
          </a:p>
        </p:txBody>
      </p:sp>
    </p:spTree>
    <p:extLst>
      <p:ext uri="{BB962C8B-B14F-4D97-AF65-F5344CB8AC3E}">
        <p14:creationId xmlns:p14="http://schemas.microsoft.com/office/powerpoint/2010/main" val="1442497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54620-12F7-DC9D-4039-A759412AC2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160FB5-C94E-86FD-FC3C-F766D247C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BED195-0D3D-FB43-7DA5-1D3C3D274C31}"/>
              </a:ext>
            </a:extLst>
          </p:cNvPr>
          <p:cNvSpPr>
            <a:spLocks noGrp="1"/>
          </p:cNvSpPr>
          <p:nvPr>
            <p:ph type="body" idx="1"/>
          </p:nvPr>
        </p:nvSpPr>
        <p:spPr/>
        <p:txBody>
          <a:bodyPr/>
          <a:lstStyle/>
          <a:p>
            <a:endParaRPr lang="en-US" sz="1800" dirty="0"/>
          </a:p>
        </p:txBody>
      </p:sp>
      <p:sp>
        <p:nvSpPr>
          <p:cNvPr id="4" name="Slide Number Placeholder 3">
            <a:extLst>
              <a:ext uri="{FF2B5EF4-FFF2-40B4-BE49-F238E27FC236}">
                <a16:creationId xmlns:a16="http://schemas.microsoft.com/office/drawing/2014/main" id="{C8DC7663-84D0-32D2-66FD-D799D34F6100}"/>
              </a:ext>
            </a:extLst>
          </p:cNvPr>
          <p:cNvSpPr>
            <a:spLocks noGrp="1"/>
          </p:cNvSpPr>
          <p:nvPr>
            <p:ph type="sldNum" sz="quarter" idx="5"/>
          </p:nvPr>
        </p:nvSpPr>
        <p:spPr/>
        <p:txBody>
          <a:bodyPr/>
          <a:lstStyle/>
          <a:p>
            <a:fld id="{327E520F-346A-4BB0-BD97-B68330DA2A25}" type="slidenum">
              <a:rPr lang="fr-FR" smtClean="0"/>
              <a:t>13</a:t>
            </a:fld>
            <a:endParaRPr lang="fr-FR" dirty="0"/>
          </a:p>
        </p:txBody>
      </p:sp>
    </p:spTree>
    <p:extLst>
      <p:ext uri="{BB962C8B-B14F-4D97-AF65-F5344CB8AC3E}">
        <p14:creationId xmlns:p14="http://schemas.microsoft.com/office/powerpoint/2010/main" val="1383690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296EE-732D-620A-2827-29D7E734AD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5A7034-5B26-A584-7023-5D8E88DF8D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ED304D-6E4F-055B-1DD0-4053B75154CC}"/>
              </a:ext>
            </a:extLst>
          </p:cNvPr>
          <p:cNvSpPr>
            <a:spLocks noGrp="1"/>
          </p:cNvSpPr>
          <p:nvPr>
            <p:ph type="body" idx="1"/>
          </p:nvPr>
        </p:nvSpPr>
        <p:spPr/>
        <p:txBody>
          <a:bodyPr/>
          <a:lstStyle/>
          <a:p>
            <a:endParaRPr lang="en-US" sz="1800" dirty="0"/>
          </a:p>
        </p:txBody>
      </p:sp>
      <p:sp>
        <p:nvSpPr>
          <p:cNvPr id="4" name="Slide Number Placeholder 3">
            <a:extLst>
              <a:ext uri="{FF2B5EF4-FFF2-40B4-BE49-F238E27FC236}">
                <a16:creationId xmlns:a16="http://schemas.microsoft.com/office/drawing/2014/main" id="{9E9EFCD3-A939-38FE-C0E9-9FF77F0B7932}"/>
              </a:ext>
            </a:extLst>
          </p:cNvPr>
          <p:cNvSpPr>
            <a:spLocks noGrp="1"/>
          </p:cNvSpPr>
          <p:nvPr>
            <p:ph type="sldNum" sz="quarter" idx="5"/>
          </p:nvPr>
        </p:nvSpPr>
        <p:spPr/>
        <p:txBody>
          <a:bodyPr/>
          <a:lstStyle/>
          <a:p>
            <a:fld id="{327E520F-346A-4BB0-BD97-B68330DA2A25}" type="slidenum">
              <a:rPr lang="fr-FR" smtClean="0"/>
              <a:t>14</a:t>
            </a:fld>
            <a:endParaRPr lang="fr-FR" dirty="0"/>
          </a:p>
        </p:txBody>
      </p:sp>
    </p:spTree>
    <p:extLst>
      <p:ext uri="{BB962C8B-B14F-4D97-AF65-F5344CB8AC3E}">
        <p14:creationId xmlns:p14="http://schemas.microsoft.com/office/powerpoint/2010/main" val="3977255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800" dirty="0">
                <a:ea typeface="Calibri"/>
                <a:cs typeface="Calibri"/>
              </a:rPr>
              <a:t>Ask children to suggest why they think forests are so important.</a:t>
            </a:r>
          </a:p>
        </p:txBody>
      </p:sp>
      <p:sp>
        <p:nvSpPr>
          <p:cNvPr id="4" name="Slide Number Placeholder 3"/>
          <p:cNvSpPr>
            <a:spLocks noGrp="1"/>
          </p:cNvSpPr>
          <p:nvPr>
            <p:ph type="sldNum" sz="quarter" idx="5"/>
          </p:nvPr>
        </p:nvSpPr>
        <p:spPr/>
        <p:txBody>
          <a:bodyPr/>
          <a:lstStyle/>
          <a:p>
            <a:fld id="{327E520F-346A-4BB0-BD97-B68330DA2A25}" type="slidenum">
              <a:rPr lang="fr-FR" smtClean="0"/>
              <a:t>3</a:t>
            </a:fld>
            <a:endParaRPr lang="fr-FR" dirty="0"/>
          </a:p>
        </p:txBody>
      </p:sp>
    </p:spTree>
    <p:extLst>
      <p:ext uri="{BB962C8B-B14F-4D97-AF65-F5344CB8AC3E}">
        <p14:creationId xmlns:p14="http://schemas.microsoft.com/office/powerpoint/2010/main" val="3500680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3DF07-DEF0-4B11-423E-78E04CB92F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3F34E7-03E3-045E-FD77-3DCF7E9BD1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772879-F5DA-324C-587B-619642AF4DA8}"/>
              </a:ext>
            </a:extLst>
          </p:cNvPr>
          <p:cNvSpPr>
            <a:spLocks noGrp="1"/>
          </p:cNvSpPr>
          <p:nvPr>
            <p:ph type="body" idx="1"/>
          </p:nvPr>
        </p:nvSpPr>
        <p:spPr/>
        <p:txBody>
          <a:bodyPr/>
          <a:lstStyle/>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6BAF8F6A-6F29-1107-09D9-3C38D996268A}"/>
              </a:ext>
            </a:extLst>
          </p:cNvPr>
          <p:cNvSpPr>
            <a:spLocks noGrp="1"/>
          </p:cNvSpPr>
          <p:nvPr>
            <p:ph type="sldNum" sz="quarter" idx="5"/>
          </p:nvPr>
        </p:nvSpPr>
        <p:spPr/>
        <p:txBody>
          <a:bodyPr/>
          <a:lstStyle/>
          <a:p>
            <a:fld id="{327E520F-346A-4BB0-BD97-B68330DA2A25}" type="slidenum">
              <a:rPr lang="fr-FR" smtClean="0"/>
              <a:t>4</a:t>
            </a:fld>
            <a:endParaRPr lang="fr-FR" dirty="0"/>
          </a:p>
        </p:txBody>
      </p:sp>
    </p:spTree>
    <p:extLst>
      <p:ext uri="{BB962C8B-B14F-4D97-AF65-F5344CB8AC3E}">
        <p14:creationId xmlns:p14="http://schemas.microsoft.com/office/powerpoint/2010/main" val="1413378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86A84-D402-3685-B9D2-9E89D1971B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24CF31-CE1C-7A0B-3915-27EDA02BD8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2DAD6D-549F-3518-6AA5-FB833C1461BF}"/>
              </a:ext>
            </a:extLst>
          </p:cNvPr>
          <p:cNvSpPr>
            <a:spLocks noGrp="1"/>
          </p:cNvSpPr>
          <p:nvPr>
            <p:ph type="body" idx="1"/>
          </p:nvPr>
        </p:nvSpPr>
        <p:spPr/>
        <p:txBody>
          <a:bodyPr/>
          <a:lstStyle/>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FDA9EFAE-C597-06C4-7322-8C9CE959B6B4}"/>
              </a:ext>
            </a:extLst>
          </p:cNvPr>
          <p:cNvSpPr>
            <a:spLocks noGrp="1"/>
          </p:cNvSpPr>
          <p:nvPr>
            <p:ph type="sldNum" sz="quarter" idx="5"/>
          </p:nvPr>
        </p:nvSpPr>
        <p:spPr/>
        <p:txBody>
          <a:bodyPr/>
          <a:lstStyle/>
          <a:p>
            <a:fld id="{327E520F-346A-4BB0-BD97-B68330DA2A25}" type="slidenum">
              <a:rPr lang="fr-FR" smtClean="0"/>
              <a:t>5</a:t>
            </a:fld>
            <a:endParaRPr lang="fr-FR" dirty="0"/>
          </a:p>
        </p:txBody>
      </p:sp>
    </p:spTree>
    <p:extLst>
      <p:ext uri="{BB962C8B-B14F-4D97-AF65-F5344CB8AC3E}">
        <p14:creationId xmlns:p14="http://schemas.microsoft.com/office/powerpoint/2010/main" val="3345444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75347-027A-4682-34F2-CE8D477948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DED731-DE63-E403-FB01-AA880B5C79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9F7A77-C997-7D7D-4855-BF5AAFA8B409}"/>
              </a:ext>
            </a:extLst>
          </p:cNvPr>
          <p:cNvSpPr>
            <a:spLocks noGrp="1"/>
          </p:cNvSpPr>
          <p:nvPr>
            <p:ph type="body" idx="1"/>
          </p:nvPr>
        </p:nvSpPr>
        <p:spPr/>
        <p:txBody>
          <a:bodyPr/>
          <a:lstStyle/>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C0966E11-9143-0F47-914B-D59F47C61D74}"/>
              </a:ext>
            </a:extLst>
          </p:cNvPr>
          <p:cNvSpPr>
            <a:spLocks noGrp="1"/>
          </p:cNvSpPr>
          <p:nvPr>
            <p:ph type="sldNum" sz="quarter" idx="5"/>
          </p:nvPr>
        </p:nvSpPr>
        <p:spPr/>
        <p:txBody>
          <a:bodyPr/>
          <a:lstStyle/>
          <a:p>
            <a:fld id="{327E520F-346A-4BB0-BD97-B68330DA2A25}" type="slidenum">
              <a:rPr lang="fr-FR" smtClean="0"/>
              <a:t>6</a:t>
            </a:fld>
            <a:endParaRPr lang="fr-FR" dirty="0"/>
          </a:p>
        </p:txBody>
      </p:sp>
    </p:spTree>
    <p:extLst>
      <p:ext uri="{BB962C8B-B14F-4D97-AF65-F5344CB8AC3E}">
        <p14:creationId xmlns:p14="http://schemas.microsoft.com/office/powerpoint/2010/main" val="3217494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DC897-98E9-AF85-BB1E-44424D3B93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FDACD6-2138-9C4B-9383-F256969F6C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1E69BE-E5A7-8BBA-F751-B2CB63C3C41E}"/>
              </a:ext>
            </a:extLst>
          </p:cNvPr>
          <p:cNvSpPr>
            <a:spLocks noGrp="1"/>
          </p:cNvSpPr>
          <p:nvPr>
            <p:ph type="body" idx="1"/>
          </p:nvPr>
        </p:nvSpPr>
        <p:spPr/>
        <p:txBody>
          <a:bodyPr/>
          <a:lstStyle/>
          <a:p>
            <a:pPr marL="285750" indent="-2857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468AC70C-296F-A624-8B09-3B81A5058E9F}"/>
              </a:ext>
            </a:extLst>
          </p:cNvPr>
          <p:cNvSpPr>
            <a:spLocks noGrp="1"/>
          </p:cNvSpPr>
          <p:nvPr>
            <p:ph type="sldNum" sz="quarter" idx="5"/>
          </p:nvPr>
        </p:nvSpPr>
        <p:spPr/>
        <p:txBody>
          <a:bodyPr/>
          <a:lstStyle/>
          <a:p>
            <a:fld id="{327E520F-346A-4BB0-BD97-B68330DA2A25}" type="slidenum">
              <a:rPr lang="fr-FR" smtClean="0"/>
              <a:t>7</a:t>
            </a:fld>
            <a:endParaRPr lang="fr-FR" dirty="0"/>
          </a:p>
        </p:txBody>
      </p:sp>
    </p:spTree>
    <p:extLst>
      <p:ext uri="{BB962C8B-B14F-4D97-AF65-F5344CB8AC3E}">
        <p14:creationId xmlns:p14="http://schemas.microsoft.com/office/powerpoint/2010/main" val="3410885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800" dirty="0">
                <a:ea typeface="Calibri"/>
                <a:cs typeface="Calibri"/>
              </a:rPr>
              <a:t>Children can be given the Coniferous and Deciduous Trees Sorting Activity. They can cut out the trees and sort them into the right column on the table.</a:t>
            </a:r>
          </a:p>
        </p:txBody>
      </p:sp>
      <p:sp>
        <p:nvSpPr>
          <p:cNvPr id="4" name="Slide Number Placeholder 3"/>
          <p:cNvSpPr>
            <a:spLocks noGrp="1"/>
          </p:cNvSpPr>
          <p:nvPr>
            <p:ph type="sldNum" sz="quarter" idx="5"/>
          </p:nvPr>
        </p:nvSpPr>
        <p:spPr/>
        <p:txBody>
          <a:bodyPr/>
          <a:lstStyle/>
          <a:p>
            <a:fld id="{327E520F-346A-4BB0-BD97-B68330DA2A25}" type="slidenum">
              <a:rPr lang="fr-FR" smtClean="0"/>
              <a:t>8</a:t>
            </a:fld>
            <a:endParaRPr lang="fr-FR" dirty="0"/>
          </a:p>
        </p:txBody>
      </p:sp>
    </p:spTree>
    <p:extLst>
      <p:ext uri="{BB962C8B-B14F-4D97-AF65-F5344CB8AC3E}">
        <p14:creationId xmlns:p14="http://schemas.microsoft.com/office/powerpoint/2010/main" val="2145808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B644E-5623-305C-7C71-3E566D9A8B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E5E9A6-940A-70A5-5529-CC92E61837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4786A-F760-65B9-753D-F5A49A3D2E3B}"/>
              </a:ext>
            </a:extLst>
          </p:cNvPr>
          <p:cNvSpPr>
            <a:spLocks noGrp="1"/>
          </p:cNvSpPr>
          <p:nvPr>
            <p:ph type="body" idx="1"/>
          </p:nvPr>
        </p:nvSpPr>
        <p:spPr/>
        <p:txBody>
          <a:bodyPr/>
          <a:lstStyle/>
          <a:p>
            <a:pPr marL="171450" indent="-171450">
              <a:buFont typeface="Arial"/>
              <a:buChar char="•"/>
            </a:pPr>
            <a:r>
              <a:rPr lang="en-US" sz="1800" dirty="0">
                <a:ea typeface="Calibri"/>
                <a:cs typeface="Calibri"/>
              </a:rPr>
              <a:t>Ask the children if they can think of any animals that might live in woodlands, in European forests. They may suggest animals from different types of forests, such as rainforests. If so, you can explain that they are forests in a different part of the world.</a:t>
            </a:r>
            <a:endParaRPr lang="en-US" sz="1800" dirty="0"/>
          </a:p>
          <a:p>
            <a:pPr marL="171450" indent="-171450">
              <a:buFont typeface="Arial"/>
              <a:buChar char="•"/>
            </a:pPr>
            <a:r>
              <a:rPr lang="en-US" sz="1800" dirty="0">
                <a:ea typeface="Calibri"/>
                <a:cs typeface="Calibri"/>
              </a:rPr>
              <a:t>Reveal the images and names of some of the animals that can be found in European sustainably managed forests.</a:t>
            </a:r>
          </a:p>
        </p:txBody>
      </p:sp>
      <p:sp>
        <p:nvSpPr>
          <p:cNvPr id="4" name="Slide Number Placeholder 3">
            <a:extLst>
              <a:ext uri="{FF2B5EF4-FFF2-40B4-BE49-F238E27FC236}">
                <a16:creationId xmlns:a16="http://schemas.microsoft.com/office/drawing/2014/main" id="{F366CF76-2F2B-4667-E81D-B908BA742FAD}"/>
              </a:ext>
            </a:extLst>
          </p:cNvPr>
          <p:cNvSpPr>
            <a:spLocks noGrp="1"/>
          </p:cNvSpPr>
          <p:nvPr>
            <p:ph type="sldNum" sz="quarter" idx="5"/>
          </p:nvPr>
        </p:nvSpPr>
        <p:spPr/>
        <p:txBody>
          <a:bodyPr/>
          <a:lstStyle/>
          <a:p>
            <a:fld id="{327E520F-346A-4BB0-BD97-B68330DA2A25}" type="slidenum">
              <a:rPr lang="fr-FR" smtClean="0"/>
              <a:t>9</a:t>
            </a:fld>
            <a:endParaRPr lang="fr-FR" dirty="0"/>
          </a:p>
        </p:txBody>
      </p:sp>
    </p:spTree>
    <p:extLst>
      <p:ext uri="{BB962C8B-B14F-4D97-AF65-F5344CB8AC3E}">
        <p14:creationId xmlns:p14="http://schemas.microsoft.com/office/powerpoint/2010/main" val="708708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D1A09-DDA2-ADEE-4AC2-5DA36BBB1A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6DB38B-79EC-26CC-137F-E46340D6D0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3D28FC-99FB-17B1-C549-8B10C863270C}"/>
              </a:ext>
            </a:extLst>
          </p:cNvPr>
          <p:cNvSpPr>
            <a:spLocks noGrp="1"/>
          </p:cNvSpPr>
          <p:nvPr>
            <p:ph type="body" idx="1"/>
          </p:nvPr>
        </p:nvSpPr>
        <p:spPr/>
        <p:txBody>
          <a:bodyPr/>
          <a:lstStyle/>
          <a:p>
            <a:r>
              <a:rPr lang="en-US" sz="1800" dirty="0"/>
              <a:t>Hand out a set of photos to each group of children.</a:t>
            </a:r>
          </a:p>
          <a:p>
            <a:r>
              <a:rPr lang="en-US" sz="1800" dirty="0"/>
              <a:t>Encourage</a:t>
            </a:r>
            <a:r>
              <a:rPr lang="en-US" sz="1800" dirty="0">
                <a:ea typeface="Calibri"/>
                <a:cs typeface="Calibri"/>
              </a:rPr>
              <a:t> pupils to come up with their own ways of sorting / grouping the animals. </a:t>
            </a:r>
          </a:p>
          <a:p>
            <a:r>
              <a:rPr lang="en-US" sz="1800" dirty="0">
                <a:ea typeface="Calibri"/>
                <a:cs typeface="Calibri"/>
              </a:rPr>
              <a:t>If they need some prompting, you can suggest they think about the animals' appearance, the way they move, their diet and the environment in which they live.</a:t>
            </a:r>
          </a:p>
        </p:txBody>
      </p:sp>
      <p:sp>
        <p:nvSpPr>
          <p:cNvPr id="4" name="Slide Number Placeholder 3">
            <a:extLst>
              <a:ext uri="{FF2B5EF4-FFF2-40B4-BE49-F238E27FC236}">
                <a16:creationId xmlns:a16="http://schemas.microsoft.com/office/drawing/2014/main" id="{3E8AE194-23F8-7AD5-502C-22572E4CF963}"/>
              </a:ext>
            </a:extLst>
          </p:cNvPr>
          <p:cNvSpPr>
            <a:spLocks noGrp="1"/>
          </p:cNvSpPr>
          <p:nvPr>
            <p:ph type="sldNum" sz="quarter" idx="5"/>
          </p:nvPr>
        </p:nvSpPr>
        <p:spPr/>
        <p:txBody>
          <a:bodyPr/>
          <a:lstStyle/>
          <a:p>
            <a:fld id="{327E520F-346A-4BB0-BD97-B68330DA2A25}" type="slidenum">
              <a:rPr lang="fr-FR" smtClean="0"/>
              <a:t>10</a:t>
            </a:fld>
            <a:endParaRPr lang="fr-FR" dirty="0"/>
          </a:p>
        </p:txBody>
      </p:sp>
    </p:spTree>
    <p:extLst>
      <p:ext uri="{BB962C8B-B14F-4D97-AF65-F5344CB8AC3E}">
        <p14:creationId xmlns:p14="http://schemas.microsoft.com/office/powerpoint/2010/main" val="18173865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550863" y="1774490"/>
            <a:ext cx="5438274" cy="2387600"/>
          </a:xfrm>
        </p:spPr>
        <p:txBody>
          <a:bodyPr anchor="b"/>
          <a:lstStyle>
            <a:lvl1pPr algn="l">
              <a:defRPr sz="6000" b="0" i="0">
                <a:latin typeface="Calibri" panose="020F0502020204030204" pitchFamily="34" charset="0"/>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550863" y="4254165"/>
            <a:ext cx="5438274" cy="1655762"/>
          </a:xfrm>
        </p:spPr>
        <p:txBody>
          <a:bodyPr/>
          <a:lstStyle>
            <a:lvl1pPr marL="0" indent="0" algn="l">
              <a:buNone/>
              <a:defRPr sz="2400" b="0" i="0">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4" name="Espace réservé pour une image  9">
            <a:extLst>
              <a:ext uri="{FF2B5EF4-FFF2-40B4-BE49-F238E27FC236}">
                <a16:creationId xmlns:a16="http://schemas.microsoft.com/office/drawing/2014/main" id="{EBC4F18C-F2B2-350E-3EEF-8FB78213717C}"/>
              </a:ext>
            </a:extLst>
          </p:cNvPr>
          <p:cNvSpPr>
            <a:spLocks noGrp="1"/>
          </p:cNvSpPr>
          <p:nvPr>
            <p:ph type="pic" sz="quarter" idx="13"/>
          </p:nvPr>
        </p:nvSpPr>
        <p:spPr>
          <a:xfrm>
            <a:off x="6816080" y="-1435572"/>
            <a:ext cx="10937507" cy="10937507"/>
          </a:xfrm>
          <a:prstGeom prst="ellipse">
            <a:avLst/>
          </a:prstGeom>
        </p:spPr>
        <p:txBody>
          <a:bodyPr/>
          <a:lstStyle>
            <a:lvl1pPr>
              <a:defRPr b="0" i="0">
                <a:latin typeface="Calibri" panose="020F0502020204030204" pitchFamily="34" charset="0"/>
              </a:defRPr>
            </a:lvl1pPr>
          </a:lstStyle>
          <a:p>
            <a:endParaRPr lang="fr-FR" dirty="0"/>
          </a:p>
        </p:txBody>
      </p:sp>
      <p:pic>
        <p:nvPicPr>
          <p:cNvPr id="9" name="Graphique 8">
            <a:extLst>
              <a:ext uri="{FF2B5EF4-FFF2-40B4-BE49-F238E27FC236}">
                <a16:creationId xmlns:a16="http://schemas.microsoft.com/office/drawing/2014/main" id="{BA2785AD-8233-E9B1-D221-2797A70685F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8963" y="857250"/>
            <a:ext cx="1689722" cy="824163"/>
          </a:xfrm>
          <a:prstGeom prst="rect">
            <a:avLst/>
          </a:prstGeom>
        </p:spPr>
      </p:pic>
      <p:sp>
        <p:nvSpPr>
          <p:cNvPr id="22" name="Rectangle 21">
            <a:extLst>
              <a:ext uri="{FF2B5EF4-FFF2-40B4-BE49-F238E27FC236}">
                <a16:creationId xmlns:a16="http://schemas.microsoft.com/office/drawing/2014/main" id="{8C455E16-7BBA-2334-7727-96CD52502430}"/>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23" name="Espace réservé du pied de page 7">
            <a:extLst>
              <a:ext uri="{FF2B5EF4-FFF2-40B4-BE49-F238E27FC236}">
                <a16:creationId xmlns:a16="http://schemas.microsoft.com/office/drawing/2014/main" id="{5EC8B92D-4479-F9EE-DBFB-3A8E9E22E922}"/>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24" name="Espace réservé de la date 3">
            <a:extLst>
              <a:ext uri="{FF2B5EF4-FFF2-40B4-BE49-F238E27FC236}">
                <a16:creationId xmlns:a16="http://schemas.microsoft.com/office/drawing/2014/main" id="{F6DCA9EF-FD88-F005-A6A4-9001141B3FB5}"/>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8FD47BAC-A25E-E843-A10A-441D08C885AE}" type="datetime1">
              <a:rPr lang="fr-FR" smtClean="0"/>
              <a:pPr/>
              <a:t>17/07/2025</a:t>
            </a:fld>
            <a:endParaRPr lang="fr-FR" dirty="0"/>
          </a:p>
        </p:txBody>
      </p:sp>
      <p:sp>
        <p:nvSpPr>
          <p:cNvPr id="25" name="Espace réservé du numéro de diapositive 2">
            <a:extLst>
              <a:ext uri="{FF2B5EF4-FFF2-40B4-BE49-F238E27FC236}">
                <a16:creationId xmlns:a16="http://schemas.microsoft.com/office/drawing/2014/main" id="{00DACA5E-0B68-4406-9A42-9FEBE589CFAE}"/>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4042572269"/>
      </p:ext>
    </p:extLst>
  </p:cSld>
  <p:clrMapOvr>
    <a:masterClrMapping/>
  </p:clrMapOvr>
  <p:extLst>
    <p:ext uri="{DCECCB84-F9BA-43D5-87BE-67443E8EF086}">
      <p15:sldGuideLst xmlns:p15="http://schemas.microsoft.com/office/powerpoint/2012/main">
        <p15:guide id="1" pos="34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2A14EBE-5CA5-2892-F818-968FD97D933F}"/>
              </a:ext>
            </a:extLst>
          </p:cNvPr>
          <p:cNvSpPr>
            <a:spLocks noGrp="1"/>
          </p:cNvSpPr>
          <p:nvPr>
            <p:ph type="body" idx="1"/>
          </p:nvPr>
        </p:nvSpPr>
        <p:spPr>
          <a:xfrm>
            <a:off x="335360" y="1988840"/>
            <a:ext cx="5616624" cy="823912"/>
          </a:xfrm>
        </p:spPr>
        <p:txBody>
          <a:bodyPr anchor="b"/>
          <a:lstStyle>
            <a:lvl1pPr marL="0" indent="0">
              <a:buNone/>
              <a:defRPr sz="2400" b="0" i="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4" name="Espace réservé du contenu 3">
            <a:extLst>
              <a:ext uri="{FF2B5EF4-FFF2-40B4-BE49-F238E27FC236}">
                <a16:creationId xmlns:a16="http://schemas.microsoft.com/office/drawing/2014/main" id="{64B033B2-EA88-D301-7DB6-F26ABF42F806}"/>
              </a:ext>
            </a:extLst>
          </p:cNvPr>
          <p:cNvSpPr>
            <a:spLocks noGrp="1"/>
          </p:cNvSpPr>
          <p:nvPr>
            <p:ph sz="half" idx="2"/>
          </p:nvPr>
        </p:nvSpPr>
        <p:spPr>
          <a:xfrm>
            <a:off x="335360" y="2812752"/>
            <a:ext cx="5616624" cy="3136528"/>
          </a:xfrm>
        </p:spPr>
        <p:txBody>
          <a:bodyPr/>
          <a:lstStyle>
            <a:lvl1pPr>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texte 4">
            <a:extLst>
              <a:ext uri="{FF2B5EF4-FFF2-40B4-BE49-F238E27FC236}">
                <a16:creationId xmlns:a16="http://schemas.microsoft.com/office/drawing/2014/main" id="{BEC65452-46B9-F742-A3FD-49B2E6952BE1}"/>
              </a:ext>
            </a:extLst>
          </p:cNvPr>
          <p:cNvSpPr>
            <a:spLocks noGrp="1"/>
          </p:cNvSpPr>
          <p:nvPr>
            <p:ph type="body" sz="quarter" idx="3"/>
          </p:nvPr>
        </p:nvSpPr>
        <p:spPr>
          <a:xfrm>
            <a:off x="6240016" y="1988840"/>
            <a:ext cx="5616623" cy="823912"/>
          </a:xfrm>
        </p:spPr>
        <p:txBody>
          <a:bodyPr anchor="b"/>
          <a:lstStyle>
            <a:lvl1pPr marL="0" indent="0">
              <a:buNone/>
              <a:defRPr sz="2400" b="0" i="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6" name="Espace réservé du contenu 5">
            <a:extLst>
              <a:ext uri="{FF2B5EF4-FFF2-40B4-BE49-F238E27FC236}">
                <a16:creationId xmlns:a16="http://schemas.microsoft.com/office/drawing/2014/main" id="{2968C172-341B-A7E2-D2B5-CC9B4021C345}"/>
              </a:ext>
            </a:extLst>
          </p:cNvPr>
          <p:cNvSpPr>
            <a:spLocks noGrp="1"/>
          </p:cNvSpPr>
          <p:nvPr>
            <p:ph sz="quarter" idx="4"/>
          </p:nvPr>
        </p:nvSpPr>
        <p:spPr>
          <a:xfrm>
            <a:off x="6240016" y="2812752"/>
            <a:ext cx="5616623" cy="3136528"/>
          </a:xfrm>
        </p:spPr>
        <p:txBody>
          <a:bodyPr/>
          <a:lstStyle>
            <a:lvl1pPr>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7" name="Titre 1">
            <a:extLst>
              <a:ext uri="{FF2B5EF4-FFF2-40B4-BE49-F238E27FC236}">
                <a16:creationId xmlns:a16="http://schemas.microsoft.com/office/drawing/2014/main" id="{5A233516-E1DF-1145-0CF7-CD1454C76970}"/>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18" name="Graphique 17">
            <a:extLst>
              <a:ext uri="{FF2B5EF4-FFF2-40B4-BE49-F238E27FC236}">
                <a16:creationId xmlns:a16="http://schemas.microsoft.com/office/drawing/2014/main" id="{6AAE3A1F-D0CF-F4CB-242A-4FBDCE53813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5D6EEF67-5C46-709F-BED2-E8F74AACE6B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7" name="Espace réservé du pied de page 7">
            <a:extLst>
              <a:ext uri="{FF2B5EF4-FFF2-40B4-BE49-F238E27FC236}">
                <a16:creationId xmlns:a16="http://schemas.microsoft.com/office/drawing/2014/main" id="{182AD0BB-88B8-1A72-2B2A-05C653347137}"/>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8" name="Espace réservé de la date 3">
            <a:extLst>
              <a:ext uri="{FF2B5EF4-FFF2-40B4-BE49-F238E27FC236}">
                <a16:creationId xmlns:a16="http://schemas.microsoft.com/office/drawing/2014/main" id="{C3B2ABA3-6741-7292-A8FC-807075683F00}"/>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7E5EFC31-4CFE-6341-8687-963CA4707C15}" type="datetime1">
              <a:rPr lang="fr-FR" smtClean="0"/>
              <a:pPr/>
              <a:t>17/07/2025</a:t>
            </a:fld>
            <a:endParaRPr lang="fr-FR" dirty="0"/>
          </a:p>
        </p:txBody>
      </p:sp>
      <p:sp>
        <p:nvSpPr>
          <p:cNvPr id="9" name="Espace réservé du numéro de diapositive 2">
            <a:extLst>
              <a:ext uri="{FF2B5EF4-FFF2-40B4-BE49-F238E27FC236}">
                <a16:creationId xmlns:a16="http://schemas.microsoft.com/office/drawing/2014/main" id="{4EF16975-FFB1-9BB9-D2E8-299B8B030B96}"/>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4115478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E36BD2D7-11F6-6C4D-B69E-E2DB29E0B9B4}" type="datetime1">
              <a:rPr lang="fr-FR" smtClean="0"/>
              <a:pPr/>
              <a:t>17/07/2025</a:t>
            </a:fld>
            <a:endParaRPr lang="fr-FR" dirty="0"/>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3710348855"/>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E36BD2D7-11F6-6C4D-B69E-E2DB29E0B9B4}" type="datetime1">
              <a:rPr lang="fr-FR" smtClean="0"/>
              <a:pPr/>
              <a:t>17/07/2025</a:t>
            </a:fld>
            <a:endParaRPr lang="fr-FR" dirty="0"/>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
        <p:nvSpPr>
          <p:cNvPr id="17" name="Espace réservé du texte 16">
            <a:extLst>
              <a:ext uri="{FF2B5EF4-FFF2-40B4-BE49-F238E27FC236}">
                <a16:creationId xmlns:a16="http://schemas.microsoft.com/office/drawing/2014/main" id="{8CEAEDF9-88A7-2C19-7CF6-F8B2F33EB9CC}"/>
              </a:ext>
            </a:extLst>
          </p:cNvPr>
          <p:cNvSpPr>
            <a:spLocks noGrp="1"/>
          </p:cNvSpPr>
          <p:nvPr>
            <p:ph type="body" sz="quarter" idx="15" hasCustomPrompt="1"/>
          </p:nvPr>
        </p:nvSpPr>
        <p:spPr>
          <a:xfrm>
            <a:off x="5060950" y="2117940"/>
            <a:ext cx="4384675" cy="542925"/>
          </a:xfrm>
        </p:spPr>
        <p:txBody>
          <a:bodyPr>
            <a:noAutofit/>
          </a:bodyPr>
          <a:lstStyle>
            <a:lvl1pPr marL="0" indent="0">
              <a:buNone/>
              <a:defRPr sz="2800" b="0" i="0">
                <a:latin typeface="Calibri" panose="020F0502020204030204" pitchFamily="34" charset="0"/>
              </a:defRPr>
            </a:lvl1pPr>
          </a:lstStyle>
          <a:p>
            <a:pPr lvl="0"/>
            <a:r>
              <a:rPr lang="fr-FR" dirty="0" err="1"/>
              <a:t>Title</a:t>
            </a:r>
            <a:endParaRPr lang="fr-FR" dirty="0"/>
          </a:p>
        </p:txBody>
      </p:sp>
      <p:sp>
        <p:nvSpPr>
          <p:cNvPr id="18" name="Espace réservé du texte 16">
            <a:extLst>
              <a:ext uri="{FF2B5EF4-FFF2-40B4-BE49-F238E27FC236}">
                <a16:creationId xmlns:a16="http://schemas.microsoft.com/office/drawing/2014/main" id="{E11E63F0-7448-568A-7E99-7265C9F44808}"/>
              </a:ext>
            </a:extLst>
          </p:cNvPr>
          <p:cNvSpPr>
            <a:spLocks noGrp="1"/>
          </p:cNvSpPr>
          <p:nvPr>
            <p:ph type="body" sz="quarter" idx="16" hasCustomPrompt="1"/>
          </p:nvPr>
        </p:nvSpPr>
        <p:spPr>
          <a:xfrm>
            <a:off x="5060949" y="2863281"/>
            <a:ext cx="4384675" cy="542925"/>
          </a:xfrm>
        </p:spPr>
        <p:txBody>
          <a:bodyPr>
            <a:noAutofit/>
          </a:bodyPr>
          <a:lstStyle>
            <a:lvl1pPr marL="0" indent="0">
              <a:buNone/>
              <a:defRPr sz="2000" b="0" i="0">
                <a:latin typeface="Calibri" panose="020F0502020204030204" pitchFamily="34" charset="0"/>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fr-FR" dirty="0" err="1"/>
              <a:t>text</a:t>
            </a:r>
            <a:endParaRPr lang="fr-FR" dirty="0"/>
          </a:p>
        </p:txBody>
      </p:sp>
      <p:sp>
        <p:nvSpPr>
          <p:cNvPr id="19" name="Espace réservé pour une image  12">
            <a:extLst>
              <a:ext uri="{FF2B5EF4-FFF2-40B4-BE49-F238E27FC236}">
                <a16:creationId xmlns:a16="http://schemas.microsoft.com/office/drawing/2014/main" id="{2739BE90-E709-D6F1-9B5E-E7BAA8299DFA}"/>
              </a:ext>
            </a:extLst>
          </p:cNvPr>
          <p:cNvSpPr>
            <a:spLocks noGrp="1"/>
          </p:cNvSpPr>
          <p:nvPr>
            <p:ph type="pic" sz="quarter" idx="13"/>
          </p:nvPr>
        </p:nvSpPr>
        <p:spPr>
          <a:xfrm>
            <a:off x="742364" y="1443310"/>
            <a:ext cx="3912150" cy="4649985"/>
          </a:xfrm>
        </p:spPr>
        <p:txBody>
          <a:bodyPr/>
          <a:lstStyle>
            <a:lvl1pPr>
              <a:defRPr b="0" i="0">
                <a:latin typeface="Calibri" panose="020F0502020204030204" pitchFamily="34" charset="0"/>
              </a:defRPr>
            </a:lvl1pPr>
          </a:lstStyle>
          <a:p>
            <a:endParaRPr lang="fr-FR" dirty="0"/>
          </a:p>
        </p:txBody>
      </p:sp>
      <p:sp>
        <p:nvSpPr>
          <p:cNvPr id="20" name="Espace réservé pour une image  12">
            <a:extLst>
              <a:ext uri="{FF2B5EF4-FFF2-40B4-BE49-F238E27FC236}">
                <a16:creationId xmlns:a16="http://schemas.microsoft.com/office/drawing/2014/main" id="{D5393DE7-5C57-C048-3378-FB5C5BA80E1F}"/>
              </a:ext>
            </a:extLst>
          </p:cNvPr>
          <p:cNvSpPr>
            <a:spLocks noGrp="1"/>
          </p:cNvSpPr>
          <p:nvPr>
            <p:ph type="pic" sz="quarter" idx="14"/>
          </p:nvPr>
        </p:nvSpPr>
        <p:spPr>
          <a:xfrm>
            <a:off x="5061518" y="3781734"/>
            <a:ext cx="4882701" cy="1528392"/>
          </a:xfrm>
        </p:spPr>
        <p:txBody>
          <a:bodyPr/>
          <a:lstStyle>
            <a:lvl1pPr>
              <a:defRPr b="0" i="0">
                <a:latin typeface="Calibri" panose="020F0502020204030204" pitchFamily="34" charset="0"/>
              </a:defRPr>
            </a:lvl1pPr>
          </a:lstStyle>
          <a:p>
            <a:endParaRPr lang="fr-FR" dirty="0"/>
          </a:p>
        </p:txBody>
      </p:sp>
    </p:spTree>
    <p:extLst>
      <p:ext uri="{BB962C8B-B14F-4D97-AF65-F5344CB8AC3E}">
        <p14:creationId xmlns:p14="http://schemas.microsoft.com/office/powerpoint/2010/main" val="3289615913"/>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ards">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E30CF01-70B1-5E5A-3B78-43DC35BB4929}"/>
              </a:ext>
            </a:extLst>
          </p:cNvPr>
          <p:cNvSpPr>
            <a:spLocks noGrp="1"/>
          </p:cNvSpPr>
          <p:nvPr>
            <p:ph type="body" sz="half" idx="2"/>
          </p:nvPr>
        </p:nvSpPr>
        <p:spPr>
          <a:xfrm>
            <a:off x="335360" y="3327006"/>
            <a:ext cx="3312368" cy="2694281"/>
          </a:xfrm>
        </p:spPr>
        <p:txBody>
          <a:bodyPr/>
          <a:lstStyle>
            <a:lvl1pPr marL="0" indent="0">
              <a:buNone/>
              <a:defRPr sz="1600" b="0" i="0">
                <a:latin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5" name="Titre 1">
            <a:extLst>
              <a:ext uri="{FF2B5EF4-FFF2-40B4-BE49-F238E27FC236}">
                <a16:creationId xmlns:a16="http://schemas.microsoft.com/office/drawing/2014/main" id="{FB5E579B-7A99-0D52-3821-9FBEC6E46E4B}"/>
              </a:ext>
            </a:extLst>
          </p:cNvPr>
          <p:cNvSpPr txBox="1">
            <a:spLocks/>
          </p:cNvSpPr>
          <p:nvPr userDrawn="1"/>
        </p:nvSpPr>
        <p:spPr>
          <a:xfrm>
            <a:off x="4575306" y="2618876"/>
            <a:ext cx="3024722" cy="6432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endParaRPr lang="fr-FR" sz="2400" b="0" i="0" dirty="0">
              <a:latin typeface="Calibri" panose="020F0502020204030204" pitchFamily="34" charset="0"/>
            </a:endParaRPr>
          </a:p>
        </p:txBody>
      </p:sp>
      <p:sp>
        <p:nvSpPr>
          <p:cNvPr id="10" name="Espace réservé du texte 3">
            <a:extLst>
              <a:ext uri="{FF2B5EF4-FFF2-40B4-BE49-F238E27FC236}">
                <a16:creationId xmlns:a16="http://schemas.microsoft.com/office/drawing/2014/main" id="{1439848B-F659-B215-85B0-1CBF5457C3BE}"/>
              </a:ext>
            </a:extLst>
          </p:cNvPr>
          <p:cNvSpPr>
            <a:spLocks noGrp="1"/>
          </p:cNvSpPr>
          <p:nvPr>
            <p:ph type="body" sz="half" idx="13"/>
          </p:nvPr>
        </p:nvSpPr>
        <p:spPr>
          <a:xfrm>
            <a:off x="3935760" y="3327006"/>
            <a:ext cx="3312368" cy="2694282"/>
          </a:xfrm>
        </p:spPr>
        <p:txBody>
          <a:bodyPr/>
          <a:lstStyle>
            <a:lvl1pPr marL="0" indent="0">
              <a:buNone/>
              <a:defRPr sz="1600" b="0" i="0">
                <a:latin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12" name="Espace réservé du texte 3">
            <a:extLst>
              <a:ext uri="{FF2B5EF4-FFF2-40B4-BE49-F238E27FC236}">
                <a16:creationId xmlns:a16="http://schemas.microsoft.com/office/drawing/2014/main" id="{93C222E4-6137-A1B7-8BF4-E8BCDF28019D}"/>
              </a:ext>
            </a:extLst>
          </p:cNvPr>
          <p:cNvSpPr>
            <a:spLocks noGrp="1"/>
          </p:cNvSpPr>
          <p:nvPr>
            <p:ph type="body" sz="half" idx="14"/>
          </p:nvPr>
        </p:nvSpPr>
        <p:spPr>
          <a:xfrm>
            <a:off x="7540938" y="3327004"/>
            <a:ext cx="3307590" cy="2694283"/>
          </a:xfrm>
        </p:spPr>
        <p:txBody>
          <a:bodyPr/>
          <a:lstStyle>
            <a:lvl1pPr marL="0" indent="0">
              <a:buNone/>
              <a:defRPr sz="1600" b="0" i="0">
                <a:latin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16" name="Espace réservé pour une image  13">
            <a:extLst>
              <a:ext uri="{FF2B5EF4-FFF2-40B4-BE49-F238E27FC236}">
                <a16:creationId xmlns:a16="http://schemas.microsoft.com/office/drawing/2014/main" id="{1C2AC7B0-EA95-F4E7-C214-AC3B5F307A12}"/>
              </a:ext>
            </a:extLst>
          </p:cNvPr>
          <p:cNvSpPr>
            <a:spLocks noGrp="1"/>
          </p:cNvSpPr>
          <p:nvPr>
            <p:ph type="pic" sz="quarter" idx="17"/>
          </p:nvPr>
        </p:nvSpPr>
        <p:spPr>
          <a:xfrm>
            <a:off x="7540938" y="1700808"/>
            <a:ext cx="1080000" cy="1080000"/>
          </a:xfrm>
        </p:spPr>
        <p:txBody>
          <a:bodyPr/>
          <a:lstStyle>
            <a:lvl1pPr>
              <a:defRPr b="0" i="0">
                <a:latin typeface="Calibri" panose="020F0502020204030204" pitchFamily="34" charset="0"/>
              </a:defRPr>
            </a:lvl1pPr>
          </a:lstStyle>
          <a:p>
            <a:endParaRPr lang="fr-FR" dirty="0"/>
          </a:p>
        </p:txBody>
      </p:sp>
      <p:sp>
        <p:nvSpPr>
          <p:cNvPr id="17" name="Espace réservé pour une image  13">
            <a:extLst>
              <a:ext uri="{FF2B5EF4-FFF2-40B4-BE49-F238E27FC236}">
                <a16:creationId xmlns:a16="http://schemas.microsoft.com/office/drawing/2014/main" id="{6C9571F2-9320-CC12-FF77-B9011CF4034C}"/>
              </a:ext>
            </a:extLst>
          </p:cNvPr>
          <p:cNvSpPr>
            <a:spLocks noGrp="1"/>
          </p:cNvSpPr>
          <p:nvPr>
            <p:ph type="pic" sz="quarter" idx="18"/>
          </p:nvPr>
        </p:nvSpPr>
        <p:spPr>
          <a:xfrm>
            <a:off x="3935760" y="1700808"/>
            <a:ext cx="1080000" cy="1080000"/>
          </a:xfrm>
        </p:spPr>
        <p:txBody>
          <a:bodyPr/>
          <a:lstStyle>
            <a:lvl1pPr>
              <a:defRPr b="0" i="0">
                <a:latin typeface="Calibri" panose="020F0502020204030204" pitchFamily="34" charset="0"/>
              </a:defRPr>
            </a:lvl1pPr>
          </a:lstStyle>
          <a:p>
            <a:endParaRPr lang="fr-FR" dirty="0"/>
          </a:p>
        </p:txBody>
      </p:sp>
      <p:sp>
        <p:nvSpPr>
          <p:cNvPr id="18" name="Espace réservé pour une image  13">
            <a:extLst>
              <a:ext uri="{FF2B5EF4-FFF2-40B4-BE49-F238E27FC236}">
                <a16:creationId xmlns:a16="http://schemas.microsoft.com/office/drawing/2014/main" id="{A110666F-1EA9-3049-5F2E-41CA012ABF8C}"/>
              </a:ext>
            </a:extLst>
          </p:cNvPr>
          <p:cNvSpPr>
            <a:spLocks noGrp="1"/>
          </p:cNvSpPr>
          <p:nvPr>
            <p:ph type="pic" sz="quarter" idx="19"/>
          </p:nvPr>
        </p:nvSpPr>
        <p:spPr>
          <a:xfrm>
            <a:off x="335360" y="1700808"/>
            <a:ext cx="1080000" cy="1080000"/>
          </a:xfrm>
        </p:spPr>
        <p:txBody>
          <a:bodyPr/>
          <a:lstStyle>
            <a:lvl1pPr>
              <a:defRPr b="0" i="0">
                <a:latin typeface="Calibri" panose="020F0502020204030204" pitchFamily="34" charset="0"/>
              </a:defRPr>
            </a:lvl1pPr>
          </a:lstStyle>
          <a:p>
            <a:endParaRPr lang="fr-FR" dirty="0"/>
          </a:p>
        </p:txBody>
      </p:sp>
      <p:sp>
        <p:nvSpPr>
          <p:cNvPr id="21" name="Espace réservé du texte 20">
            <a:extLst>
              <a:ext uri="{FF2B5EF4-FFF2-40B4-BE49-F238E27FC236}">
                <a16:creationId xmlns:a16="http://schemas.microsoft.com/office/drawing/2014/main" id="{3E0CA185-C4DD-144E-A305-7C1F1CBB47F5}"/>
              </a:ext>
            </a:extLst>
          </p:cNvPr>
          <p:cNvSpPr>
            <a:spLocks noGrp="1"/>
          </p:cNvSpPr>
          <p:nvPr>
            <p:ph type="body" sz="quarter" idx="20" hasCustomPrompt="1"/>
          </p:nvPr>
        </p:nvSpPr>
        <p:spPr>
          <a:xfrm>
            <a:off x="333771" y="2813700"/>
            <a:ext cx="3311783" cy="484187"/>
          </a:xfrm>
        </p:spPr>
        <p:txBody>
          <a:bodyPr/>
          <a:lstStyle>
            <a:lvl1pPr marL="0" indent="0">
              <a:buNone/>
              <a:defRPr sz="2400" b="0" i="0">
                <a:latin typeface="Calibri" panose="020F0502020204030204" pitchFamily="34" charset="0"/>
              </a:defRPr>
            </a:lvl1pPr>
          </a:lstStyle>
          <a:p>
            <a:pPr lvl="0"/>
            <a:r>
              <a:rPr lang="fr-FR" dirty="0"/>
              <a:t>Modifiez le style</a:t>
            </a:r>
          </a:p>
        </p:txBody>
      </p:sp>
      <p:sp>
        <p:nvSpPr>
          <p:cNvPr id="22" name="Espace réservé du texte 20">
            <a:extLst>
              <a:ext uri="{FF2B5EF4-FFF2-40B4-BE49-F238E27FC236}">
                <a16:creationId xmlns:a16="http://schemas.microsoft.com/office/drawing/2014/main" id="{22B04BBF-5307-64B3-C60A-18092CA93AB4}"/>
              </a:ext>
            </a:extLst>
          </p:cNvPr>
          <p:cNvSpPr>
            <a:spLocks noGrp="1"/>
          </p:cNvSpPr>
          <p:nvPr>
            <p:ph type="body" sz="quarter" idx="21" hasCustomPrompt="1"/>
          </p:nvPr>
        </p:nvSpPr>
        <p:spPr>
          <a:xfrm>
            <a:off x="3933637" y="2813700"/>
            <a:ext cx="3311783" cy="484188"/>
          </a:xfrm>
        </p:spPr>
        <p:txBody>
          <a:bodyPr/>
          <a:lstStyle>
            <a:lvl1pPr marL="0" indent="0">
              <a:buNone/>
              <a:defRPr sz="2400" b="0" i="0">
                <a:latin typeface="Calibri" panose="020F0502020204030204" pitchFamily="34" charset="0"/>
              </a:defRPr>
            </a:lvl1pPr>
          </a:lstStyle>
          <a:p>
            <a:pPr lvl="0"/>
            <a:r>
              <a:rPr lang="fr-FR" dirty="0"/>
              <a:t>Modifiez le style</a:t>
            </a:r>
          </a:p>
        </p:txBody>
      </p:sp>
      <p:sp>
        <p:nvSpPr>
          <p:cNvPr id="23" name="Espace réservé du texte 20">
            <a:extLst>
              <a:ext uri="{FF2B5EF4-FFF2-40B4-BE49-F238E27FC236}">
                <a16:creationId xmlns:a16="http://schemas.microsoft.com/office/drawing/2014/main" id="{43630999-033A-D5B2-0D89-1BA4BEBAD6E4}"/>
              </a:ext>
            </a:extLst>
          </p:cNvPr>
          <p:cNvSpPr>
            <a:spLocks noGrp="1"/>
          </p:cNvSpPr>
          <p:nvPr>
            <p:ph type="body" sz="quarter" idx="22" hasCustomPrompt="1"/>
          </p:nvPr>
        </p:nvSpPr>
        <p:spPr>
          <a:xfrm>
            <a:off x="7536160" y="2813700"/>
            <a:ext cx="3307006" cy="484188"/>
          </a:xfrm>
        </p:spPr>
        <p:txBody>
          <a:bodyPr/>
          <a:lstStyle>
            <a:lvl1pPr marL="0" indent="0">
              <a:buNone/>
              <a:defRPr sz="2400" b="0" i="0">
                <a:latin typeface="Calibri" panose="020F0502020204030204" pitchFamily="34" charset="0"/>
              </a:defRPr>
            </a:lvl1pPr>
          </a:lstStyle>
          <a:p>
            <a:pPr lvl="0"/>
            <a:r>
              <a:rPr lang="fr-FR" dirty="0"/>
              <a:t>Modifiez le style</a:t>
            </a:r>
          </a:p>
        </p:txBody>
      </p:sp>
      <p:sp>
        <p:nvSpPr>
          <p:cNvPr id="25" name="Titre 1">
            <a:extLst>
              <a:ext uri="{FF2B5EF4-FFF2-40B4-BE49-F238E27FC236}">
                <a16:creationId xmlns:a16="http://schemas.microsoft.com/office/drawing/2014/main" id="{798FE835-AD04-BE66-7956-1C6D7467492E}"/>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26" name="Graphique 25">
            <a:extLst>
              <a:ext uri="{FF2B5EF4-FFF2-40B4-BE49-F238E27FC236}">
                <a16:creationId xmlns:a16="http://schemas.microsoft.com/office/drawing/2014/main" id="{33CAF7A8-4660-AE05-1BC8-F8DF7A8D4A4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311CF815-58FE-1073-93E3-1C132E18E746}"/>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3D4CDAB7-A8F5-6473-4EF6-5747A88FB1B5}"/>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6" name="Espace réservé de la date 3">
            <a:extLst>
              <a:ext uri="{FF2B5EF4-FFF2-40B4-BE49-F238E27FC236}">
                <a16:creationId xmlns:a16="http://schemas.microsoft.com/office/drawing/2014/main" id="{48CB9D3C-50D5-A0E8-23CD-BD3B30BC4317}"/>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E65851AD-FDDC-3C4F-8A6F-3BE2EF9B2830}" type="datetime1">
              <a:rPr lang="fr-FR" smtClean="0"/>
              <a:pPr/>
              <a:t>17/07/2025</a:t>
            </a:fld>
            <a:endParaRPr lang="fr-FR" dirty="0"/>
          </a:p>
        </p:txBody>
      </p:sp>
      <p:sp>
        <p:nvSpPr>
          <p:cNvPr id="7" name="Espace réservé du numéro de diapositive 2">
            <a:extLst>
              <a:ext uri="{FF2B5EF4-FFF2-40B4-BE49-F238E27FC236}">
                <a16:creationId xmlns:a16="http://schemas.microsoft.com/office/drawing/2014/main" id="{66006DA1-0AA5-854E-D968-3EC5847E0C31}"/>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70634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36BE5D-75D1-0097-A957-12F05F54323F}"/>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594C64F5-15FD-2554-0913-D5A6522E8E81}"/>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4" name="Espace réservé de la date 3">
            <a:extLst>
              <a:ext uri="{FF2B5EF4-FFF2-40B4-BE49-F238E27FC236}">
                <a16:creationId xmlns:a16="http://schemas.microsoft.com/office/drawing/2014/main" id="{700B1943-D176-1008-4726-7E3BE1A0A499}"/>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3AB56B9E-7F43-8E41-9E58-E6DAAE64C78D}" type="datetime1">
              <a:rPr lang="fr-FR" smtClean="0"/>
              <a:pPr/>
              <a:t>17/07/2025</a:t>
            </a:fld>
            <a:endParaRPr lang="fr-FR" dirty="0"/>
          </a:p>
        </p:txBody>
      </p:sp>
      <p:sp>
        <p:nvSpPr>
          <p:cNvPr id="5" name="Espace réservé du numéro de diapositive 2">
            <a:extLst>
              <a:ext uri="{FF2B5EF4-FFF2-40B4-BE49-F238E27FC236}">
                <a16:creationId xmlns:a16="http://schemas.microsoft.com/office/drawing/2014/main" id="{DF8F66AE-1274-7FA3-D47E-D33F76D1D629}"/>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07842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53B66362-D0B4-ED62-3C5B-668C2062DB0F}"/>
              </a:ext>
            </a:extLst>
          </p:cNvPr>
          <p:cNvSpPr>
            <a:spLocks noGrp="1"/>
          </p:cNvSpPr>
          <p:nvPr>
            <p:ph type="ctrTitle"/>
          </p:nvPr>
        </p:nvSpPr>
        <p:spPr>
          <a:xfrm>
            <a:off x="838200" y="1314869"/>
            <a:ext cx="5438274" cy="2387600"/>
          </a:xfrm>
        </p:spPr>
        <p:txBody>
          <a:bodyPr anchor="b"/>
          <a:lstStyle>
            <a:lvl1pPr algn="l">
              <a:defRPr sz="6000" b="0" i="0">
                <a:latin typeface="Calibri" panose="020F0502020204030204" pitchFamily="34" charset="0"/>
              </a:defRPr>
            </a:lvl1pPr>
          </a:lstStyle>
          <a:p>
            <a:r>
              <a:rPr lang="fr-FR" dirty="0"/>
              <a:t>Modifiez le style du titre</a:t>
            </a:r>
          </a:p>
        </p:txBody>
      </p:sp>
      <p:sp>
        <p:nvSpPr>
          <p:cNvPr id="5" name="Sous-titre 2">
            <a:extLst>
              <a:ext uri="{FF2B5EF4-FFF2-40B4-BE49-F238E27FC236}">
                <a16:creationId xmlns:a16="http://schemas.microsoft.com/office/drawing/2014/main" id="{38FC9EEB-60F9-6B2D-3B12-2D3D34FE8483}"/>
              </a:ext>
            </a:extLst>
          </p:cNvPr>
          <p:cNvSpPr>
            <a:spLocks noGrp="1"/>
          </p:cNvSpPr>
          <p:nvPr>
            <p:ph type="subTitle" idx="1"/>
          </p:nvPr>
        </p:nvSpPr>
        <p:spPr>
          <a:xfrm>
            <a:off x="838200" y="3794544"/>
            <a:ext cx="5438274" cy="1655762"/>
          </a:xfrm>
        </p:spPr>
        <p:txBody>
          <a:bodyPr/>
          <a:lstStyle>
            <a:lvl1pPr marL="0" indent="0" algn="l">
              <a:buNone/>
              <a:defRPr sz="2400" b="0" i="0">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6" name="Espace réservé pour une image  9">
            <a:extLst>
              <a:ext uri="{FF2B5EF4-FFF2-40B4-BE49-F238E27FC236}">
                <a16:creationId xmlns:a16="http://schemas.microsoft.com/office/drawing/2014/main" id="{DBDE9381-7256-83F0-0BE6-8AE85C7FAEF5}"/>
              </a:ext>
            </a:extLst>
          </p:cNvPr>
          <p:cNvSpPr>
            <a:spLocks noGrp="1"/>
          </p:cNvSpPr>
          <p:nvPr>
            <p:ph type="pic" sz="quarter" idx="13"/>
          </p:nvPr>
        </p:nvSpPr>
        <p:spPr>
          <a:xfrm>
            <a:off x="7545938" y="326904"/>
            <a:ext cx="5766392" cy="5766392"/>
          </a:xfrm>
          <a:prstGeom prst="ellipse">
            <a:avLst/>
          </a:prstGeom>
        </p:spPr>
        <p:txBody>
          <a:bodyPr/>
          <a:lstStyle>
            <a:lvl1pPr>
              <a:defRPr b="0" i="0">
                <a:latin typeface="Calibri" panose="020F0502020204030204" pitchFamily="34" charset="0"/>
              </a:defRPr>
            </a:lvl1pPr>
          </a:lstStyle>
          <a:p>
            <a:endParaRPr lang="fr-FR" dirty="0"/>
          </a:p>
        </p:txBody>
      </p:sp>
      <p:sp>
        <p:nvSpPr>
          <p:cNvPr id="2" name="Rectangle 1">
            <a:extLst>
              <a:ext uri="{FF2B5EF4-FFF2-40B4-BE49-F238E27FC236}">
                <a16:creationId xmlns:a16="http://schemas.microsoft.com/office/drawing/2014/main" id="{93DC6CD5-45EB-279A-EA98-4C337D6AAE4A}"/>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0CB5282D-C525-DF35-F2A8-98D4C6CD5D0D}"/>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7" name="Espace réservé de la date 3">
            <a:extLst>
              <a:ext uri="{FF2B5EF4-FFF2-40B4-BE49-F238E27FC236}">
                <a16:creationId xmlns:a16="http://schemas.microsoft.com/office/drawing/2014/main" id="{931FBC03-B6C1-EEAB-1CE5-A8381C7954CF}"/>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28CC19E4-4D34-C84F-A679-98E10E83CBBE}" type="datetime1">
              <a:rPr lang="fr-FR" smtClean="0"/>
              <a:pPr/>
              <a:t>17/07/2025</a:t>
            </a:fld>
            <a:endParaRPr lang="fr-FR" dirty="0"/>
          </a:p>
        </p:txBody>
      </p:sp>
      <p:sp>
        <p:nvSpPr>
          <p:cNvPr id="8" name="Espace réservé du numéro de diapositive 2">
            <a:extLst>
              <a:ext uri="{FF2B5EF4-FFF2-40B4-BE49-F238E27FC236}">
                <a16:creationId xmlns:a16="http://schemas.microsoft.com/office/drawing/2014/main" id="{4EAD05E5-0462-7C20-2F97-757AEED94EBB}"/>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410012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588B1BC6-DD62-0826-2C31-6797F29B0191}"/>
              </a:ext>
            </a:extLst>
          </p:cNvPr>
          <p:cNvSpPr>
            <a:spLocks noGrp="1"/>
          </p:cNvSpPr>
          <p:nvPr>
            <p:ph type="ctrTitle"/>
          </p:nvPr>
        </p:nvSpPr>
        <p:spPr>
          <a:xfrm>
            <a:off x="345701" y="1116432"/>
            <a:ext cx="6038330" cy="1437957"/>
          </a:xfrm>
        </p:spPr>
        <p:txBody>
          <a:bodyPr lIns="144000" rIns="144000" anchor="b">
            <a:noAutofit/>
          </a:bodyPr>
          <a:lstStyle>
            <a:lvl1pPr algn="l">
              <a:defRPr sz="4800" b="0" i="0">
                <a:solidFill>
                  <a:schemeClr val="tx1"/>
                </a:solidFill>
                <a:latin typeface="Calibri" panose="020F0502020204030204" pitchFamily="34" charset="0"/>
              </a:defRPr>
            </a:lvl1pPr>
          </a:lstStyle>
          <a:p>
            <a:r>
              <a:rPr lang="fr-FR" dirty="0"/>
              <a:t>Modifiez le style du titre</a:t>
            </a:r>
          </a:p>
        </p:txBody>
      </p:sp>
      <p:sp>
        <p:nvSpPr>
          <p:cNvPr id="10" name="Sous-titre 2">
            <a:extLst>
              <a:ext uri="{FF2B5EF4-FFF2-40B4-BE49-F238E27FC236}">
                <a16:creationId xmlns:a16="http://schemas.microsoft.com/office/drawing/2014/main" id="{85379638-DC92-361C-B40F-C2320D45B43A}"/>
              </a:ext>
            </a:extLst>
          </p:cNvPr>
          <p:cNvSpPr>
            <a:spLocks noGrp="1"/>
          </p:cNvSpPr>
          <p:nvPr>
            <p:ph type="subTitle" idx="1"/>
          </p:nvPr>
        </p:nvSpPr>
        <p:spPr>
          <a:xfrm>
            <a:off x="345702" y="2572030"/>
            <a:ext cx="6038330" cy="2786034"/>
          </a:xfrm>
        </p:spPr>
        <p:txBody>
          <a:bodyPr lIns="144000" rIns="144000">
            <a:normAutofit/>
          </a:bodyPr>
          <a:lstStyle>
            <a:lvl1pPr marL="0" indent="0" algn="l">
              <a:buNone/>
              <a:defRPr sz="2400" b="0" i="0">
                <a:solidFill>
                  <a:schemeClr val="tx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1" name="Espace réservé pour une image  9">
            <a:extLst>
              <a:ext uri="{FF2B5EF4-FFF2-40B4-BE49-F238E27FC236}">
                <a16:creationId xmlns:a16="http://schemas.microsoft.com/office/drawing/2014/main" id="{CA4F2118-2615-0E29-9C62-8BE59A40A021}"/>
              </a:ext>
            </a:extLst>
          </p:cNvPr>
          <p:cNvSpPr>
            <a:spLocks noGrp="1"/>
          </p:cNvSpPr>
          <p:nvPr>
            <p:ph type="pic" sz="quarter" idx="13"/>
          </p:nvPr>
        </p:nvSpPr>
        <p:spPr>
          <a:xfrm>
            <a:off x="7536160" y="332656"/>
            <a:ext cx="5766392" cy="5766392"/>
          </a:xfrm>
          <a:prstGeom prst="ellipse">
            <a:avLst/>
          </a:prstGeom>
        </p:spPr>
        <p:txBody>
          <a:bodyPr/>
          <a:lstStyle>
            <a:lvl1pPr>
              <a:defRPr b="0" i="0">
                <a:latin typeface="Calibri" panose="020F0502020204030204" pitchFamily="34" charset="0"/>
              </a:defRPr>
            </a:lvl1pPr>
          </a:lstStyle>
          <a:p>
            <a:endParaRPr lang="fr-FR" dirty="0"/>
          </a:p>
        </p:txBody>
      </p:sp>
      <p:pic>
        <p:nvPicPr>
          <p:cNvPr id="17" name="Graphique 16">
            <a:extLst>
              <a:ext uri="{FF2B5EF4-FFF2-40B4-BE49-F238E27FC236}">
                <a16:creationId xmlns:a16="http://schemas.microsoft.com/office/drawing/2014/main" id="{7DF3A276-AF3A-68A9-E8AD-CB3BB7A5C52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2381" y="618711"/>
            <a:ext cx="1581089" cy="771177"/>
          </a:xfrm>
          <a:prstGeom prst="rect">
            <a:avLst/>
          </a:prstGeom>
        </p:spPr>
      </p:pic>
      <p:sp>
        <p:nvSpPr>
          <p:cNvPr id="2" name="Rectangle 1">
            <a:extLst>
              <a:ext uri="{FF2B5EF4-FFF2-40B4-BE49-F238E27FC236}">
                <a16:creationId xmlns:a16="http://schemas.microsoft.com/office/drawing/2014/main" id="{9F46E53C-5FAC-8474-288C-24B503258FEE}"/>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D92D6B4A-4FCD-09F4-DD4A-8F447AEC3F59}"/>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4" name="Espace réservé de la date 3">
            <a:extLst>
              <a:ext uri="{FF2B5EF4-FFF2-40B4-BE49-F238E27FC236}">
                <a16:creationId xmlns:a16="http://schemas.microsoft.com/office/drawing/2014/main" id="{F1FED374-746D-83C3-ECB9-4AD01277C826}"/>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68543627-7124-6A4C-8457-69E116A7BD4E}" type="datetime1">
              <a:rPr lang="fr-FR" smtClean="0"/>
              <a:pPr/>
              <a:t>17/07/2025</a:t>
            </a:fld>
            <a:endParaRPr lang="fr-FR" dirty="0"/>
          </a:p>
        </p:txBody>
      </p:sp>
      <p:sp>
        <p:nvSpPr>
          <p:cNvPr id="5" name="Espace réservé du numéro de diapositive 2">
            <a:extLst>
              <a:ext uri="{FF2B5EF4-FFF2-40B4-BE49-F238E27FC236}">
                <a16:creationId xmlns:a16="http://schemas.microsoft.com/office/drawing/2014/main" id="{4F4384A0-3084-F1B0-8062-5D41D95928C3}"/>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442537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0" i="0">
                <a:solidFill>
                  <a:schemeClr val="bg1"/>
                </a:solidFill>
                <a:latin typeface="Calibri" panose="020F0502020204030204" pitchFamily="34" charset="0"/>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1" name="Espace réservé pour une image  9">
            <a:extLst>
              <a:ext uri="{FF2B5EF4-FFF2-40B4-BE49-F238E27FC236}">
                <a16:creationId xmlns:a16="http://schemas.microsoft.com/office/drawing/2014/main" id="{5585C193-6BC4-5348-8B18-E0E924E6F6C1}"/>
              </a:ext>
            </a:extLst>
          </p:cNvPr>
          <p:cNvSpPr>
            <a:spLocks noGrp="1"/>
          </p:cNvSpPr>
          <p:nvPr>
            <p:ph type="pic" sz="quarter" idx="13"/>
          </p:nvPr>
        </p:nvSpPr>
        <p:spPr>
          <a:xfrm>
            <a:off x="7765181" y="584790"/>
            <a:ext cx="5029201" cy="5029201"/>
          </a:xfrm>
          <a:prstGeom prst="ellipse">
            <a:avLst/>
          </a:prstGeom>
        </p:spPr>
        <p:txBody>
          <a:bodyPr/>
          <a:lstStyle>
            <a:lvl1pPr>
              <a:defRPr b="0" i="0">
                <a:latin typeface="Calibri" panose="020F0502020204030204" pitchFamily="34" charset="0"/>
              </a:defRPr>
            </a:lvl1pPr>
          </a:lstStyle>
          <a:p>
            <a:endParaRPr lang="fr-FR" dirty="0"/>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Calibri" panose="020F0502020204030204" pitchFamily="34" charset="0"/>
              </a:defRPr>
            </a:lvl1pPr>
          </a:lstStyle>
          <a:p>
            <a:fld id="{B579D360-7397-F14E-AE79-5CAF3C8FDBDA}" type="datetime1">
              <a:rPr lang="fr-FR" smtClean="0"/>
              <a:pPr/>
              <a:t>17/07/2025</a:t>
            </a:fld>
            <a:endParaRPr lang="fr-FR" dirty="0"/>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53438223"/>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0" i="0">
                <a:solidFill>
                  <a:schemeClr val="bg1"/>
                </a:solidFill>
                <a:latin typeface="Calibri" panose="020F0502020204030204" pitchFamily="34" charset="0"/>
              </a:defRPr>
            </a:lvl1pPr>
          </a:lstStyle>
          <a:p>
            <a:r>
              <a:rPr lang="fr-FR" dirty="0"/>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Calibri" panose="020F0502020204030204" pitchFamily="34" charset="0"/>
              </a:defRPr>
            </a:lvl1pPr>
          </a:lstStyle>
          <a:p>
            <a:fld id="{B579D360-7397-F14E-AE79-5CAF3C8FDBDA}" type="datetime1">
              <a:rPr lang="fr-FR" smtClean="0"/>
              <a:pPr/>
              <a:t>17/07/2025</a:t>
            </a:fld>
            <a:endParaRPr lang="fr-FR" dirty="0"/>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3227764950"/>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iapositive de titre">
    <p:bg>
      <p:bgPr>
        <a:solidFill>
          <a:schemeClr val="tx1"/>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1" y="1003651"/>
            <a:ext cx="5976664" cy="4309786"/>
          </a:xfrm>
        </p:spPr>
        <p:txBody>
          <a:bodyPr anchor="ctr">
            <a:normAutofit/>
          </a:bodyPr>
          <a:lstStyle>
            <a:lvl1pPr marL="0" indent="0" algn="l">
              <a:buNone/>
              <a:defRPr sz="24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lvl1pPr>
              <a:defRPr b="0" i="0">
                <a:latin typeface="Calibri" panose="020F0502020204030204" pitchFamily="34" charset="0"/>
              </a:defRPr>
            </a:lvl1pPr>
          </a:lstStyle>
          <a:p>
            <a:endParaRPr lang="fr-FR" dirty="0"/>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2" name="Rectangle 1">
            <a:extLst>
              <a:ext uri="{FF2B5EF4-FFF2-40B4-BE49-F238E27FC236}">
                <a16:creationId xmlns:a16="http://schemas.microsoft.com/office/drawing/2014/main" id="{06DE973F-5793-6035-089F-A7F31B089006}"/>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75999E58-AF77-D454-056B-E22B29DA2E7D}"/>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5" name="Espace réservé de la date 3">
            <a:extLst>
              <a:ext uri="{FF2B5EF4-FFF2-40B4-BE49-F238E27FC236}">
                <a16:creationId xmlns:a16="http://schemas.microsoft.com/office/drawing/2014/main" id="{F8652348-B2DD-B68A-A089-BB717716AA5E}"/>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Calibri" panose="020F0502020204030204" pitchFamily="34" charset="0"/>
              </a:defRPr>
            </a:lvl1pPr>
          </a:lstStyle>
          <a:p>
            <a:fld id="{BBA5CDF7-8828-9146-8A01-A294C185544C}" type="datetime1">
              <a:rPr lang="fr-FR" smtClean="0"/>
              <a:pPr/>
              <a:t>17/07/2025</a:t>
            </a:fld>
            <a:endParaRPr lang="fr-FR" dirty="0"/>
          </a:p>
        </p:txBody>
      </p:sp>
      <p:sp>
        <p:nvSpPr>
          <p:cNvPr id="6" name="Espace réservé du numéro de diapositive 2">
            <a:extLst>
              <a:ext uri="{FF2B5EF4-FFF2-40B4-BE49-F238E27FC236}">
                <a16:creationId xmlns:a16="http://schemas.microsoft.com/office/drawing/2014/main" id="{CCEA0AE7-D741-7B23-2C0D-96C0F6D3ECBD}"/>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97243562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Diapositive de titre">
    <p:bg>
      <p:bgPr>
        <a:solidFill>
          <a:schemeClr val="accent6">
            <a:lumMod val="10000"/>
            <a:lumOff val="90000"/>
          </a:schemeClr>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0" y="1274107"/>
            <a:ext cx="5916168" cy="4309786"/>
          </a:xfrm>
        </p:spPr>
        <p:txBody>
          <a:bodyPr lIns="0" tIns="0" rIns="0" bIns="0" anchor="ctr" anchorCtr="0">
            <a:normAutofit/>
          </a:bodyPr>
          <a:lstStyle>
            <a:lvl1pPr marL="0" indent="0" algn="l">
              <a:lnSpc>
                <a:spcPct val="100000"/>
              </a:lnSpc>
              <a:buNone/>
              <a:defRPr sz="2400" b="0" i="0">
                <a:solidFill>
                  <a:schemeClr val="tx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lvl1pPr>
              <a:defRPr b="0" i="0">
                <a:latin typeface="Calibri" panose="020F0502020204030204" pitchFamily="34" charset="0"/>
              </a:defRPr>
            </a:lvl1pPr>
          </a:lstStyle>
          <a:p>
            <a:endParaRPr lang="fr-FR" dirty="0"/>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18" name="Rectangle 17">
            <a:extLst>
              <a:ext uri="{FF2B5EF4-FFF2-40B4-BE49-F238E27FC236}">
                <a16:creationId xmlns:a16="http://schemas.microsoft.com/office/drawing/2014/main" id="{06FA0DA3-7EF7-7A89-4736-C9294AD9D5AE}"/>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809CF5C2-8A2C-B289-825F-BA75A416F89A}"/>
              </a:ext>
            </a:extLst>
          </p:cNvPr>
          <p:cNvSpPr>
            <a:spLocks noGrp="1"/>
          </p:cNvSpPr>
          <p:nvPr>
            <p:ph type="ftr" sz="quarter" idx="11"/>
          </p:nvPr>
        </p:nvSpPr>
        <p:spPr>
          <a:xfrm>
            <a:off x="334963" y="6391656"/>
            <a:ext cx="5761037" cy="466344"/>
          </a:xfrm>
        </p:spPr>
        <p:txBody>
          <a:bodyPr lIns="0" rIns="0"/>
          <a:lstStyle>
            <a:lvl1pPr algn="l">
              <a:defRPr sz="800" b="0" i="0">
                <a:solidFill>
                  <a:schemeClr val="tx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20" name="Espace réservé de la date 3">
            <a:extLst>
              <a:ext uri="{FF2B5EF4-FFF2-40B4-BE49-F238E27FC236}">
                <a16:creationId xmlns:a16="http://schemas.microsoft.com/office/drawing/2014/main" id="{8D313CFA-E672-F5E2-6D13-28F775EC424B}"/>
              </a:ext>
            </a:extLst>
          </p:cNvPr>
          <p:cNvSpPr>
            <a:spLocks noGrp="1"/>
          </p:cNvSpPr>
          <p:nvPr>
            <p:ph type="dt" sz="half" idx="10"/>
          </p:nvPr>
        </p:nvSpPr>
        <p:spPr>
          <a:xfrm>
            <a:off x="9039085" y="6391656"/>
            <a:ext cx="1386039" cy="466344"/>
          </a:xfrm>
        </p:spPr>
        <p:txBody>
          <a:bodyPr/>
          <a:lstStyle>
            <a:lvl1pPr algn="ctr">
              <a:defRPr b="0" i="0">
                <a:solidFill>
                  <a:schemeClr val="tx1"/>
                </a:solidFill>
                <a:latin typeface="Calibri" panose="020F0502020204030204" pitchFamily="34" charset="0"/>
              </a:defRPr>
            </a:lvl1pPr>
          </a:lstStyle>
          <a:p>
            <a:fld id="{DD0C5F35-932E-EA4B-818B-9BA878C5F5B0}" type="datetime1">
              <a:rPr lang="fr-FR" smtClean="0"/>
              <a:pPr/>
              <a:t>17/07/2025</a:t>
            </a:fld>
            <a:endParaRPr lang="fr-FR" dirty="0"/>
          </a:p>
        </p:txBody>
      </p:sp>
      <p:sp>
        <p:nvSpPr>
          <p:cNvPr id="21" name="Espace réservé du numéro de diapositive 2">
            <a:extLst>
              <a:ext uri="{FF2B5EF4-FFF2-40B4-BE49-F238E27FC236}">
                <a16:creationId xmlns:a16="http://schemas.microsoft.com/office/drawing/2014/main" id="{52DA7BBD-6A4F-1368-C5A0-9138FDD5DE51}"/>
              </a:ext>
            </a:extLst>
          </p:cNvPr>
          <p:cNvSpPr>
            <a:spLocks noGrp="1"/>
          </p:cNvSpPr>
          <p:nvPr>
            <p:ph type="sldNum" sz="quarter" idx="12"/>
          </p:nvPr>
        </p:nvSpPr>
        <p:spPr>
          <a:xfrm>
            <a:off x="10491788" y="6391072"/>
            <a:ext cx="862012" cy="466928"/>
          </a:xfrm>
        </p:spPr>
        <p:txBody>
          <a:bodyPr/>
          <a:lstStyle>
            <a:lvl1pPr>
              <a:defRPr b="0" i="0">
                <a:solidFill>
                  <a:schemeClr val="tx1"/>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58801511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83B0122-5E92-8301-063C-A7A4D395A202}"/>
              </a:ext>
            </a:extLst>
          </p:cNvPr>
          <p:cNvSpPr>
            <a:spLocks noGrp="1"/>
          </p:cNvSpPr>
          <p:nvPr>
            <p:ph idx="1"/>
          </p:nvPr>
        </p:nvSpPr>
        <p:spPr>
          <a:xfrm>
            <a:off x="335360" y="1825625"/>
            <a:ext cx="11521280" cy="4123655"/>
          </a:xfrm>
        </p:spPr>
        <p:txBody>
          <a:bodyPr/>
          <a:lstStyle>
            <a:lvl1pPr marL="0" indent="0">
              <a:buNone/>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Titre 1">
            <a:extLst>
              <a:ext uri="{FF2B5EF4-FFF2-40B4-BE49-F238E27FC236}">
                <a16:creationId xmlns:a16="http://schemas.microsoft.com/office/drawing/2014/main" id="{F321D6B7-34F0-FF83-4C61-BEB2F6F7DB4F}"/>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22" name="Graphique 21">
            <a:extLst>
              <a:ext uri="{FF2B5EF4-FFF2-40B4-BE49-F238E27FC236}">
                <a16:creationId xmlns:a16="http://schemas.microsoft.com/office/drawing/2014/main" id="{1B99BE48-A6AD-6481-1A45-E9F490B126F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0A9BC9DD-005A-1E16-25DF-73F95260BE4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14D84C5E-BEC2-1028-9D25-4440D8BCA439}"/>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5" name="Espace réservé de la date 3">
            <a:extLst>
              <a:ext uri="{FF2B5EF4-FFF2-40B4-BE49-F238E27FC236}">
                <a16:creationId xmlns:a16="http://schemas.microsoft.com/office/drawing/2014/main" id="{BBE8BD37-88AF-D8E2-C1AC-ABD5DE9044CF}"/>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01C7EECF-DAF4-824A-924E-5394AD3266DD}" type="datetime1">
              <a:rPr lang="fr-FR" smtClean="0"/>
              <a:pPr/>
              <a:t>17/07/2025</a:t>
            </a:fld>
            <a:endParaRPr lang="fr-FR" dirty="0"/>
          </a:p>
        </p:txBody>
      </p:sp>
      <p:sp>
        <p:nvSpPr>
          <p:cNvPr id="6" name="Espace réservé du numéro de diapositive 2">
            <a:extLst>
              <a:ext uri="{FF2B5EF4-FFF2-40B4-BE49-F238E27FC236}">
                <a16:creationId xmlns:a16="http://schemas.microsoft.com/office/drawing/2014/main" id="{67EE5A76-B74F-DB89-76A2-A00731C69127}"/>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739288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6F83A08-C8BA-C3F0-A0FB-669BDA732ED7}"/>
              </a:ext>
            </a:extLst>
          </p:cNvPr>
          <p:cNvSpPr>
            <a:spLocks noGrp="1"/>
          </p:cNvSpPr>
          <p:nvPr>
            <p:ph sz="half" idx="1"/>
          </p:nvPr>
        </p:nvSpPr>
        <p:spPr>
          <a:xfrm>
            <a:off x="335360" y="1988839"/>
            <a:ext cx="5544616" cy="3960441"/>
          </a:xfrm>
        </p:spPr>
        <p:txBody>
          <a:bodyPr/>
          <a:lstStyle>
            <a:lvl1pPr>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a:extLst>
              <a:ext uri="{FF2B5EF4-FFF2-40B4-BE49-F238E27FC236}">
                <a16:creationId xmlns:a16="http://schemas.microsoft.com/office/drawing/2014/main" id="{021ABA53-5049-2F50-09F7-D8E3F59A4875}"/>
              </a:ext>
            </a:extLst>
          </p:cNvPr>
          <p:cNvSpPr>
            <a:spLocks noGrp="1"/>
          </p:cNvSpPr>
          <p:nvPr>
            <p:ph sz="half" idx="2"/>
          </p:nvPr>
        </p:nvSpPr>
        <p:spPr>
          <a:xfrm>
            <a:off x="6240015" y="1988839"/>
            <a:ext cx="5616625" cy="3960441"/>
          </a:xfrm>
        </p:spPr>
        <p:txBody>
          <a:bodyPr/>
          <a:lstStyle>
            <a:lvl1pPr>
              <a:defRPr b="0" i="0">
                <a:latin typeface="Calibri" panose="020F0502020204030204" pitchFamily="34" charset="0"/>
              </a:defRPr>
            </a:lvl1pPr>
            <a:lvl2pPr>
              <a:defRPr b="0" i="0">
                <a:latin typeface="Calibri" panose="020F0502020204030204" pitchFamily="34" charset="0"/>
              </a:defRPr>
            </a:lvl2pPr>
            <a:lvl3pPr>
              <a:defRPr b="0" i="0">
                <a:latin typeface="Calibri" panose="020F0502020204030204" pitchFamily="34" charset="0"/>
              </a:defRPr>
            </a:lvl3pPr>
            <a:lvl4pPr>
              <a:defRPr b="0" i="0">
                <a:latin typeface="Calibri" panose="020F0502020204030204" pitchFamily="34" charset="0"/>
              </a:defRPr>
            </a:lvl4pPr>
            <a:lvl5pPr>
              <a:defRPr b="0" i="0">
                <a:latin typeface="Calibri" panose="020F050202020403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9" name="Titre 1">
            <a:extLst>
              <a:ext uri="{FF2B5EF4-FFF2-40B4-BE49-F238E27FC236}">
                <a16:creationId xmlns:a16="http://schemas.microsoft.com/office/drawing/2014/main" id="{FB2D0BCA-680F-249B-1BE4-1954C9F78EF4}"/>
              </a:ext>
            </a:extLst>
          </p:cNvPr>
          <p:cNvSpPr>
            <a:spLocks noGrp="1"/>
          </p:cNvSpPr>
          <p:nvPr>
            <p:ph type="title"/>
          </p:nvPr>
        </p:nvSpPr>
        <p:spPr>
          <a:xfrm>
            <a:off x="335360" y="764704"/>
            <a:ext cx="8638309" cy="936104"/>
          </a:xfrm>
        </p:spPr>
        <p:txBody>
          <a:bodyPr lIns="0" tIns="0" rIns="0" bIns="0"/>
          <a:lstStyle>
            <a:lvl1pPr>
              <a:defRPr b="0" i="0">
                <a:latin typeface="Calibri" panose="020F0502020204030204" pitchFamily="34" charset="0"/>
              </a:defRPr>
            </a:lvl1pPr>
          </a:lstStyle>
          <a:p>
            <a:r>
              <a:rPr lang="fr-FR" dirty="0"/>
              <a:t>Modifiez le style du titre</a:t>
            </a:r>
          </a:p>
        </p:txBody>
      </p:sp>
      <p:pic>
        <p:nvPicPr>
          <p:cNvPr id="20" name="Graphique 19">
            <a:extLst>
              <a:ext uri="{FF2B5EF4-FFF2-40B4-BE49-F238E27FC236}">
                <a16:creationId xmlns:a16="http://schemas.microsoft.com/office/drawing/2014/main" id="{E0810F97-A89E-0B59-5DD9-8E803489DF0C}"/>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8" name="Rectangle 7">
            <a:extLst>
              <a:ext uri="{FF2B5EF4-FFF2-40B4-BE49-F238E27FC236}">
                <a16:creationId xmlns:a16="http://schemas.microsoft.com/office/drawing/2014/main" id="{8AB7C211-1DFF-2B73-3173-B6DD397CFAB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9" name="Espace réservé du pied de page 7">
            <a:extLst>
              <a:ext uri="{FF2B5EF4-FFF2-40B4-BE49-F238E27FC236}">
                <a16:creationId xmlns:a16="http://schemas.microsoft.com/office/drawing/2014/main" id="{D3D36116-CEA6-2A5E-97FE-A3D0BBFE8113}"/>
              </a:ext>
            </a:extLst>
          </p:cNvPr>
          <p:cNvSpPr>
            <a:spLocks noGrp="1"/>
          </p:cNvSpPr>
          <p:nvPr>
            <p:ph type="ftr" sz="quarter" idx="11"/>
          </p:nvPr>
        </p:nvSpPr>
        <p:spPr>
          <a:xfrm>
            <a:off x="335360" y="6391656"/>
            <a:ext cx="5760640" cy="466344"/>
          </a:xfrm>
        </p:spPr>
        <p:txBody>
          <a:bodyPr lIns="0" rIns="0"/>
          <a:lstStyle>
            <a:lvl1pPr algn="l">
              <a:defRPr sz="800" b="0" i="0">
                <a:solidFill>
                  <a:schemeClr val="bg1"/>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p>
        </p:txBody>
      </p:sp>
      <p:sp>
        <p:nvSpPr>
          <p:cNvPr id="10" name="Espace réservé de la date 3">
            <a:extLst>
              <a:ext uri="{FF2B5EF4-FFF2-40B4-BE49-F238E27FC236}">
                <a16:creationId xmlns:a16="http://schemas.microsoft.com/office/drawing/2014/main" id="{E2A9487B-C99F-219C-76EA-0349B5A6C416}"/>
              </a:ext>
            </a:extLst>
          </p:cNvPr>
          <p:cNvSpPr>
            <a:spLocks noGrp="1"/>
          </p:cNvSpPr>
          <p:nvPr>
            <p:ph type="dt" sz="half" idx="10"/>
          </p:nvPr>
        </p:nvSpPr>
        <p:spPr>
          <a:xfrm>
            <a:off x="8976321" y="6391656"/>
            <a:ext cx="1440159" cy="466344"/>
          </a:xfrm>
        </p:spPr>
        <p:txBody>
          <a:bodyPr/>
          <a:lstStyle>
            <a:lvl1pPr algn="ctr">
              <a:defRPr b="0" i="0">
                <a:solidFill>
                  <a:schemeClr val="bg2"/>
                </a:solidFill>
                <a:latin typeface="Calibri" panose="020F0502020204030204" pitchFamily="34" charset="0"/>
              </a:defRPr>
            </a:lvl1pPr>
          </a:lstStyle>
          <a:p>
            <a:fld id="{EFE00518-A532-3A4E-B62E-D9D9C61881CD}" type="datetime1">
              <a:rPr lang="fr-FR" smtClean="0"/>
              <a:pPr/>
              <a:t>17/07/2025</a:t>
            </a:fld>
            <a:endParaRPr lang="fr-FR" dirty="0"/>
          </a:p>
        </p:txBody>
      </p:sp>
      <p:sp>
        <p:nvSpPr>
          <p:cNvPr id="11" name="Espace réservé du numéro de diapositive 2">
            <a:extLst>
              <a:ext uri="{FF2B5EF4-FFF2-40B4-BE49-F238E27FC236}">
                <a16:creationId xmlns:a16="http://schemas.microsoft.com/office/drawing/2014/main" id="{7ABAF37D-C19B-E98E-792D-E8DA13B8D52F}"/>
              </a:ext>
            </a:extLst>
          </p:cNvPr>
          <p:cNvSpPr>
            <a:spLocks noGrp="1"/>
          </p:cNvSpPr>
          <p:nvPr>
            <p:ph type="sldNum" sz="quarter" idx="12"/>
          </p:nvPr>
        </p:nvSpPr>
        <p:spPr>
          <a:xfrm>
            <a:off x="10491788" y="6391072"/>
            <a:ext cx="862012" cy="466928"/>
          </a:xfrm>
        </p:spPr>
        <p:txBody>
          <a:bodyPr/>
          <a:lstStyle>
            <a:lvl1pPr>
              <a:defRPr b="0" i="0">
                <a:solidFill>
                  <a:schemeClr val="bg2"/>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134521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85BFD33-06CB-F3AD-B892-EA7C92E78C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A9944F4E-82D3-C94C-7CCC-B71057C6F6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0CA3CC4C-E2EF-A312-BC8E-E8C5BE8B5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alibri" panose="020F0502020204030204" pitchFamily="34" charset="0"/>
              </a:defRPr>
            </a:lvl1pPr>
          </a:lstStyle>
          <a:p>
            <a:fld id="{8370BC99-CA8C-FA4D-90DF-6F9587114C34}" type="datetime1">
              <a:rPr lang="fr-FR" smtClean="0"/>
              <a:pPr/>
              <a:t>17/07/2025</a:t>
            </a:fld>
            <a:endParaRPr lang="fr-FR" dirty="0"/>
          </a:p>
        </p:txBody>
      </p:sp>
      <p:sp>
        <p:nvSpPr>
          <p:cNvPr id="5" name="Espace réservé du pied de page 4">
            <a:extLst>
              <a:ext uri="{FF2B5EF4-FFF2-40B4-BE49-F238E27FC236}">
                <a16:creationId xmlns:a16="http://schemas.microsoft.com/office/drawing/2014/main" id="{BC5AD147-6A0B-AA62-AD09-3639A190BD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Proxima Nova Rg" panose="02000506030000020004" pitchFamily="2" charset="0"/>
              </a:defRPr>
            </a:lvl1p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 Creation : </a:t>
            </a:r>
            <a:r>
              <a:rPr lang="en-US" dirty="0" err="1">
                <a:latin typeface="Calibri" panose="020F0502020204030204" pitchFamily="34" charset="0"/>
              </a:rPr>
              <a:t>Buzznative</a:t>
            </a:r>
            <a:r>
              <a:rPr lang="en-US" dirty="0">
                <a:latin typeface="Calibri" panose="020F0502020204030204" pitchFamily="34" charset="0"/>
              </a:rPr>
              <a:t>® Agency</a:t>
            </a:r>
            <a:endParaRPr lang="fr-FR" dirty="0">
              <a:latin typeface="Calibri" panose="020F0502020204030204" pitchFamily="34" charset="0"/>
            </a:endParaRPr>
          </a:p>
        </p:txBody>
      </p:sp>
      <p:sp>
        <p:nvSpPr>
          <p:cNvPr id="6" name="Espace réservé du numéro de diapositive 5">
            <a:extLst>
              <a:ext uri="{FF2B5EF4-FFF2-40B4-BE49-F238E27FC236}">
                <a16:creationId xmlns:a16="http://schemas.microsoft.com/office/drawing/2014/main" id="{9CE50EA8-5CAA-783F-6642-997EE07A12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0793307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1" r:id="rId4"/>
    <p:sldLayoutId id="2147483666" r:id="rId5"/>
    <p:sldLayoutId id="2147483663" r:id="rId6"/>
    <p:sldLayoutId id="2147483665" r:id="rId7"/>
    <p:sldLayoutId id="2147483650" r:id="rId8"/>
    <p:sldLayoutId id="2147483652" r:id="rId9"/>
    <p:sldLayoutId id="2147483653" r:id="rId10"/>
    <p:sldLayoutId id="2147483654" r:id="rId11"/>
    <p:sldLayoutId id="2147483667" r:id="rId12"/>
    <p:sldLayoutId id="2147483664" r:id="rId13"/>
    <p:sldLayoutId id="2147483655" r:id="rId14"/>
  </p:sldLayoutIdLst>
  <p:hf hdr="0"/>
  <p:txStyles>
    <p:titleStyle>
      <a:lvl1pPr algn="l" defTabSz="914400" rtl="0" eaLnBrk="1" latinLnBrk="0" hangingPunct="1">
        <a:lnSpc>
          <a:spcPct val="90000"/>
        </a:lnSpc>
        <a:spcBef>
          <a:spcPct val="0"/>
        </a:spcBef>
        <a:buNone/>
        <a:defRPr sz="3600" b="0" i="0"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jpeg"/><Relationship Id="rId18" Type="http://schemas.openxmlformats.org/officeDocument/2006/relationships/image" Target="../media/image33.jpeg"/><Relationship Id="rId3" Type="http://schemas.openxmlformats.org/officeDocument/2006/relationships/image" Target="../media/image18.jpeg"/><Relationship Id="rId7" Type="http://schemas.openxmlformats.org/officeDocument/2006/relationships/image" Target="../media/image22.jpeg"/><Relationship Id="rId12" Type="http://schemas.openxmlformats.org/officeDocument/2006/relationships/image" Target="../media/image27.jpeg"/><Relationship Id="rId17" Type="http://schemas.openxmlformats.org/officeDocument/2006/relationships/image" Target="../media/image32.png"/><Relationship Id="rId2" Type="http://schemas.openxmlformats.org/officeDocument/2006/relationships/notesSlide" Target="../notesSlides/notesSlide8.xml"/><Relationship Id="rId16"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21.jpeg"/><Relationship Id="rId11" Type="http://schemas.openxmlformats.org/officeDocument/2006/relationships/image" Target="../media/image26.jpeg"/><Relationship Id="rId5" Type="http://schemas.openxmlformats.org/officeDocument/2006/relationships/image" Target="../media/image20.jpeg"/><Relationship Id="rId15" Type="http://schemas.openxmlformats.org/officeDocument/2006/relationships/image" Target="../media/image30.jpeg"/><Relationship Id="rId10" Type="http://schemas.openxmlformats.org/officeDocument/2006/relationships/image" Target="../media/image25.jpeg"/><Relationship Id="rId4" Type="http://schemas.openxmlformats.org/officeDocument/2006/relationships/image" Target="../media/image19.png"/><Relationship Id="rId9" Type="http://schemas.openxmlformats.org/officeDocument/2006/relationships/image" Target="../media/image24.jpeg"/><Relationship Id="rId1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4A491E95-2851-1878-2421-055913E20A94}"/>
              </a:ext>
            </a:extLst>
          </p:cNvPr>
          <p:cNvSpPr/>
          <p:nvPr/>
        </p:nvSpPr>
        <p:spPr>
          <a:xfrm>
            <a:off x="6436482" y="-2084951"/>
            <a:ext cx="12166989" cy="12166989"/>
          </a:xfrm>
          <a:prstGeom prst="ellipse">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 name="Titolo 7">
            <a:extLst>
              <a:ext uri="{FF2B5EF4-FFF2-40B4-BE49-F238E27FC236}">
                <a16:creationId xmlns:a16="http://schemas.microsoft.com/office/drawing/2014/main" id="{FB19EFE5-3A14-F3FE-0398-255098B8F210}"/>
              </a:ext>
            </a:extLst>
          </p:cNvPr>
          <p:cNvSpPr>
            <a:spLocks noGrp="1"/>
          </p:cNvSpPr>
          <p:nvPr>
            <p:ph type="ctrTitle"/>
          </p:nvPr>
        </p:nvSpPr>
        <p:spPr>
          <a:xfrm>
            <a:off x="550863" y="2642992"/>
            <a:ext cx="5010694" cy="2295711"/>
          </a:xfrm>
        </p:spPr>
        <p:txBody>
          <a:bodyPr>
            <a:normAutofit/>
          </a:bodyPr>
          <a:lstStyle/>
          <a:p>
            <a:r>
              <a:rPr lang="en-GB" sz="7200" b="1" dirty="0"/>
              <a:t>Forest Flora and Fauna</a:t>
            </a:r>
            <a:endParaRPr lang="it-IT" sz="7200" b="1" dirty="0">
              <a:solidFill>
                <a:srgbClr val="1A1549"/>
              </a:solidFill>
            </a:endParaRPr>
          </a:p>
        </p:txBody>
      </p:sp>
      <p:sp>
        <p:nvSpPr>
          <p:cNvPr id="5" name="Segnaposto piè di pagina 4">
            <a:extLst>
              <a:ext uri="{FF2B5EF4-FFF2-40B4-BE49-F238E27FC236}">
                <a16:creationId xmlns:a16="http://schemas.microsoft.com/office/drawing/2014/main" id="{FF92DE33-0F01-6BD2-E882-6BED614F321D}"/>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 </a:t>
            </a:r>
          </a:p>
        </p:txBody>
      </p:sp>
      <p:sp>
        <p:nvSpPr>
          <p:cNvPr id="6" name="Segnaposto data 5">
            <a:extLst>
              <a:ext uri="{FF2B5EF4-FFF2-40B4-BE49-F238E27FC236}">
                <a16:creationId xmlns:a16="http://schemas.microsoft.com/office/drawing/2014/main" id="{0BC18111-46B1-335D-D328-48B0699E99EB}"/>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6765ADB3-9299-6488-A7AF-8A0E3473A0F4}"/>
              </a:ext>
            </a:extLst>
          </p:cNvPr>
          <p:cNvSpPr>
            <a:spLocks noGrp="1"/>
          </p:cNvSpPr>
          <p:nvPr>
            <p:ph type="sldNum" sz="quarter" idx="12"/>
          </p:nvPr>
        </p:nvSpPr>
        <p:spPr/>
        <p:txBody>
          <a:bodyPr/>
          <a:lstStyle/>
          <a:p>
            <a:fld id="{3686A617-C4D3-4D9A-8A46-533505A69CB9}" type="slidenum">
              <a:rPr lang="fr-FR" smtClean="0"/>
              <a:pPr/>
              <a:t>1</a:t>
            </a:fld>
            <a:endParaRPr lang="fr-FR" dirty="0"/>
          </a:p>
        </p:txBody>
      </p:sp>
      <p:pic>
        <p:nvPicPr>
          <p:cNvPr id="10" name="Picture 9" descr="A group of cartoon animals&#10;&#10;AI-generated content may be incorrect.">
            <a:extLst>
              <a:ext uri="{FF2B5EF4-FFF2-40B4-BE49-F238E27FC236}">
                <a16:creationId xmlns:a16="http://schemas.microsoft.com/office/drawing/2014/main" id="{47218DAE-C193-FF56-E00B-B43296E901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3877" y="-391565"/>
            <a:ext cx="8074669" cy="7641130"/>
          </a:xfrm>
          <a:prstGeom prst="rect">
            <a:avLst/>
          </a:prstGeom>
        </p:spPr>
      </p:pic>
    </p:spTree>
    <p:extLst>
      <p:ext uri="{BB962C8B-B14F-4D97-AF65-F5344CB8AC3E}">
        <p14:creationId xmlns:p14="http://schemas.microsoft.com/office/powerpoint/2010/main" val="3901265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6EC64BFD-2C18-21C4-BD37-F777D5A4F7EA}"/>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664141B2-E43B-DC23-AD86-7D587C9C9676}"/>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6" name="Segnaposto data 5">
            <a:extLst>
              <a:ext uri="{FF2B5EF4-FFF2-40B4-BE49-F238E27FC236}">
                <a16:creationId xmlns:a16="http://schemas.microsoft.com/office/drawing/2014/main" id="{FFDCCE8A-0D0F-CC0D-0974-EF53F063713F}"/>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FA476C00-E831-7BC2-9407-F537C7EDCD1F}"/>
              </a:ext>
            </a:extLst>
          </p:cNvPr>
          <p:cNvSpPr>
            <a:spLocks noGrp="1"/>
          </p:cNvSpPr>
          <p:nvPr>
            <p:ph type="sldNum" sz="quarter" idx="12"/>
          </p:nvPr>
        </p:nvSpPr>
        <p:spPr/>
        <p:txBody>
          <a:bodyPr/>
          <a:lstStyle/>
          <a:p>
            <a:fld id="{3686A617-C4D3-4D9A-8A46-533505A69CB9}" type="slidenum">
              <a:rPr lang="fr-FR" smtClean="0"/>
              <a:pPr/>
              <a:t>10</a:t>
            </a:fld>
            <a:endParaRPr lang="fr-FR" dirty="0"/>
          </a:p>
        </p:txBody>
      </p:sp>
      <p:sp>
        <p:nvSpPr>
          <p:cNvPr id="12" name="Titolo 6">
            <a:extLst>
              <a:ext uri="{FF2B5EF4-FFF2-40B4-BE49-F238E27FC236}">
                <a16:creationId xmlns:a16="http://schemas.microsoft.com/office/drawing/2014/main" id="{32008141-B63B-9665-BA5D-FFBDC004674A}"/>
              </a:ext>
            </a:extLst>
          </p:cNvPr>
          <p:cNvSpPr txBox="1">
            <a:spLocks/>
          </p:cNvSpPr>
          <p:nvPr/>
        </p:nvSpPr>
        <p:spPr>
          <a:xfrm>
            <a:off x="335361" y="950943"/>
            <a:ext cx="5298794"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err="1">
                <a:solidFill>
                  <a:schemeClr val="bg1"/>
                </a:solidFill>
                <a:latin typeface="Calibri" panose="020F0502020204030204" pitchFamily="34" charset="0"/>
              </a:rPr>
              <a:t>Grouping</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animals</a:t>
            </a:r>
            <a:endParaRPr lang="it-IT" dirty="0">
              <a:solidFill>
                <a:schemeClr val="bg1"/>
              </a:solidFill>
              <a:latin typeface="Calibri" panose="020F0502020204030204" pitchFamily="34" charset="0"/>
            </a:endParaRPr>
          </a:p>
        </p:txBody>
      </p:sp>
      <p:sp>
        <p:nvSpPr>
          <p:cNvPr id="11" name="Content Placeholder 2">
            <a:extLst>
              <a:ext uri="{FF2B5EF4-FFF2-40B4-BE49-F238E27FC236}">
                <a16:creationId xmlns:a16="http://schemas.microsoft.com/office/drawing/2014/main" id="{E145C516-F624-EA2C-C1F6-6F5A6FE3016A}"/>
              </a:ext>
            </a:extLst>
          </p:cNvPr>
          <p:cNvSpPr txBox="1">
            <a:spLocks/>
          </p:cNvSpPr>
          <p:nvPr/>
        </p:nvSpPr>
        <p:spPr>
          <a:xfrm>
            <a:off x="300038" y="2100118"/>
            <a:ext cx="5795962" cy="3429000"/>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chemeClr val="bg1"/>
                </a:solidFill>
                <a:latin typeface="Calibri" panose="020F0502020204030204" pitchFamily="34" charset="0"/>
                <a:cs typeface="Calibri" panose="020F0502020204030204" pitchFamily="34" charset="0"/>
              </a:rPr>
              <a:t>As we've seen, European forests are home to many animal species.</a:t>
            </a:r>
          </a:p>
          <a:p>
            <a:pPr marL="0" indent="0">
              <a:lnSpc>
                <a:spcPct val="100000"/>
              </a:lnSpc>
              <a:buNone/>
            </a:pPr>
            <a:endParaRPr lang="en-GB" sz="28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800" dirty="0">
                <a:solidFill>
                  <a:schemeClr val="bg1"/>
                </a:solidFill>
                <a:latin typeface="Calibri" panose="020F0502020204030204" pitchFamily="34" charset="0"/>
                <a:cs typeface="Calibri" panose="020F0502020204030204" pitchFamily="34" charset="0"/>
              </a:rPr>
              <a:t>Look at the images of some of these animals on your table. In your groups, discuss some ways you could sort these animals into groups.</a:t>
            </a:r>
          </a:p>
        </p:txBody>
      </p:sp>
      <p:pic>
        <p:nvPicPr>
          <p:cNvPr id="28" name="Picture 27" descr="A white plastic container with a lid&#10;&#10;AI-generated content may be incorrect.">
            <a:extLst>
              <a:ext uri="{FF2B5EF4-FFF2-40B4-BE49-F238E27FC236}">
                <a16:creationId xmlns:a16="http://schemas.microsoft.com/office/drawing/2014/main" id="{FB69C4EA-F6E9-1F66-E193-57E05B5768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74204" y="2701897"/>
            <a:ext cx="3227005" cy="3429000"/>
          </a:xfrm>
          <a:prstGeom prst="rect">
            <a:avLst/>
          </a:prstGeom>
          <a:effectLst>
            <a:outerShdw blurRad="254577" dir="13680000" sx="106000" sy="106000" algn="tl" rotWithShape="0">
              <a:prstClr val="black">
                <a:alpha val="33000"/>
              </a:prstClr>
            </a:outerShdw>
          </a:effectLst>
        </p:spPr>
      </p:pic>
      <p:pic>
        <p:nvPicPr>
          <p:cNvPr id="8" name="Picture 7">
            <a:extLst>
              <a:ext uri="{FF2B5EF4-FFF2-40B4-BE49-F238E27FC236}">
                <a16:creationId xmlns:a16="http://schemas.microsoft.com/office/drawing/2014/main" id="{36D5072C-4E67-7097-3505-0DCDB6E16CD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216055" y="493693"/>
            <a:ext cx="2749461" cy="2749460"/>
          </a:xfrm>
          <a:prstGeom prst="ellipse">
            <a:avLst/>
          </a:prstGeom>
          <a:ln>
            <a:solidFill>
              <a:srgbClr val="00B5E2"/>
            </a:solidFill>
          </a:ln>
        </p:spPr>
      </p:pic>
      <p:pic>
        <p:nvPicPr>
          <p:cNvPr id="9" name="Picture 8">
            <a:extLst>
              <a:ext uri="{FF2B5EF4-FFF2-40B4-BE49-F238E27FC236}">
                <a16:creationId xmlns:a16="http://schemas.microsoft.com/office/drawing/2014/main" id="{FA615B0F-0E0F-FA50-D44A-059E16C47AB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275757" y="1835912"/>
            <a:ext cx="2432061" cy="2432060"/>
          </a:xfrm>
          <a:prstGeom prst="ellipse">
            <a:avLst/>
          </a:prstGeom>
          <a:ln>
            <a:solidFill>
              <a:srgbClr val="FFCD00"/>
            </a:solidFill>
          </a:ln>
        </p:spPr>
      </p:pic>
      <p:pic>
        <p:nvPicPr>
          <p:cNvPr id="10" name="Picture 9">
            <a:extLst>
              <a:ext uri="{FF2B5EF4-FFF2-40B4-BE49-F238E27FC236}">
                <a16:creationId xmlns:a16="http://schemas.microsoft.com/office/drawing/2014/main" id="{984C3AFB-4ADB-970A-DBA6-C3BEADB1F9FE}"/>
              </a:ext>
            </a:extLst>
          </p:cNvPr>
          <p:cNvPicPr>
            <a:picLocks noChangeAspect="1"/>
          </p:cNvPicPr>
          <p:nvPr/>
        </p:nvPicPr>
        <p:blipFill>
          <a:blip r:embed="rId6" cstate="screen">
            <a:extLst>
              <a:ext uri="{28A0092B-C50C-407E-A947-70E740481C1C}">
                <a14:useLocalDpi xmlns:a14="http://schemas.microsoft.com/office/drawing/2010/main"/>
              </a:ext>
            </a:extLst>
          </a:blip>
          <a:srcRect t="-968"/>
          <a:stretch>
            <a:fillRect/>
          </a:stretch>
        </p:blipFill>
        <p:spPr>
          <a:xfrm>
            <a:off x="6661389" y="3647359"/>
            <a:ext cx="2884011" cy="2884010"/>
          </a:xfrm>
          <a:prstGeom prst="ellipse">
            <a:avLst/>
          </a:prstGeom>
          <a:ln>
            <a:solidFill>
              <a:srgbClr val="DA291C"/>
            </a:solidFill>
          </a:ln>
        </p:spPr>
      </p:pic>
    </p:spTree>
    <p:extLst>
      <p:ext uri="{BB962C8B-B14F-4D97-AF65-F5344CB8AC3E}">
        <p14:creationId xmlns:p14="http://schemas.microsoft.com/office/powerpoint/2010/main" val="35268276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9CF7D71E-EB7E-88CB-6AB2-FEC6AD148875}"/>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6104B830-62E8-20CB-5250-F3543BDFAA5B}"/>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6" name="Segnaposto data 5">
            <a:extLst>
              <a:ext uri="{FF2B5EF4-FFF2-40B4-BE49-F238E27FC236}">
                <a16:creationId xmlns:a16="http://schemas.microsoft.com/office/drawing/2014/main" id="{E01DAA9C-613E-389D-8A58-C39E12775C92}"/>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E2AE5B9A-1F62-5A5E-6D89-26A6D92AF299}"/>
              </a:ext>
            </a:extLst>
          </p:cNvPr>
          <p:cNvSpPr>
            <a:spLocks noGrp="1"/>
          </p:cNvSpPr>
          <p:nvPr>
            <p:ph type="sldNum" sz="quarter" idx="12"/>
          </p:nvPr>
        </p:nvSpPr>
        <p:spPr/>
        <p:txBody>
          <a:bodyPr/>
          <a:lstStyle/>
          <a:p>
            <a:fld id="{3686A617-C4D3-4D9A-8A46-533505A69CB9}" type="slidenum">
              <a:rPr lang="fr-FR" smtClean="0"/>
              <a:pPr/>
              <a:t>11</a:t>
            </a:fld>
            <a:endParaRPr lang="fr-FR" dirty="0"/>
          </a:p>
        </p:txBody>
      </p:sp>
      <p:sp>
        <p:nvSpPr>
          <p:cNvPr id="12" name="Titolo 6">
            <a:extLst>
              <a:ext uri="{FF2B5EF4-FFF2-40B4-BE49-F238E27FC236}">
                <a16:creationId xmlns:a16="http://schemas.microsoft.com/office/drawing/2014/main" id="{C5ECD288-BF1A-A226-DEFD-5A352CE8C855}"/>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Animal </a:t>
            </a:r>
            <a:r>
              <a:rPr lang="it-IT" dirty="0" err="1">
                <a:solidFill>
                  <a:schemeClr val="bg1"/>
                </a:solidFill>
                <a:latin typeface="Calibri" panose="020F0502020204030204" pitchFamily="34" charset="0"/>
              </a:rPr>
              <a:t>classification</a:t>
            </a:r>
            <a:endParaRPr lang="it-IT" dirty="0">
              <a:solidFill>
                <a:schemeClr val="bg1"/>
              </a:solidFill>
              <a:latin typeface="Calibri" panose="020F0502020204030204" pitchFamily="34" charset="0"/>
            </a:endParaRPr>
          </a:p>
        </p:txBody>
      </p:sp>
      <p:pic>
        <p:nvPicPr>
          <p:cNvPr id="28" name="Picture 27" descr="A white plastic container with a lid&#10;&#10;AI-generated content may be incorrect.">
            <a:extLst>
              <a:ext uri="{FF2B5EF4-FFF2-40B4-BE49-F238E27FC236}">
                <a16:creationId xmlns:a16="http://schemas.microsoft.com/office/drawing/2014/main" id="{9A4903C9-5A95-9157-F2FD-6B4993D179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74204" y="2701897"/>
            <a:ext cx="3227005" cy="3429000"/>
          </a:xfrm>
          <a:prstGeom prst="rect">
            <a:avLst/>
          </a:prstGeom>
          <a:effectLst>
            <a:outerShdw blurRad="254577" dir="13680000" sx="106000" sy="106000" algn="tl" rotWithShape="0">
              <a:prstClr val="black">
                <a:alpha val="33000"/>
              </a:prstClr>
            </a:outerShdw>
          </a:effectLst>
        </p:spPr>
      </p:pic>
      <p:sp>
        <p:nvSpPr>
          <p:cNvPr id="4" name="Rectangle 3">
            <a:extLst>
              <a:ext uri="{FF2B5EF4-FFF2-40B4-BE49-F238E27FC236}">
                <a16:creationId xmlns:a16="http://schemas.microsoft.com/office/drawing/2014/main" id="{C6A58C73-9788-B569-F395-ED7D01F4A8BB}"/>
              </a:ext>
            </a:extLst>
          </p:cNvPr>
          <p:cNvSpPr/>
          <p:nvPr/>
        </p:nvSpPr>
        <p:spPr>
          <a:xfrm>
            <a:off x="300038" y="1736725"/>
            <a:ext cx="11583229" cy="43941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diagram of animals with text&#10;&#10;AI-generated content may be incorrect.">
            <a:extLst>
              <a:ext uri="{FF2B5EF4-FFF2-40B4-BE49-F238E27FC236}">
                <a16:creationId xmlns:a16="http://schemas.microsoft.com/office/drawing/2014/main" id="{72118CE7-547A-F82E-F6D0-B6FEAFE9EB8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7699" y="2187495"/>
            <a:ext cx="11512059" cy="3256701"/>
          </a:xfrm>
          <a:prstGeom prst="rect">
            <a:avLst/>
          </a:prstGeom>
        </p:spPr>
      </p:pic>
    </p:spTree>
    <p:extLst>
      <p:ext uri="{BB962C8B-B14F-4D97-AF65-F5344CB8AC3E}">
        <p14:creationId xmlns:p14="http://schemas.microsoft.com/office/powerpoint/2010/main" val="2255715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088AE-6B41-FEB6-ACBC-504DAD12E561}"/>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39A08394-285E-DBB0-5A44-685614203CBD}"/>
              </a:ext>
            </a:extLst>
          </p:cNvPr>
          <p:cNvSpPr>
            <a:spLocks noGrp="1"/>
          </p:cNvSpPr>
          <p:nvPr>
            <p:ph type="title"/>
          </p:nvPr>
        </p:nvSpPr>
        <p:spPr>
          <a:xfrm>
            <a:off x="358157" y="764109"/>
            <a:ext cx="7037254" cy="936104"/>
          </a:xfrm>
        </p:spPr>
        <p:txBody>
          <a:bodyPr>
            <a:normAutofit/>
          </a:bodyPr>
          <a:lstStyle/>
          <a:p>
            <a:r>
              <a:rPr lang="it-IT" b="1" dirty="0" err="1"/>
              <a:t>Forest</a:t>
            </a:r>
            <a:r>
              <a:rPr lang="it-IT" b="1" dirty="0"/>
              <a:t> </a:t>
            </a:r>
            <a:r>
              <a:rPr lang="it-IT" b="1" dirty="0" err="1"/>
              <a:t>habitats</a:t>
            </a:r>
            <a:endParaRPr lang="it-IT" b="1" dirty="0"/>
          </a:p>
        </p:txBody>
      </p:sp>
      <p:sp>
        <p:nvSpPr>
          <p:cNvPr id="4" name="Segnaposto piè di pagina 3">
            <a:extLst>
              <a:ext uri="{FF2B5EF4-FFF2-40B4-BE49-F238E27FC236}">
                <a16:creationId xmlns:a16="http://schemas.microsoft.com/office/drawing/2014/main" id="{1136A325-8895-B6B6-4808-EE11230F55C0}"/>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5" name="Segnaposto data 4">
            <a:extLst>
              <a:ext uri="{FF2B5EF4-FFF2-40B4-BE49-F238E27FC236}">
                <a16:creationId xmlns:a16="http://schemas.microsoft.com/office/drawing/2014/main" id="{28444C16-3400-0EF4-4DEC-10F9F4B9123B}"/>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70163450-8C7C-1800-5CBD-EB55864B7026}"/>
              </a:ext>
            </a:extLst>
          </p:cNvPr>
          <p:cNvSpPr>
            <a:spLocks noGrp="1"/>
          </p:cNvSpPr>
          <p:nvPr>
            <p:ph type="sldNum" sz="quarter" idx="12"/>
          </p:nvPr>
        </p:nvSpPr>
        <p:spPr/>
        <p:txBody>
          <a:bodyPr/>
          <a:lstStyle/>
          <a:p>
            <a:fld id="{3686A617-C4D3-4D9A-8A46-533505A69CB9}" type="slidenum">
              <a:rPr lang="fr-FR" smtClean="0"/>
              <a:pPr/>
              <a:t>12</a:t>
            </a:fld>
            <a:endParaRPr lang="fr-FR" dirty="0"/>
          </a:p>
        </p:txBody>
      </p:sp>
      <p:grpSp>
        <p:nvGrpSpPr>
          <p:cNvPr id="22" name="Group 21">
            <a:extLst>
              <a:ext uri="{FF2B5EF4-FFF2-40B4-BE49-F238E27FC236}">
                <a16:creationId xmlns:a16="http://schemas.microsoft.com/office/drawing/2014/main" id="{8357C4C0-3754-7044-51B5-3A4405E46E98}"/>
              </a:ext>
            </a:extLst>
          </p:cNvPr>
          <p:cNvGrpSpPr/>
          <p:nvPr/>
        </p:nvGrpSpPr>
        <p:grpSpPr>
          <a:xfrm>
            <a:off x="7253794" y="2001929"/>
            <a:ext cx="4362534" cy="3086675"/>
            <a:chOff x="340181" y="-1707608"/>
            <a:chExt cx="4362534" cy="3086675"/>
          </a:xfrm>
        </p:grpSpPr>
        <p:grpSp>
          <p:nvGrpSpPr>
            <p:cNvPr id="23" name="Group 22">
              <a:extLst>
                <a:ext uri="{FF2B5EF4-FFF2-40B4-BE49-F238E27FC236}">
                  <a16:creationId xmlns:a16="http://schemas.microsoft.com/office/drawing/2014/main" id="{853042B6-9B5F-EA75-6E45-17D1ACFD9769}"/>
                </a:ext>
              </a:extLst>
            </p:cNvPr>
            <p:cNvGrpSpPr/>
            <p:nvPr/>
          </p:nvGrpSpPr>
          <p:grpSpPr>
            <a:xfrm>
              <a:off x="340181" y="-1707608"/>
              <a:ext cx="4362534" cy="3086675"/>
              <a:chOff x="334959" y="1700808"/>
              <a:chExt cx="4362534" cy="3086675"/>
            </a:xfrm>
            <a:solidFill>
              <a:srgbClr val="FF9E1B"/>
            </a:solidFill>
          </p:grpSpPr>
          <p:sp>
            <p:nvSpPr>
              <p:cNvPr id="25" name="Snip and Round Single Corner of Rectangle 24">
                <a:extLst>
                  <a:ext uri="{FF2B5EF4-FFF2-40B4-BE49-F238E27FC236}">
                    <a16:creationId xmlns:a16="http://schemas.microsoft.com/office/drawing/2014/main" id="{728F44CD-D570-EDA6-9D01-895CCC8AC6DA}"/>
                  </a:ext>
                </a:extLst>
              </p:cNvPr>
              <p:cNvSpPr/>
              <p:nvPr/>
            </p:nvSpPr>
            <p:spPr>
              <a:xfrm flipH="1">
                <a:off x="334959" y="1700808"/>
                <a:ext cx="4362534" cy="3086675"/>
              </a:xfrm>
              <a:prstGeom prst="snipRoundRect">
                <a:avLst>
                  <a:gd name="adj1" fmla="val 0"/>
                  <a:gd name="adj2" fmla="val 13911"/>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6" name="Right Triangle 25">
                <a:extLst>
                  <a:ext uri="{FF2B5EF4-FFF2-40B4-BE49-F238E27FC236}">
                    <a16:creationId xmlns:a16="http://schemas.microsoft.com/office/drawing/2014/main" id="{CE193299-17D0-35E8-32E7-544223E88FA0}"/>
                  </a:ext>
                </a:extLst>
              </p:cNvPr>
              <p:cNvSpPr/>
              <p:nvPr/>
            </p:nvSpPr>
            <p:spPr>
              <a:xfrm rot="16200000">
                <a:off x="334131" y="1701636"/>
                <a:ext cx="429699" cy="428044"/>
              </a:xfrm>
              <a:prstGeom prst="rtTriangle">
                <a:avLst/>
              </a:prstGeom>
              <a:solidFill>
                <a:srgbClr val="BE9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4" name="Titolo 6">
              <a:extLst>
                <a:ext uri="{FF2B5EF4-FFF2-40B4-BE49-F238E27FC236}">
                  <a16:creationId xmlns:a16="http://schemas.microsoft.com/office/drawing/2014/main" id="{55FCD0C0-F191-C5BC-B269-475B58DB0FF7}"/>
                </a:ext>
              </a:extLst>
            </p:cNvPr>
            <p:cNvSpPr txBox="1">
              <a:spLocks/>
            </p:cNvSpPr>
            <p:nvPr/>
          </p:nvSpPr>
          <p:spPr>
            <a:xfrm>
              <a:off x="755459" y="-1442404"/>
              <a:ext cx="3828705" cy="2604428"/>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nSpc>
                  <a:spcPct val="100000"/>
                </a:lnSpc>
              </a:pPr>
              <a:r>
                <a:rPr lang="en-GB" sz="2800" dirty="0">
                  <a:latin typeface="Calibri" panose="020F0502020204030204" pitchFamily="34" charset="0"/>
                  <a:cs typeface="Calibri" panose="020F0502020204030204" pitchFamily="34" charset="0"/>
                </a:rPr>
                <a:t>Each animal finds a habitat that gives them:​</a:t>
              </a:r>
            </a:p>
            <a:p>
              <a:pPr marL="228600" indent="-228600">
                <a:lnSpc>
                  <a:spcPct val="100000"/>
                </a:lnSpc>
                <a:buFont typeface=""/>
                <a:buChar char="•"/>
              </a:pPr>
              <a:r>
                <a:rPr lang="en-GB" sz="2800" dirty="0">
                  <a:latin typeface="Calibri" panose="020F0502020204030204" pitchFamily="34" charset="0"/>
                  <a:cs typeface="Calibri" panose="020F0502020204030204" pitchFamily="34" charset="0"/>
                </a:rPr>
                <a:t>food​</a:t>
              </a:r>
            </a:p>
            <a:p>
              <a:pPr marL="228600" indent="-228600">
                <a:lnSpc>
                  <a:spcPct val="100000"/>
                </a:lnSpc>
                <a:buFont typeface=""/>
                <a:buChar char="•"/>
              </a:pPr>
              <a:r>
                <a:rPr lang="en-GB" sz="2800" dirty="0">
                  <a:latin typeface="Calibri" panose="020F0502020204030204" pitchFamily="34" charset="0"/>
                  <a:cs typeface="Calibri" panose="020F0502020204030204" pitchFamily="34" charset="0"/>
                </a:rPr>
                <a:t>water​</a:t>
              </a:r>
            </a:p>
            <a:p>
              <a:pPr marL="228600" indent="-228600">
                <a:lnSpc>
                  <a:spcPct val="100000"/>
                </a:lnSpc>
                <a:buFont typeface=""/>
                <a:buChar char="•"/>
              </a:pPr>
              <a:r>
                <a:rPr lang="en-GB" sz="2800" dirty="0">
                  <a:latin typeface="Calibri" panose="020F0502020204030204" pitchFamily="34" charset="0"/>
                  <a:cs typeface="Calibri" panose="020F0502020204030204" pitchFamily="34" charset="0"/>
                </a:rPr>
                <a:t>shelter​</a:t>
              </a:r>
            </a:p>
            <a:p>
              <a:pPr marL="228600" indent="-228600">
                <a:lnSpc>
                  <a:spcPct val="100000"/>
                </a:lnSpc>
                <a:buFont typeface=""/>
                <a:buChar char="•"/>
              </a:pPr>
              <a:r>
                <a:rPr lang="en-GB" sz="2800" dirty="0">
                  <a:latin typeface="Calibri" panose="020F0502020204030204" pitchFamily="34" charset="0"/>
                  <a:cs typeface="Calibri" panose="020F0502020204030204" pitchFamily="34" charset="0"/>
                </a:rPr>
                <a:t>safety</a:t>
              </a:r>
            </a:p>
          </p:txBody>
        </p:sp>
      </p:grpSp>
      <p:sp>
        <p:nvSpPr>
          <p:cNvPr id="27" name="Content Placeholder 2">
            <a:extLst>
              <a:ext uri="{FF2B5EF4-FFF2-40B4-BE49-F238E27FC236}">
                <a16:creationId xmlns:a16="http://schemas.microsoft.com/office/drawing/2014/main" id="{5FF6A07A-20EE-5853-ED44-4D02B0F4B3C1}"/>
              </a:ext>
            </a:extLst>
          </p:cNvPr>
          <p:cNvSpPr txBox="1">
            <a:spLocks/>
          </p:cNvSpPr>
          <p:nvPr/>
        </p:nvSpPr>
        <p:spPr>
          <a:xfrm>
            <a:off x="300038" y="2001929"/>
            <a:ext cx="6411657" cy="398882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latin typeface="Calibri" panose="020F0502020204030204" pitchFamily="34" charset="0"/>
                <a:ea typeface="+mn-lt"/>
                <a:cs typeface="Calibri" panose="020F0502020204030204" pitchFamily="34" charset="0"/>
              </a:rPr>
              <a:t>Different animals live in different parts of the forest, depending on what they need to survive.</a:t>
            </a:r>
          </a:p>
          <a:p>
            <a:pPr marL="0" indent="0">
              <a:lnSpc>
                <a:spcPct val="100000"/>
              </a:lnSpc>
              <a:buNone/>
            </a:pPr>
            <a:endParaRPr lang="en-GB" sz="2800" dirty="0">
              <a:latin typeface="Calibri" panose="020F0502020204030204" pitchFamily="34" charset="0"/>
              <a:cs typeface="Calibri" panose="020F0502020204030204" pitchFamily="34" charset="0"/>
            </a:endParaRPr>
          </a:p>
          <a:p>
            <a:pPr marL="0" indent="0">
              <a:lnSpc>
                <a:spcPct val="100000"/>
              </a:lnSpc>
              <a:buNone/>
            </a:pPr>
            <a:r>
              <a:rPr lang="en-GB" sz="2800" dirty="0">
                <a:latin typeface="Calibri" panose="020F0502020204030204" pitchFamily="34" charset="0"/>
                <a:ea typeface="+mn-lt"/>
                <a:cs typeface="Calibri" panose="020F0502020204030204" pitchFamily="34" charset="0"/>
              </a:rPr>
              <a:t>Some live high up in the trees. Some live on the forest floor. Others hide under logs, leaves or in the soil. Some even live near water, like streams or ponds.</a:t>
            </a:r>
            <a:endParaRPr lang="en-GB" sz="2800" dirty="0">
              <a:latin typeface="Calibri" panose="020F0502020204030204" pitchFamily="34" charset="0"/>
              <a:cs typeface="Calibri" panose="020F0502020204030204" pitchFamily="34" charset="0"/>
            </a:endParaRPr>
          </a:p>
        </p:txBody>
      </p:sp>
      <p:pic>
        <p:nvPicPr>
          <p:cNvPr id="28" name="Picture 27" descr="A cartoon of a duck wearing a hat&#10;&#10;AI-generated content may be incorrect.">
            <a:extLst>
              <a:ext uri="{FF2B5EF4-FFF2-40B4-BE49-F238E27FC236}">
                <a16:creationId xmlns:a16="http://schemas.microsoft.com/office/drawing/2014/main" id="{0834196E-E22F-8F4F-A3D3-64287C6C76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36329" y="3402171"/>
            <a:ext cx="2360301" cy="3014301"/>
          </a:xfrm>
          <a:prstGeom prst="rect">
            <a:avLst/>
          </a:prstGeom>
        </p:spPr>
      </p:pic>
    </p:spTree>
    <p:extLst>
      <p:ext uri="{BB962C8B-B14F-4D97-AF65-F5344CB8AC3E}">
        <p14:creationId xmlns:p14="http://schemas.microsoft.com/office/powerpoint/2010/main" val="350346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B6A41-6BA9-A25F-5D5D-012BB194F5EE}"/>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AFBD41E8-49F9-AC7D-BD6E-84E8484176F0}"/>
              </a:ext>
            </a:extLst>
          </p:cNvPr>
          <p:cNvSpPr>
            <a:spLocks noGrp="1"/>
          </p:cNvSpPr>
          <p:nvPr>
            <p:ph type="title"/>
          </p:nvPr>
        </p:nvSpPr>
        <p:spPr>
          <a:xfrm>
            <a:off x="358157" y="764109"/>
            <a:ext cx="7037254" cy="936104"/>
          </a:xfrm>
        </p:spPr>
        <p:txBody>
          <a:bodyPr>
            <a:normAutofit/>
          </a:bodyPr>
          <a:lstStyle/>
          <a:p>
            <a:r>
              <a:rPr lang="it-IT" b="1" dirty="0" err="1"/>
              <a:t>Become</a:t>
            </a:r>
            <a:r>
              <a:rPr lang="it-IT" b="1" dirty="0"/>
              <a:t> a </a:t>
            </a:r>
            <a:r>
              <a:rPr lang="it-IT" b="1" dirty="0" err="1"/>
              <a:t>forest</a:t>
            </a:r>
            <a:r>
              <a:rPr lang="it-IT" b="1" dirty="0"/>
              <a:t> </a:t>
            </a:r>
            <a:r>
              <a:rPr lang="it-IT" b="1" dirty="0" err="1"/>
              <a:t>animal</a:t>
            </a:r>
            <a:r>
              <a:rPr lang="it-IT" b="1" dirty="0"/>
              <a:t>!</a:t>
            </a:r>
          </a:p>
        </p:txBody>
      </p:sp>
      <p:sp>
        <p:nvSpPr>
          <p:cNvPr id="4" name="Segnaposto piè di pagina 3">
            <a:extLst>
              <a:ext uri="{FF2B5EF4-FFF2-40B4-BE49-F238E27FC236}">
                <a16:creationId xmlns:a16="http://schemas.microsoft.com/office/drawing/2014/main" id="{777AF717-0EEA-58B6-9917-68EB81492D45}"/>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5" name="Segnaposto data 4">
            <a:extLst>
              <a:ext uri="{FF2B5EF4-FFF2-40B4-BE49-F238E27FC236}">
                <a16:creationId xmlns:a16="http://schemas.microsoft.com/office/drawing/2014/main" id="{B8F731D2-7AA9-4E49-2C80-5CF91000AEB5}"/>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6756A8F1-4B2A-EA59-22C1-8AD141BB26C7}"/>
              </a:ext>
            </a:extLst>
          </p:cNvPr>
          <p:cNvSpPr>
            <a:spLocks noGrp="1"/>
          </p:cNvSpPr>
          <p:nvPr>
            <p:ph type="sldNum" sz="quarter" idx="12"/>
          </p:nvPr>
        </p:nvSpPr>
        <p:spPr/>
        <p:txBody>
          <a:bodyPr/>
          <a:lstStyle/>
          <a:p>
            <a:fld id="{3686A617-C4D3-4D9A-8A46-533505A69CB9}" type="slidenum">
              <a:rPr lang="fr-FR" smtClean="0"/>
              <a:pPr/>
              <a:t>13</a:t>
            </a:fld>
            <a:endParaRPr lang="fr-FR" dirty="0"/>
          </a:p>
        </p:txBody>
      </p:sp>
      <p:sp>
        <p:nvSpPr>
          <p:cNvPr id="27" name="Content Placeholder 2">
            <a:extLst>
              <a:ext uri="{FF2B5EF4-FFF2-40B4-BE49-F238E27FC236}">
                <a16:creationId xmlns:a16="http://schemas.microsoft.com/office/drawing/2014/main" id="{99FA63DB-5589-1F9D-2FD8-C7A7D5F9D6E5}"/>
              </a:ext>
            </a:extLst>
          </p:cNvPr>
          <p:cNvSpPr txBox="1">
            <a:spLocks/>
          </p:cNvSpPr>
          <p:nvPr/>
        </p:nvSpPr>
        <p:spPr>
          <a:xfrm>
            <a:off x="300039" y="2001929"/>
            <a:ext cx="5795962" cy="398882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latin typeface="Calibri" panose="020F0502020204030204" pitchFamily="34" charset="0"/>
                <a:ea typeface="+mn-lt"/>
                <a:cs typeface="Calibri" panose="020F0502020204030204" pitchFamily="34" charset="0"/>
              </a:rPr>
              <a:t>First, choose your animal mask and colour it in carefully. </a:t>
            </a:r>
          </a:p>
          <a:p>
            <a:pPr marL="0" indent="0">
              <a:lnSpc>
                <a:spcPct val="100000"/>
              </a:lnSpc>
              <a:buNone/>
            </a:pPr>
            <a:endParaRPr lang="en-GB" sz="2400" dirty="0">
              <a:latin typeface="Calibri" panose="020F0502020204030204" pitchFamily="34" charset="0"/>
              <a:ea typeface="+mn-lt"/>
              <a:cs typeface="Calibri" panose="020F0502020204030204" pitchFamily="34" charset="0"/>
            </a:endParaRPr>
          </a:p>
          <a:p>
            <a:pPr marL="0" indent="0">
              <a:lnSpc>
                <a:spcPct val="100000"/>
              </a:lnSpc>
              <a:buNone/>
            </a:pPr>
            <a:r>
              <a:rPr lang="en-GB" sz="2400" dirty="0">
                <a:latin typeface="Calibri" panose="020F0502020204030204" pitchFamily="34" charset="0"/>
                <a:ea typeface="+mn-lt"/>
                <a:cs typeface="Calibri" panose="020F0502020204030204" pitchFamily="34" charset="0"/>
              </a:rPr>
              <a:t>Then, find out some information and interesting facts about your animal.</a:t>
            </a:r>
          </a:p>
          <a:p>
            <a:pPr marL="0" indent="0">
              <a:lnSpc>
                <a:spcPct val="100000"/>
              </a:lnSpc>
              <a:buNone/>
            </a:pPr>
            <a:endParaRPr lang="en-GB" sz="2400" dirty="0">
              <a:latin typeface="Calibri" panose="020F0502020204030204" pitchFamily="34" charset="0"/>
              <a:ea typeface="+mn-lt"/>
              <a:cs typeface="Calibri" panose="020F0502020204030204" pitchFamily="34" charset="0"/>
            </a:endParaRPr>
          </a:p>
          <a:p>
            <a:pPr marL="0" indent="0">
              <a:lnSpc>
                <a:spcPct val="100000"/>
              </a:lnSpc>
              <a:buNone/>
            </a:pPr>
            <a:r>
              <a:rPr lang="en-GB" sz="2400" dirty="0">
                <a:latin typeface="Calibri" panose="020F0502020204030204" pitchFamily="34" charset="0"/>
                <a:ea typeface="+mn-lt"/>
                <a:cs typeface="Calibri" panose="020F0502020204030204" pitchFamily="34" charset="0"/>
              </a:rPr>
              <a:t>When you're ready, you'll wear your mask and present information about your animal to the class!</a:t>
            </a:r>
            <a:endParaRPr lang="en-GB" sz="2400" dirty="0">
              <a:latin typeface="Calibri" panose="020F0502020204030204" pitchFamily="34" charset="0"/>
              <a:cs typeface="Calibri" panose="020F0502020204030204" pitchFamily="34" charset="0"/>
            </a:endParaRPr>
          </a:p>
        </p:txBody>
      </p:sp>
      <p:pic>
        <p:nvPicPr>
          <p:cNvPr id="3" name="Picture 2" descr="A pink frog with a crown&#10;&#10;AI-generated content may be incorrect.">
            <a:extLst>
              <a:ext uri="{FF2B5EF4-FFF2-40B4-BE49-F238E27FC236}">
                <a16:creationId xmlns:a16="http://schemas.microsoft.com/office/drawing/2014/main" id="{DFDCB941-8907-E698-7861-DBAECA00D2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951674">
            <a:off x="5843843" y="-426941"/>
            <a:ext cx="2340322" cy="1984398"/>
          </a:xfrm>
          <a:prstGeom prst="rect">
            <a:avLst/>
          </a:prstGeom>
        </p:spPr>
      </p:pic>
      <p:pic>
        <p:nvPicPr>
          <p:cNvPr id="9" name="Picture 8" descr="A black and white outline of a badger's face&#10;&#10;AI-generated content may be incorrect.">
            <a:extLst>
              <a:ext uri="{FF2B5EF4-FFF2-40B4-BE49-F238E27FC236}">
                <a16:creationId xmlns:a16="http://schemas.microsoft.com/office/drawing/2014/main" id="{28F70E72-8B2D-9949-E9D1-606B67A15A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32613">
            <a:off x="9023533" y="327956"/>
            <a:ext cx="2758867" cy="3988826"/>
          </a:xfrm>
          <a:prstGeom prst="rect">
            <a:avLst/>
          </a:prstGeom>
          <a:effectLst>
            <a:outerShdw blurRad="254000" algn="ctr" rotWithShape="0">
              <a:prstClr val="black">
                <a:alpha val="23000"/>
              </a:prstClr>
            </a:outerShdw>
          </a:effectLst>
        </p:spPr>
      </p:pic>
      <p:pic>
        <p:nvPicPr>
          <p:cNvPr id="11" name="Picture 10" descr="A black and white outline of a fox mask&#10;&#10;AI-generated content may be incorrect.">
            <a:extLst>
              <a:ext uri="{FF2B5EF4-FFF2-40B4-BE49-F238E27FC236}">
                <a16:creationId xmlns:a16="http://schemas.microsoft.com/office/drawing/2014/main" id="{9E1395EF-D5F7-7800-FA66-32FE51580F1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673932">
            <a:off x="6900886" y="2340229"/>
            <a:ext cx="2758867" cy="3988826"/>
          </a:xfrm>
          <a:prstGeom prst="rect">
            <a:avLst/>
          </a:prstGeom>
          <a:effectLst>
            <a:outerShdw blurRad="254000" algn="ctr" rotWithShape="0">
              <a:prstClr val="black">
                <a:alpha val="23000"/>
              </a:prstClr>
            </a:outerShdw>
          </a:effectLst>
        </p:spPr>
      </p:pic>
      <p:pic>
        <p:nvPicPr>
          <p:cNvPr id="13" name="Picture 12" descr="A drawing of a squirrel&#10;&#10;AI-generated content may be incorrect.">
            <a:extLst>
              <a:ext uri="{FF2B5EF4-FFF2-40B4-BE49-F238E27FC236}">
                <a16:creationId xmlns:a16="http://schemas.microsoft.com/office/drawing/2014/main" id="{AAB2B7B5-DD62-7BFE-26F2-05EEB7477E5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83335">
            <a:off x="9549969" y="3316645"/>
            <a:ext cx="2758867" cy="3988826"/>
          </a:xfrm>
          <a:prstGeom prst="rect">
            <a:avLst/>
          </a:prstGeom>
          <a:effectLst>
            <a:outerShdw blurRad="255103" algn="ctr" rotWithShape="0">
              <a:prstClr val="black">
                <a:alpha val="23147"/>
              </a:prstClr>
            </a:outerShdw>
          </a:effectLst>
        </p:spPr>
      </p:pic>
    </p:spTree>
    <p:extLst>
      <p:ext uri="{BB962C8B-B14F-4D97-AF65-F5344CB8AC3E}">
        <p14:creationId xmlns:p14="http://schemas.microsoft.com/office/powerpoint/2010/main" val="2838060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B55C2-B17B-C3AB-F750-0A27FCE5B08C}"/>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8EBE3BA6-202D-9649-5433-2FA71090A60F}"/>
              </a:ext>
            </a:extLst>
          </p:cNvPr>
          <p:cNvSpPr>
            <a:spLocks noGrp="1"/>
          </p:cNvSpPr>
          <p:nvPr>
            <p:ph type="title"/>
          </p:nvPr>
        </p:nvSpPr>
        <p:spPr>
          <a:xfrm>
            <a:off x="358157" y="764109"/>
            <a:ext cx="7037254" cy="936104"/>
          </a:xfrm>
        </p:spPr>
        <p:txBody>
          <a:bodyPr>
            <a:normAutofit/>
          </a:bodyPr>
          <a:lstStyle/>
          <a:p>
            <a:r>
              <a:rPr lang="it-IT" b="1" dirty="0" err="1"/>
              <a:t>What</a:t>
            </a:r>
            <a:r>
              <a:rPr lang="it-IT" b="1" dirty="0"/>
              <a:t> </a:t>
            </a:r>
            <a:r>
              <a:rPr lang="it-IT" b="1" dirty="0" err="1"/>
              <a:t>have</a:t>
            </a:r>
            <a:r>
              <a:rPr lang="it-IT" b="1" dirty="0"/>
              <a:t> </a:t>
            </a:r>
            <a:r>
              <a:rPr lang="it-IT" b="1" dirty="0" err="1"/>
              <a:t>we</a:t>
            </a:r>
            <a:r>
              <a:rPr lang="it-IT" b="1" dirty="0"/>
              <a:t> </a:t>
            </a:r>
            <a:r>
              <a:rPr lang="it-IT" b="1" dirty="0" err="1"/>
              <a:t>learnt</a:t>
            </a:r>
            <a:r>
              <a:rPr lang="it-IT" b="1" dirty="0"/>
              <a:t>?</a:t>
            </a:r>
          </a:p>
        </p:txBody>
      </p:sp>
      <p:sp>
        <p:nvSpPr>
          <p:cNvPr id="4" name="Segnaposto piè di pagina 3">
            <a:extLst>
              <a:ext uri="{FF2B5EF4-FFF2-40B4-BE49-F238E27FC236}">
                <a16:creationId xmlns:a16="http://schemas.microsoft.com/office/drawing/2014/main" id="{13C506EF-40A5-FDF0-EF53-030831813F6F}"/>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5" name="Segnaposto data 4">
            <a:extLst>
              <a:ext uri="{FF2B5EF4-FFF2-40B4-BE49-F238E27FC236}">
                <a16:creationId xmlns:a16="http://schemas.microsoft.com/office/drawing/2014/main" id="{F405D0BE-6D74-D4E9-98B4-B11F035C71EA}"/>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34D51E4D-4028-C0AB-5449-4D333E3F59E4}"/>
              </a:ext>
            </a:extLst>
          </p:cNvPr>
          <p:cNvSpPr>
            <a:spLocks noGrp="1"/>
          </p:cNvSpPr>
          <p:nvPr>
            <p:ph type="sldNum" sz="quarter" idx="12"/>
          </p:nvPr>
        </p:nvSpPr>
        <p:spPr/>
        <p:txBody>
          <a:bodyPr/>
          <a:lstStyle/>
          <a:p>
            <a:fld id="{3686A617-C4D3-4D9A-8A46-533505A69CB9}" type="slidenum">
              <a:rPr lang="fr-FR" smtClean="0"/>
              <a:pPr/>
              <a:t>14</a:t>
            </a:fld>
            <a:endParaRPr lang="fr-FR" dirty="0"/>
          </a:p>
        </p:txBody>
      </p:sp>
      <p:sp>
        <p:nvSpPr>
          <p:cNvPr id="27" name="Content Placeholder 2">
            <a:extLst>
              <a:ext uri="{FF2B5EF4-FFF2-40B4-BE49-F238E27FC236}">
                <a16:creationId xmlns:a16="http://schemas.microsoft.com/office/drawing/2014/main" id="{F7704586-4B88-1F4E-2422-8FA2E0243017}"/>
              </a:ext>
            </a:extLst>
          </p:cNvPr>
          <p:cNvSpPr txBox="1">
            <a:spLocks/>
          </p:cNvSpPr>
          <p:nvPr/>
        </p:nvSpPr>
        <p:spPr>
          <a:xfrm>
            <a:off x="300038" y="2001929"/>
            <a:ext cx="10875961" cy="398882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AutoNum type="arabicPeriod"/>
            </a:pPr>
            <a:r>
              <a:rPr lang="en-GB" sz="2800" dirty="0">
                <a:latin typeface="Calibri" panose="020F0502020204030204" pitchFamily="34" charset="0"/>
                <a:cs typeface="Calibri" panose="020F0502020204030204" pitchFamily="34" charset="0"/>
              </a:rPr>
              <a:t>Name </a:t>
            </a:r>
            <a:r>
              <a:rPr lang="en-GB" sz="2800" b="1" dirty="0">
                <a:latin typeface="Calibri" panose="020F0502020204030204" pitchFamily="34" charset="0"/>
                <a:cs typeface="Calibri" panose="020F0502020204030204" pitchFamily="34" charset="0"/>
              </a:rPr>
              <a:t>one</a:t>
            </a:r>
            <a:r>
              <a:rPr lang="en-GB" sz="2800" dirty="0">
                <a:latin typeface="Calibri" panose="020F0502020204030204" pitchFamily="34" charset="0"/>
                <a:cs typeface="Calibri" panose="020F0502020204030204" pitchFamily="34" charset="0"/>
              </a:rPr>
              <a:t> reason why forests are so important.</a:t>
            </a:r>
          </a:p>
          <a:p>
            <a:pPr marL="514350" indent="-514350">
              <a:buAutoNum type="arabicPeriod"/>
            </a:pPr>
            <a:r>
              <a:rPr lang="en-GB" sz="2800" dirty="0">
                <a:latin typeface="Calibri" panose="020F0502020204030204" pitchFamily="34" charset="0"/>
                <a:cs typeface="Calibri" panose="020F0502020204030204" pitchFamily="34" charset="0"/>
              </a:rPr>
              <a:t>Think of </a:t>
            </a:r>
            <a:r>
              <a:rPr lang="en-GB" sz="2800" b="1" dirty="0">
                <a:latin typeface="Calibri" panose="020F0502020204030204" pitchFamily="34" charset="0"/>
                <a:cs typeface="Calibri" panose="020F0502020204030204" pitchFamily="34" charset="0"/>
              </a:rPr>
              <a:t>two</a:t>
            </a:r>
            <a:r>
              <a:rPr lang="en-GB" sz="2800" dirty="0">
                <a:latin typeface="Calibri" panose="020F0502020204030204" pitchFamily="34" charset="0"/>
                <a:cs typeface="Calibri" panose="020F0502020204030204" pitchFamily="34" charset="0"/>
              </a:rPr>
              <a:t> things that a forest animal needs from its habitat.</a:t>
            </a:r>
          </a:p>
          <a:p>
            <a:pPr marL="514350" indent="-514350">
              <a:buAutoNum type="arabicPeriod"/>
            </a:pPr>
            <a:r>
              <a:rPr lang="en-GB" sz="2800" dirty="0">
                <a:latin typeface="Calibri" panose="020F0502020204030204" pitchFamily="34" charset="0"/>
                <a:cs typeface="Calibri" panose="020F0502020204030204" pitchFamily="34" charset="0"/>
              </a:rPr>
              <a:t>Name </a:t>
            </a:r>
            <a:r>
              <a:rPr lang="en-GB" sz="2800" b="1" dirty="0">
                <a:latin typeface="Calibri" panose="020F0502020204030204" pitchFamily="34" charset="0"/>
                <a:cs typeface="Calibri" panose="020F0502020204030204" pitchFamily="34" charset="0"/>
              </a:rPr>
              <a:t>three</a:t>
            </a:r>
            <a:r>
              <a:rPr lang="en-GB" sz="2800" dirty="0">
                <a:latin typeface="Calibri" panose="020F0502020204030204" pitchFamily="34" charset="0"/>
                <a:cs typeface="Calibri" panose="020F0502020204030204" pitchFamily="34" charset="0"/>
              </a:rPr>
              <a:t> groups of animal species.</a:t>
            </a:r>
          </a:p>
          <a:p>
            <a:pPr marL="514350" indent="-514350">
              <a:buAutoNum type="arabicPeriod"/>
            </a:pPr>
            <a:r>
              <a:rPr lang="en-GB" sz="2800" dirty="0">
                <a:latin typeface="Calibri" panose="020F0502020204030204" pitchFamily="34" charset="0"/>
                <a:cs typeface="Calibri" panose="020F0502020204030204" pitchFamily="34" charset="0"/>
              </a:rPr>
              <a:t>Name </a:t>
            </a:r>
            <a:r>
              <a:rPr lang="en-GB" sz="2800" b="1" dirty="0">
                <a:latin typeface="Calibri" panose="020F0502020204030204" pitchFamily="34" charset="0"/>
                <a:cs typeface="Calibri" panose="020F0502020204030204" pitchFamily="34" charset="0"/>
              </a:rPr>
              <a:t>four</a:t>
            </a:r>
            <a:r>
              <a:rPr lang="en-GB" sz="2800" dirty="0">
                <a:latin typeface="Calibri" panose="020F0502020204030204" pitchFamily="34" charset="0"/>
                <a:cs typeface="Calibri" panose="020F0502020204030204" pitchFamily="34" charset="0"/>
              </a:rPr>
              <a:t> trees found in France's sustainably managed forests.</a:t>
            </a:r>
          </a:p>
          <a:p>
            <a:pPr marL="514350" indent="-514350">
              <a:buAutoNum type="arabicPeriod"/>
            </a:pPr>
            <a:r>
              <a:rPr lang="en-GB" sz="2800" dirty="0">
                <a:latin typeface="Calibri" panose="020F0502020204030204" pitchFamily="34" charset="0"/>
                <a:cs typeface="Calibri" panose="020F0502020204030204" pitchFamily="34" charset="0"/>
              </a:rPr>
              <a:t>Name </a:t>
            </a:r>
            <a:r>
              <a:rPr lang="en-GB" sz="2800" b="1" dirty="0">
                <a:latin typeface="Calibri" panose="020F0502020204030204" pitchFamily="34" charset="0"/>
                <a:cs typeface="Calibri" panose="020F0502020204030204" pitchFamily="34" charset="0"/>
              </a:rPr>
              <a:t>five</a:t>
            </a:r>
            <a:r>
              <a:rPr lang="en-GB" sz="2800" dirty="0">
                <a:latin typeface="Calibri" panose="020F0502020204030204" pitchFamily="34" charset="0"/>
                <a:cs typeface="Calibri" panose="020F0502020204030204" pitchFamily="34" charset="0"/>
              </a:rPr>
              <a:t> mammals you might find in a European forest.</a:t>
            </a:r>
          </a:p>
        </p:txBody>
      </p:sp>
      <p:pic>
        <p:nvPicPr>
          <p:cNvPr id="8" name="Picture 7" descr="A drawing of a bee&#10;&#10;AI-generated content may be incorrect.">
            <a:extLst>
              <a:ext uri="{FF2B5EF4-FFF2-40B4-BE49-F238E27FC236}">
                <a16:creationId xmlns:a16="http://schemas.microsoft.com/office/drawing/2014/main" id="{A0DE6048-9DAA-9896-65C3-8FB73F1A26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594254" flipH="1">
            <a:off x="9566914" y="4028566"/>
            <a:ext cx="2733248" cy="2380203"/>
          </a:xfrm>
          <a:prstGeom prst="rect">
            <a:avLst/>
          </a:prstGeom>
        </p:spPr>
      </p:pic>
    </p:spTree>
    <p:extLst>
      <p:ext uri="{BB962C8B-B14F-4D97-AF65-F5344CB8AC3E}">
        <p14:creationId xmlns:p14="http://schemas.microsoft.com/office/powerpoint/2010/main" val="421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fade">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fade">
                                      <p:cBhvr>
                                        <p:cTn id="12" dur="500"/>
                                        <p:tgtEl>
                                          <p:spTgt spid="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
                                            <p:txEl>
                                              <p:pRg st="2" end="2"/>
                                            </p:txEl>
                                          </p:spTgt>
                                        </p:tgtEl>
                                        <p:attrNameLst>
                                          <p:attrName>style.visibility</p:attrName>
                                        </p:attrNameLst>
                                      </p:cBhvr>
                                      <p:to>
                                        <p:strVal val="visible"/>
                                      </p:to>
                                    </p:set>
                                    <p:animEffect transition="in" filter="fade">
                                      <p:cBhvr>
                                        <p:cTn id="17" dur="500"/>
                                        <p:tgtEl>
                                          <p:spTgt spid="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xEl>
                                              <p:pRg st="3" end="3"/>
                                            </p:txEl>
                                          </p:spTgt>
                                        </p:tgtEl>
                                        <p:attrNameLst>
                                          <p:attrName>style.visibility</p:attrName>
                                        </p:attrNameLst>
                                      </p:cBhvr>
                                      <p:to>
                                        <p:strVal val="visible"/>
                                      </p:to>
                                    </p:set>
                                    <p:animEffect transition="in" filter="fade">
                                      <p:cBhvr>
                                        <p:cTn id="22" dur="500"/>
                                        <p:tgtEl>
                                          <p:spTgt spid="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xEl>
                                              <p:pRg st="4" end="4"/>
                                            </p:txEl>
                                          </p:spTgt>
                                        </p:tgtEl>
                                        <p:attrNameLst>
                                          <p:attrName>style.visibility</p:attrName>
                                        </p:attrNameLst>
                                      </p:cBhvr>
                                      <p:to>
                                        <p:strVal val="visible"/>
                                      </p:to>
                                    </p:set>
                                    <p:animEffect transition="in" filter="fade">
                                      <p:cBhvr>
                                        <p:cTn id="27" dur="500"/>
                                        <p:tgtEl>
                                          <p:spTgt spid="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17/07/2025</a:t>
            </a:fld>
            <a:endParaRPr lang="fr-FR" dirty="0"/>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15</a:t>
            </a:fld>
            <a:endParaRPr lang="fr-FR" dirty="0"/>
          </a:p>
        </p:txBody>
      </p:sp>
      <p:pic>
        <p:nvPicPr>
          <p:cNvPr id="6" name="Picture 5" descr="A logo of a company&#10;&#10;AI-generated content may be incorrect.">
            <a:extLst>
              <a:ext uri="{FF2B5EF4-FFF2-40B4-BE49-F238E27FC236}">
                <a16:creationId xmlns:a16="http://schemas.microsoft.com/office/drawing/2014/main" id="{7F7C9F30-C4DA-C28E-A6BE-BBB4730C11F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15680" y="1865331"/>
            <a:ext cx="5760640" cy="2906269"/>
          </a:xfrm>
          <a:prstGeom prst="rect">
            <a:avLst/>
          </a:prstGeom>
        </p:spPr>
      </p:pic>
    </p:spTree>
    <p:extLst>
      <p:ext uri="{BB962C8B-B14F-4D97-AF65-F5344CB8AC3E}">
        <p14:creationId xmlns:p14="http://schemas.microsoft.com/office/powerpoint/2010/main" val="4020097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3B8C-EAF8-B29A-E5BD-999E050E7089}"/>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A78D90E2-F33D-DC17-90B1-1D92D4F20CFA}"/>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5" name="Segnaposto data 4">
            <a:extLst>
              <a:ext uri="{FF2B5EF4-FFF2-40B4-BE49-F238E27FC236}">
                <a16:creationId xmlns:a16="http://schemas.microsoft.com/office/drawing/2014/main" id="{28EB1D62-43BE-6228-5FC2-3B2FE2E12824}"/>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FA26D52D-85A8-61AF-2DCB-B5A335570EE1}"/>
              </a:ext>
            </a:extLst>
          </p:cNvPr>
          <p:cNvSpPr>
            <a:spLocks noGrp="1"/>
          </p:cNvSpPr>
          <p:nvPr>
            <p:ph type="sldNum" sz="quarter" idx="12"/>
          </p:nvPr>
        </p:nvSpPr>
        <p:spPr/>
        <p:txBody>
          <a:bodyPr/>
          <a:lstStyle/>
          <a:p>
            <a:fld id="{3686A617-C4D3-4D9A-8A46-533505A69CB9}" type="slidenum">
              <a:rPr lang="fr-FR" smtClean="0"/>
              <a:pPr/>
              <a:t>2</a:t>
            </a:fld>
            <a:endParaRPr lang="fr-FR" dirty="0"/>
          </a:p>
        </p:txBody>
      </p:sp>
      <p:sp>
        <p:nvSpPr>
          <p:cNvPr id="2" name="Oval Callout 1">
            <a:extLst>
              <a:ext uri="{FF2B5EF4-FFF2-40B4-BE49-F238E27FC236}">
                <a16:creationId xmlns:a16="http://schemas.microsoft.com/office/drawing/2014/main" id="{E0511163-B198-4625-D254-E35C4D0137FD}"/>
              </a:ext>
            </a:extLst>
          </p:cNvPr>
          <p:cNvSpPr/>
          <p:nvPr/>
        </p:nvSpPr>
        <p:spPr>
          <a:xfrm>
            <a:off x="1938935" y="578867"/>
            <a:ext cx="4789412" cy="1901899"/>
          </a:xfrm>
          <a:prstGeom prst="wedgeEllipseCallout">
            <a:avLst>
              <a:gd name="adj1" fmla="val -47088"/>
              <a:gd name="adj2" fmla="val 51205"/>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222C43"/>
                </a:solidFill>
                <a:latin typeface="Calibri" panose="020F0502020204030204" pitchFamily="34" charset="0"/>
              </a:rPr>
              <a:t>In this lesson, we will…</a:t>
            </a:r>
          </a:p>
        </p:txBody>
      </p:sp>
      <p:pic>
        <p:nvPicPr>
          <p:cNvPr id="8" name="Picture 7" descr="A cartoon of a blue bear&#10;&#10;AI-generated content may be incorrect.">
            <a:extLst>
              <a:ext uri="{FF2B5EF4-FFF2-40B4-BE49-F238E27FC236}">
                <a16:creationId xmlns:a16="http://schemas.microsoft.com/office/drawing/2014/main" id="{0FAD27E3-A913-F48D-9805-6319D4940B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5425" y="1848109"/>
            <a:ext cx="4151105" cy="4574863"/>
          </a:xfrm>
          <a:prstGeom prst="rect">
            <a:avLst/>
          </a:prstGeom>
        </p:spPr>
      </p:pic>
      <p:sp>
        <p:nvSpPr>
          <p:cNvPr id="14" name="Content Placeholder 2">
            <a:extLst>
              <a:ext uri="{FF2B5EF4-FFF2-40B4-BE49-F238E27FC236}">
                <a16:creationId xmlns:a16="http://schemas.microsoft.com/office/drawing/2014/main" id="{D48702D2-6C22-939C-5F8E-3DEA29DC12EC}"/>
              </a:ext>
            </a:extLst>
          </p:cNvPr>
          <p:cNvSpPr txBox="1">
            <a:spLocks/>
          </p:cNvSpPr>
          <p:nvPr/>
        </p:nvSpPr>
        <p:spPr>
          <a:xfrm>
            <a:off x="4167889" y="3142078"/>
            <a:ext cx="7514595" cy="283564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Arial"/>
              <a:buChar char="•"/>
            </a:pPr>
            <a:r>
              <a:rPr lang="en-GB" sz="3200" dirty="0">
                <a:ea typeface="+mn-lt"/>
                <a:cs typeface="+mn-lt"/>
              </a:rPr>
              <a:t>find out why forests are so important</a:t>
            </a:r>
            <a:endParaRPr lang="en-GB" sz="3200" dirty="0"/>
          </a:p>
          <a:p>
            <a:pPr>
              <a:lnSpc>
                <a:spcPct val="100000"/>
              </a:lnSpc>
              <a:buFont typeface="Arial"/>
              <a:buChar char="•"/>
            </a:pPr>
            <a:r>
              <a:rPr lang="en-GB" sz="3200" dirty="0">
                <a:ea typeface="+mn-lt"/>
                <a:cs typeface="+mn-lt"/>
              </a:rPr>
              <a:t>explore possible ways of grouping living things</a:t>
            </a:r>
          </a:p>
          <a:p>
            <a:pPr>
              <a:lnSpc>
                <a:spcPct val="100000"/>
              </a:lnSpc>
              <a:buFont typeface="Arial"/>
              <a:buChar char="•"/>
            </a:pPr>
            <a:r>
              <a:rPr lang="en-GB" sz="3200" dirty="0">
                <a:ea typeface="+mn-lt"/>
                <a:cs typeface="+mn-lt"/>
              </a:rPr>
              <a:t>learn about forest habitats</a:t>
            </a:r>
          </a:p>
        </p:txBody>
      </p:sp>
    </p:spTree>
    <p:extLst>
      <p:ext uri="{BB962C8B-B14F-4D97-AF65-F5344CB8AC3E}">
        <p14:creationId xmlns:p14="http://schemas.microsoft.com/office/powerpoint/2010/main" val="26218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xEl>
                                              <p:pRg st="1" end="1"/>
                                            </p:txEl>
                                          </p:spTgt>
                                        </p:tgtEl>
                                        <p:attrNameLst>
                                          <p:attrName>style.visibility</p:attrName>
                                        </p:attrNameLst>
                                      </p:cBhvr>
                                      <p:to>
                                        <p:strVal val="visible"/>
                                      </p:to>
                                    </p:set>
                                    <p:animEffect transition="in" filter="fade">
                                      <p:cBhvr>
                                        <p:cTn id="16" dur="500"/>
                                        <p:tgtEl>
                                          <p:spTgt spid="1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animEffect transition="in" filter="fade">
                                      <p:cBhvr>
                                        <p:cTn id="21"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E9DC508E-C8DF-C24C-7ED4-54F2909E1F70}"/>
              </a:ext>
            </a:extLst>
          </p:cNvPr>
          <p:cNvSpPr>
            <a:spLocks noGrp="1"/>
          </p:cNvSpPr>
          <p:nvPr>
            <p:ph type="title"/>
          </p:nvPr>
        </p:nvSpPr>
        <p:spPr>
          <a:xfrm>
            <a:off x="335360" y="764704"/>
            <a:ext cx="8719589" cy="936104"/>
          </a:xfrm>
        </p:spPr>
        <p:txBody>
          <a:bodyPr/>
          <a:lstStyle/>
          <a:p>
            <a:r>
              <a:rPr lang="it-IT" b="1" dirty="0" err="1"/>
              <a:t>Why</a:t>
            </a:r>
            <a:r>
              <a:rPr lang="it-IT" b="1" dirty="0"/>
              <a:t> are </a:t>
            </a:r>
            <a:r>
              <a:rPr lang="it-IT" b="1" dirty="0" err="1"/>
              <a:t>forests</a:t>
            </a:r>
            <a:r>
              <a:rPr lang="it-IT" b="1" dirty="0"/>
              <a:t> so </a:t>
            </a:r>
            <a:r>
              <a:rPr lang="it-IT" b="1" dirty="0" err="1"/>
              <a:t>important</a:t>
            </a:r>
            <a:r>
              <a:rPr lang="it-IT" b="1" dirty="0"/>
              <a:t>?</a:t>
            </a:r>
          </a:p>
        </p:txBody>
      </p:sp>
      <p:pic>
        <p:nvPicPr>
          <p:cNvPr id="9" name="Picture 8">
            <a:extLst>
              <a:ext uri="{FF2B5EF4-FFF2-40B4-BE49-F238E27FC236}">
                <a16:creationId xmlns:a16="http://schemas.microsoft.com/office/drawing/2014/main" id="{334AEA14-4C77-D8B0-A946-998EDA24D1F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096000" y="1700808"/>
            <a:ext cx="5760639" cy="4392488"/>
          </a:xfrm>
          <a:prstGeom prst="rect">
            <a:avLst/>
          </a:prstGeom>
        </p:spPr>
      </p:pic>
      <p:sp>
        <p:nvSpPr>
          <p:cNvPr id="4" name="Segnaposto piè di pagina 3">
            <a:extLst>
              <a:ext uri="{FF2B5EF4-FFF2-40B4-BE49-F238E27FC236}">
                <a16:creationId xmlns:a16="http://schemas.microsoft.com/office/drawing/2014/main" id="{C583EB22-6C47-5392-0276-EF42F0AB56BC}"/>
              </a:ext>
            </a:extLst>
          </p:cNvPr>
          <p:cNvSpPr>
            <a:spLocks noGrp="1"/>
          </p:cNvSpPr>
          <p:nvPr>
            <p:ph type="ftr" sz="quarter" idx="11"/>
          </p:nvPr>
        </p:nvSpPr>
        <p:spPr/>
        <p:txBody>
          <a:bodyPr/>
          <a:lstStyle/>
          <a:p>
            <a:r>
              <a:rPr lang="en-US" dirty="0">
                <a:latin typeface="Calibri" panose="020F0502020204030204" pitchFamily="34" charset="0"/>
              </a:rPr>
              <a:t>REY® is a registered brand of Sylvamo® Corporation - All rights reserved</a:t>
            </a:r>
          </a:p>
        </p:txBody>
      </p:sp>
      <p:sp>
        <p:nvSpPr>
          <p:cNvPr id="5" name="Segnaposto data 4">
            <a:extLst>
              <a:ext uri="{FF2B5EF4-FFF2-40B4-BE49-F238E27FC236}">
                <a16:creationId xmlns:a16="http://schemas.microsoft.com/office/drawing/2014/main" id="{664D58E2-57FD-5236-E3D8-7DF2923267C7}"/>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A1A3E439-BC94-2597-4ECB-93CC9A097594}"/>
              </a:ext>
            </a:extLst>
          </p:cNvPr>
          <p:cNvSpPr>
            <a:spLocks noGrp="1"/>
          </p:cNvSpPr>
          <p:nvPr>
            <p:ph type="sldNum" sz="quarter" idx="12"/>
          </p:nvPr>
        </p:nvSpPr>
        <p:spPr/>
        <p:txBody>
          <a:bodyPr/>
          <a:lstStyle/>
          <a:p>
            <a:fld id="{3686A617-C4D3-4D9A-8A46-533505A69CB9}" type="slidenum">
              <a:rPr lang="fr-FR" smtClean="0"/>
              <a:pPr/>
              <a:t>3</a:t>
            </a:fld>
            <a:endParaRPr lang="fr-FR" dirty="0"/>
          </a:p>
        </p:txBody>
      </p:sp>
      <p:pic>
        <p:nvPicPr>
          <p:cNvPr id="35" name="Picture 34" descr="A cartoon of a moose&#10;&#10;AI-generated content may be incorrect.">
            <a:extLst>
              <a:ext uri="{FF2B5EF4-FFF2-40B4-BE49-F238E27FC236}">
                <a16:creationId xmlns:a16="http://schemas.microsoft.com/office/drawing/2014/main" id="{5BC55CFA-2854-0174-38B4-A2ABA364B0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35003" y="3206100"/>
            <a:ext cx="3261798" cy="3336548"/>
          </a:xfrm>
          <a:prstGeom prst="rect">
            <a:avLst/>
          </a:prstGeom>
        </p:spPr>
      </p:pic>
      <p:sp>
        <p:nvSpPr>
          <p:cNvPr id="2" name="Oval Callout 1">
            <a:extLst>
              <a:ext uri="{FF2B5EF4-FFF2-40B4-BE49-F238E27FC236}">
                <a16:creationId xmlns:a16="http://schemas.microsoft.com/office/drawing/2014/main" id="{59CA7169-C525-11A0-696F-BB94BDAD5CB4}"/>
              </a:ext>
            </a:extLst>
          </p:cNvPr>
          <p:cNvSpPr/>
          <p:nvPr/>
        </p:nvSpPr>
        <p:spPr>
          <a:xfrm>
            <a:off x="5882961" y="2972475"/>
            <a:ext cx="4152041" cy="1901899"/>
          </a:xfrm>
          <a:prstGeom prst="wedgeEllipseCallout">
            <a:avLst>
              <a:gd name="adj1" fmla="val 52047"/>
              <a:gd name="adj2" fmla="val 53441"/>
            </a:avLst>
          </a:prstGeom>
          <a:solidFill>
            <a:srgbClr val="3DB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latin typeface="Calibri" panose="020F0502020204030204" pitchFamily="34" charset="0"/>
              </a:rPr>
              <a:t>Do you know why forest are so important?</a:t>
            </a:r>
          </a:p>
        </p:txBody>
      </p:sp>
      <p:sp>
        <p:nvSpPr>
          <p:cNvPr id="3" name="Content Placeholder 2">
            <a:extLst>
              <a:ext uri="{FF2B5EF4-FFF2-40B4-BE49-F238E27FC236}">
                <a16:creationId xmlns:a16="http://schemas.microsoft.com/office/drawing/2014/main" id="{72B1A94B-8113-823A-610D-C1D391D99333}"/>
              </a:ext>
            </a:extLst>
          </p:cNvPr>
          <p:cNvSpPr txBox="1">
            <a:spLocks/>
          </p:cNvSpPr>
          <p:nvPr/>
        </p:nvSpPr>
        <p:spPr>
          <a:xfrm>
            <a:off x="300039" y="2186426"/>
            <a:ext cx="5795962" cy="283564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solidFill>
                  <a:srgbClr val="000000"/>
                </a:solidFill>
                <a:latin typeface="Calibri" panose="020F0502020204030204" pitchFamily="34" charset="0"/>
                <a:cs typeface="Calibri" panose="020F0502020204030204" pitchFamily="34" charset="0"/>
              </a:rPr>
              <a:t>REY</a:t>
            </a:r>
            <a:r>
              <a:rPr lang="en-US" sz="2800" dirty="0">
                <a:solidFill>
                  <a:srgbClr val="000000"/>
                </a:solidFill>
                <a:latin typeface="Calibri" panose="020F0502020204030204" pitchFamily="34" charset="0"/>
                <a:ea typeface="+mn-lt"/>
                <a:cs typeface="Calibri" panose="020F0502020204030204" pitchFamily="34" charset="0"/>
              </a:rPr>
              <a:t>®</a:t>
            </a:r>
            <a:r>
              <a:rPr lang="en-GB" sz="2800" dirty="0">
                <a:solidFill>
                  <a:srgbClr val="000000"/>
                </a:solidFill>
                <a:latin typeface="Calibri" panose="020F0502020204030204" pitchFamily="34" charset="0"/>
                <a:cs typeface="Calibri" panose="020F0502020204030204" pitchFamily="34" charset="0"/>
              </a:rPr>
              <a:t> paper is made from trees grown in sustainably managed forests in France.</a:t>
            </a:r>
          </a:p>
          <a:p>
            <a:pPr marL="0" indent="0">
              <a:lnSpc>
                <a:spcPct val="100000"/>
              </a:lnSpc>
              <a:buNone/>
            </a:pPr>
            <a:endParaRPr lang="en-GB" sz="2800" dirty="0">
              <a:solidFill>
                <a:srgbClr val="000000"/>
              </a:solidFill>
              <a:latin typeface="Calibri" panose="020F0502020204030204" pitchFamily="34" charset="0"/>
              <a:cs typeface="Calibri" panose="020F0502020204030204" pitchFamily="34" charset="0"/>
            </a:endParaRPr>
          </a:p>
          <a:p>
            <a:pPr marL="0" indent="0">
              <a:lnSpc>
                <a:spcPct val="100000"/>
              </a:lnSpc>
              <a:buNone/>
            </a:pPr>
            <a:r>
              <a:rPr lang="en-GB" sz="2800" dirty="0">
                <a:solidFill>
                  <a:srgbClr val="000000"/>
                </a:solidFill>
                <a:latin typeface="Calibri" panose="020F0502020204030204" pitchFamily="34" charset="0"/>
                <a:cs typeface="Calibri" panose="020F0502020204030204" pitchFamily="34" charset="0"/>
              </a:rPr>
              <a:t>Today, we'll be learning about these forests.</a:t>
            </a:r>
          </a:p>
        </p:txBody>
      </p:sp>
    </p:spTree>
    <p:extLst>
      <p:ext uri="{BB962C8B-B14F-4D97-AF65-F5344CB8AC3E}">
        <p14:creationId xmlns:p14="http://schemas.microsoft.com/office/powerpoint/2010/main" val="72649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41A79-0109-A331-19E9-43F8214007FA}"/>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0E8251AF-7B53-D106-8474-7316D83BBF3C}"/>
              </a:ext>
            </a:extLst>
          </p:cNvPr>
          <p:cNvSpPr>
            <a:spLocks noGrp="1"/>
          </p:cNvSpPr>
          <p:nvPr>
            <p:ph type="title"/>
          </p:nvPr>
        </p:nvSpPr>
        <p:spPr>
          <a:xfrm>
            <a:off x="335360" y="764704"/>
            <a:ext cx="8719589" cy="936104"/>
          </a:xfrm>
        </p:spPr>
        <p:txBody>
          <a:bodyPr/>
          <a:lstStyle/>
          <a:p>
            <a:r>
              <a:rPr lang="it-IT" b="1" dirty="0" err="1"/>
              <a:t>Forests</a:t>
            </a:r>
            <a:r>
              <a:rPr lang="it-IT" b="1" dirty="0"/>
              <a:t> support </a:t>
            </a:r>
            <a:r>
              <a:rPr lang="it-IT" b="1" dirty="0" err="1"/>
              <a:t>biodiversity</a:t>
            </a:r>
            <a:endParaRPr lang="it-IT" b="1" dirty="0"/>
          </a:p>
        </p:txBody>
      </p:sp>
      <p:sp>
        <p:nvSpPr>
          <p:cNvPr id="4" name="Segnaposto piè di pagina 3">
            <a:extLst>
              <a:ext uri="{FF2B5EF4-FFF2-40B4-BE49-F238E27FC236}">
                <a16:creationId xmlns:a16="http://schemas.microsoft.com/office/drawing/2014/main" id="{F72D765C-540A-D924-2DB0-EACD17D3D798}"/>
              </a:ext>
            </a:extLst>
          </p:cNvPr>
          <p:cNvSpPr>
            <a:spLocks noGrp="1"/>
          </p:cNvSpPr>
          <p:nvPr>
            <p:ph type="ftr" sz="quarter" idx="11"/>
          </p:nvPr>
        </p:nvSpPr>
        <p:spPr/>
        <p:txBody>
          <a:bodyPr/>
          <a:lstStyle/>
          <a:p>
            <a:r>
              <a:rPr lang="en-US" dirty="0">
                <a:latin typeface="Calibri" panose="020F0502020204030204" pitchFamily="34" charset="0"/>
              </a:rPr>
              <a:t>REY® is a registered brand of Sylvamo® Corporation - All rights reserved</a:t>
            </a:r>
          </a:p>
        </p:txBody>
      </p:sp>
      <p:sp>
        <p:nvSpPr>
          <p:cNvPr id="5" name="Segnaposto data 4">
            <a:extLst>
              <a:ext uri="{FF2B5EF4-FFF2-40B4-BE49-F238E27FC236}">
                <a16:creationId xmlns:a16="http://schemas.microsoft.com/office/drawing/2014/main" id="{3C55C4C0-5176-860F-3C93-62EBC081C08C}"/>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C446C2A6-26E5-9141-2C13-D4F1BB76FDA6}"/>
              </a:ext>
            </a:extLst>
          </p:cNvPr>
          <p:cNvSpPr>
            <a:spLocks noGrp="1"/>
          </p:cNvSpPr>
          <p:nvPr>
            <p:ph type="sldNum" sz="quarter" idx="12"/>
          </p:nvPr>
        </p:nvSpPr>
        <p:spPr/>
        <p:txBody>
          <a:bodyPr/>
          <a:lstStyle/>
          <a:p>
            <a:fld id="{3686A617-C4D3-4D9A-8A46-533505A69CB9}" type="slidenum">
              <a:rPr lang="fr-FR" smtClean="0"/>
              <a:pPr/>
              <a:t>4</a:t>
            </a:fld>
            <a:endParaRPr lang="fr-FR" dirty="0"/>
          </a:p>
        </p:txBody>
      </p:sp>
      <p:sp>
        <p:nvSpPr>
          <p:cNvPr id="3" name="Content Placeholder 2">
            <a:extLst>
              <a:ext uri="{FF2B5EF4-FFF2-40B4-BE49-F238E27FC236}">
                <a16:creationId xmlns:a16="http://schemas.microsoft.com/office/drawing/2014/main" id="{11AA230C-C5E8-744D-A165-F325639838CB}"/>
              </a:ext>
            </a:extLst>
          </p:cNvPr>
          <p:cNvSpPr txBox="1">
            <a:spLocks/>
          </p:cNvSpPr>
          <p:nvPr/>
        </p:nvSpPr>
        <p:spPr>
          <a:xfrm>
            <a:off x="300039" y="1736725"/>
            <a:ext cx="7235824" cy="435657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200" dirty="0">
                <a:solidFill>
                  <a:srgbClr val="000000"/>
                </a:solidFill>
                <a:latin typeface="Calibri" panose="020F0502020204030204" pitchFamily="34" charset="0"/>
                <a:cs typeface="Calibri" panose="020F0502020204030204" pitchFamily="34" charset="0"/>
              </a:rPr>
              <a:t>Biodiversity means all the different kinds of life on Earth — animals, plants, insects, fungi, and even tiny creatures you can’t see!</a:t>
            </a:r>
          </a:p>
          <a:p>
            <a:pPr marL="0" indent="0">
              <a:lnSpc>
                <a:spcPct val="100000"/>
              </a:lnSpc>
              <a:buNone/>
            </a:pPr>
            <a:endParaRPr lang="en-GB" sz="2200" dirty="0">
              <a:solidFill>
                <a:srgbClr val="000000"/>
              </a:solidFill>
              <a:latin typeface="Calibri" panose="020F0502020204030204" pitchFamily="34" charset="0"/>
              <a:cs typeface="Calibri" panose="020F0502020204030204" pitchFamily="34" charset="0"/>
            </a:endParaRPr>
          </a:p>
          <a:p>
            <a:pPr marL="0" indent="0">
              <a:lnSpc>
                <a:spcPct val="100000"/>
              </a:lnSpc>
              <a:buNone/>
            </a:pPr>
            <a:r>
              <a:rPr lang="en-GB" sz="2200" dirty="0">
                <a:solidFill>
                  <a:srgbClr val="000000"/>
                </a:solidFill>
                <a:latin typeface="Calibri" panose="020F0502020204030204" pitchFamily="34" charset="0"/>
                <a:cs typeface="Calibri" panose="020F0502020204030204" pitchFamily="34" charset="0"/>
              </a:rPr>
              <a:t>Forests are full of life. Every part of the forest community is connected. Some animals eat plants, some eat other animals, and some species help each other in amazing ways.</a:t>
            </a:r>
          </a:p>
          <a:p>
            <a:pPr marL="0" indent="0">
              <a:lnSpc>
                <a:spcPct val="100000"/>
              </a:lnSpc>
              <a:buNone/>
            </a:pPr>
            <a:endParaRPr lang="en-GB" sz="2200" dirty="0">
              <a:solidFill>
                <a:srgbClr val="000000"/>
              </a:solidFill>
              <a:latin typeface="Calibri" panose="020F0502020204030204" pitchFamily="34" charset="0"/>
              <a:cs typeface="Calibri" panose="020F0502020204030204" pitchFamily="34" charset="0"/>
            </a:endParaRPr>
          </a:p>
          <a:p>
            <a:pPr marL="0" indent="0">
              <a:lnSpc>
                <a:spcPct val="100000"/>
              </a:lnSpc>
              <a:buNone/>
            </a:pPr>
            <a:r>
              <a:rPr lang="en-GB" sz="2200" dirty="0">
                <a:solidFill>
                  <a:srgbClr val="000000"/>
                </a:solidFill>
                <a:latin typeface="Calibri" panose="020F0502020204030204" pitchFamily="34" charset="0"/>
                <a:cs typeface="Calibri" panose="020F0502020204030204" pitchFamily="34" charset="0"/>
              </a:rPr>
              <a:t>For example, fungi (like mushrooms) help trees get water and nutrients from the soil. In return, the trees give the fungi sugars to help them grow. That’s teamwork in nature!</a:t>
            </a:r>
          </a:p>
        </p:txBody>
      </p:sp>
      <p:pic>
        <p:nvPicPr>
          <p:cNvPr id="8" name="Picture 7">
            <a:extLst>
              <a:ext uri="{FF2B5EF4-FFF2-40B4-BE49-F238E27FC236}">
                <a16:creationId xmlns:a16="http://schemas.microsoft.com/office/drawing/2014/main" id="{0E3B5AFE-EB46-5B75-5989-CCA19A90E64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275785" y="3235012"/>
            <a:ext cx="2858284" cy="2858284"/>
          </a:xfrm>
          <a:prstGeom prst="ellipse">
            <a:avLst/>
          </a:prstGeom>
          <a:ln>
            <a:solidFill>
              <a:srgbClr val="007FC8"/>
            </a:solidFill>
          </a:ln>
        </p:spPr>
      </p:pic>
      <p:pic>
        <p:nvPicPr>
          <p:cNvPr id="10" name="Picture 9">
            <a:extLst>
              <a:ext uri="{FF2B5EF4-FFF2-40B4-BE49-F238E27FC236}">
                <a16:creationId xmlns:a16="http://schemas.microsoft.com/office/drawing/2014/main" id="{18C09A7E-0A00-F2CC-AE33-2E7D0A751AD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535862" y="1137855"/>
            <a:ext cx="2454299" cy="2454298"/>
          </a:xfrm>
          <a:prstGeom prst="ellipse">
            <a:avLst/>
          </a:prstGeom>
          <a:ln>
            <a:solidFill>
              <a:srgbClr val="FF9E1B"/>
            </a:solidFill>
          </a:ln>
        </p:spPr>
      </p:pic>
      <p:pic>
        <p:nvPicPr>
          <p:cNvPr id="11" name="Picture Placeholder 14">
            <a:extLst>
              <a:ext uri="{FF2B5EF4-FFF2-40B4-BE49-F238E27FC236}">
                <a16:creationId xmlns:a16="http://schemas.microsoft.com/office/drawing/2014/main" id="{910BA4E0-A294-9573-3A27-8A16DC6E71F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flipH="1">
            <a:off x="12558966" y="-1181907"/>
            <a:ext cx="8246718" cy="8246718"/>
          </a:xfrm>
          <a:prstGeom prst="ellipse">
            <a:avLst/>
          </a:prstGeom>
        </p:spPr>
      </p:pic>
    </p:spTree>
    <p:extLst>
      <p:ext uri="{BB962C8B-B14F-4D97-AF65-F5344CB8AC3E}">
        <p14:creationId xmlns:p14="http://schemas.microsoft.com/office/powerpoint/2010/main" val="162827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79125-9CF1-6192-43B0-8F19180972D4}"/>
            </a:ext>
          </a:extLst>
        </p:cNvPr>
        <p:cNvGrpSpPr/>
        <p:nvPr/>
      </p:nvGrpSpPr>
      <p:grpSpPr>
        <a:xfrm>
          <a:off x="0" y="0"/>
          <a:ext cx="0" cy="0"/>
          <a:chOff x="0" y="0"/>
          <a:chExt cx="0" cy="0"/>
        </a:xfrm>
      </p:grpSpPr>
      <p:pic>
        <p:nvPicPr>
          <p:cNvPr id="2" name="Picture Placeholder 14">
            <a:extLst>
              <a:ext uri="{FF2B5EF4-FFF2-40B4-BE49-F238E27FC236}">
                <a16:creationId xmlns:a16="http://schemas.microsoft.com/office/drawing/2014/main" id="{AD520487-97E3-53FB-DCC2-1001CF09AAA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7768602" y="-1045429"/>
            <a:ext cx="8246718" cy="8246718"/>
          </a:xfrm>
          <a:prstGeom prst="ellipse">
            <a:avLst/>
          </a:prstGeom>
        </p:spPr>
      </p:pic>
      <p:sp>
        <p:nvSpPr>
          <p:cNvPr id="7" name="Titolo 6">
            <a:extLst>
              <a:ext uri="{FF2B5EF4-FFF2-40B4-BE49-F238E27FC236}">
                <a16:creationId xmlns:a16="http://schemas.microsoft.com/office/drawing/2014/main" id="{968B0663-31DB-DEE9-3C09-B847FB9A505B}"/>
              </a:ext>
            </a:extLst>
          </p:cNvPr>
          <p:cNvSpPr>
            <a:spLocks noGrp="1"/>
          </p:cNvSpPr>
          <p:nvPr>
            <p:ph type="title"/>
          </p:nvPr>
        </p:nvSpPr>
        <p:spPr>
          <a:xfrm>
            <a:off x="335360" y="764704"/>
            <a:ext cx="8719589" cy="936104"/>
          </a:xfrm>
        </p:spPr>
        <p:txBody>
          <a:bodyPr/>
          <a:lstStyle/>
          <a:p>
            <a:r>
              <a:rPr lang="it-IT" b="1" dirty="0" err="1"/>
              <a:t>Forests</a:t>
            </a:r>
            <a:r>
              <a:rPr lang="it-IT" b="1" dirty="0"/>
              <a:t> </a:t>
            </a:r>
            <a:r>
              <a:rPr lang="it-IT" b="1" dirty="0" err="1"/>
              <a:t>keep</a:t>
            </a:r>
            <a:r>
              <a:rPr lang="it-IT" b="1" dirty="0"/>
              <a:t> Earth </a:t>
            </a:r>
            <a:r>
              <a:rPr lang="it-IT" b="1" dirty="0" err="1"/>
              <a:t>healthy</a:t>
            </a:r>
            <a:endParaRPr lang="it-IT" b="1" dirty="0"/>
          </a:p>
        </p:txBody>
      </p:sp>
      <p:sp>
        <p:nvSpPr>
          <p:cNvPr id="4" name="Segnaposto piè di pagina 3">
            <a:extLst>
              <a:ext uri="{FF2B5EF4-FFF2-40B4-BE49-F238E27FC236}">
                <a16:creationId xmlns:a16="http://schemas.microsoft.com/office/drawing/2014/main" id="{02B8DF33-6016-8CEA-3C0A-AD095CA619AC}"/>
              </a:ext>
            </a:extLst>
          </p:cNvPr>
          <p:cNvSpPr>
            <a:spLocks noGrp="1"/>
          </p:cNvSpPr>
          <p:nvPr>
            <p:ph type="ftr" sz="quarter" idx="11"/>
          </p:nvPr>
        </p:nvSpPr>
        <p:spPr/>
        <p:txBody>
          <a:bodyPr/>
          <a:lstStyle/>
          <a:p>
            <a:r>
              <a:rPr lang="en-US" dirty="0">
                <a:latin typeface="Calibri" panose="020F0502020204030204" pitchFamily="34" charset="0"/>
              </a:rPr>
              <a:t>REY® is a registered brand of Sylvamo® Corporation - All rights reserved</a:t>
            </a:r>
          </a:p>
        </p:txBody>
      </p:sp>
      <p:sp>
        <p:nvSpPr>
          <p:cNvPr id="5" name="Segnaposto data 4">
            <a:extLst>
              <a:ext uri="{FF2B5EF4-FFF2-40B4-BE49-F238E27FC236}">
                <a16:creationId xmlns:a16="http://schemas.microsoft.com/office/drawing/2014/main" id="{D735010E-508C-A77A-2E7F-B23CC5A1C068}"/>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8481A3D4-1320-3206-8783-76282E6E056C}"/>
              </a:ext>
            </a:extLst>
          </p:cNvPr>
          <p:cNvSpPr>
            <a:spLocks noGrp="1"/>
          </p:cNvSpPr>
          <p:nvPr>
            <p:ph type="sldNum" sz="quarter" idx="12"/>
          </p:nvPr>
        </p:nvSpPr>
        <p:spPr/>
        <p:txBody>
          <a:bodyPr/>
          <a:lstStyle/>
          <a:p>
            <a:fld id="{3686A617-C4D3-4D9A-8A46-533505A69CB9}" type="slidenum">
              <a:rPr lang="fr-FR" smtClean="0"/>
              <a:pPr/>
              <a:t>5</a:t>
            </a:fld>
            <a:endParaRPr lang="fr-FR" dirty="0"/>
          </a:p>
        </p:txBody>
      </p:sp>
      <p:sp>
        <p:nvSpPr>
          <p:cNvPr id="3" name="Content Placeholder 2">
            <a:extLst>
              <a:ext uri="{FF2B5EF4-FFF2-40B4-BE49-F238E27FC236}">
                <a16:creationId xmlns:a16="http://schemas.microsoft.com/office/drawing/2014/main" id="{890304E6-2E59-EC46-D65B-220FF8BCBBE7}"/>
              </a:ext>
            </a:extLst>
          </p:cNvPr>
          <p:cNvSpPr txBox="1">
            <a:spLocks/>
          </p:cNvSpPr>
          <p:nvPr/>
        </p:nvSpPr>
        <p:spPr>
          <a:xfrm>
            <a:off x="300039" y="1736725"/>
            <a:ext cx="7235824" cy="435657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latin typeface="Calibri" panose="020F0502020204030204" pitchFamily="34" charset="0"/>
                <a:ea typeface="+mn-lt"/>
                <a:cs typeface="Calibri" panose="020F0502020204030204" pitchFamily="34" charset="0"/>
              </a:rPr>
              <a:t>Forests help control the world’s weather — including rain and temperatures.</a:t>
            </a:r>
          </a:p>
          <a:p>
            <a:pPr marL="0" indent="0">
              <a:lnSpc>
                <a:spcPct val="100000"/>
              </a:lnSpc>
              <a:buNone/>
            </a:pPr>
            <a:endParaRPr lang="en-US" sz="2400" dirty="0">
              <a:latin typeface="Calibri" panose="020F0502020204030204" pitchFamily="34" charset="0"/>
              <a:cs typeface="Calibri" panose="020F0502020204030204" pitchFamily="34" charset="0"/>
            </a:endParaRPr>
          </a:p>
          <a:p>
            <a:pPr marL="0" indent="0">
              <a:lnSpc>
                <a:spcPct val="100000"/>
              </a:lnSpc>
              <a:buNone/>
            </a:pPr>
            <a:r>
              <a:rPr lang="en-GB" sz="2400" dirty="0">
                <a:latin typeface="Calibri" panose="020F0502020204030204" pitchFamily="34" charset="0"/>
                <a:ea typeface="+mn-lt"/>
                <a:cs typeface="Calibri" panose="020F0502020204030204" pitchFamily="34" charset="0"/>
              </a:rPr>
              <a:t>Trees take in a gas called carbon dioxide and store the carbon in their trunks, branches, leaves and roots. This helps slow down climate change.</a:t>
            </a:r>
          </a:p>
          <a:p>
            <a:pPr marL="0" indent="0">
              <a:lnSpc>
                <a:spcPct val="100000"/>
              </a:lnSpc>
              <a:buNone/>
            </a:pPr>
            <a:endParaRPr lang="en-GB" sz="2400" dirty="0">
              <a:latin typeface="Calibri" panose="020F0502020204030204" pitchFamily="34" charset="0"/>
              <a:cs typeface="Calibri" panose="020F0502020204030204" pitchFamily="34" charset="0"/>
            </a:endParaRPr>
          </a:p>
          <a:p>
            <a:pPr marL="0" indent="0">
              <a:lnSpc>
                <a:spcPct val="100000"/>
              </a:lnSpc>
              <a:buNone/>
            </a:pPr>
            <a:r>
              <a:rPr lang="en-GB" sz="2400" dirty="0">
                <a:latin typeface="Calibri" panose="020F0502020204030204" pitchFamily="34" charset="0"/>
                <a:ea typeface="+mn-lt"/>
                <a:cs typeface="Calibri" panose="020F0502020204030204" pitchFamily="34" charset="0"/>
              </a:rPr>
              <a:t>Trees give out oxygen, which helps clean the air we breathe.</a:t>
            </a:r>
            <a:r>
              <a:rPr lang="en-GB" sz="2400" dirty="0">
                <a:latin typeface="Calibri" panose="020F0502020204030204" pitchFamily="34" charset="0"/>
                <a:cs typeface="Calibri" panose="020F0502020204030204" pitchFamily="34" charset="0"/>
              </a:rPr>
              <a:t> </a:t>
            </a:r>
            <a:r>
              <a:rPr lang="en-GB" sz="2400" dirty="0">
                <a:latin typeface="Calibri" panose="020F0502020204030204" pitchFamily="34" charset="0"/>
                <a:ea typeface="+mn-lt"/>
                <a:cs typeface="Calibri" panose="020F0502020204030204" pitchFamily="34" charset="0"/>
              </a:rPr>
              <a:t>Tree roots also help clean water by filtering it as it flows through the ground.</a:t>
            </a:r>
            <a:endParaRPr lang="en-GB" sz="2400" dirty="0">
              <a:latin typeface="Calibri" panose="020F0502020204030204" pitchFamily="34" charset="0"/>
              <a:cs typeface="Calibri" panose="020F0502020204030204" pitchFamily="34" charset="0"/>
            </a:endParaRPr>
          </a:p>
          <a:p>
            <a:pPr marL="0" indent="0">
              <a:lnSpc>
                <a:spcPct val="100000"/>
              </a:lnSpc>
              <a:buNone/>
            </a:pPr>
            <a:endParaRPr lang="en-GB" sz="2200" dirty="0">
              <a:latin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D0604119-15DA-BDC4-DA91-1D9F8AB43D1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20570957">
            <a:off x="9191089" y="-3216167"/>
            <a:ext cx="2858284" cy="2858284"/>
          </a:xfrm>
          <a:prstGeom prst="ellipse">
            <a:avLst/>
          </a:prstGeom>
          <a:ln>
            <a:solidFill>
              <a:srgbClr val="007FC8"/>
            </a:solidFill>
          </a:ln>
        </p:spPr>
      </p:pic>
      <p:pic>
        <p:nvPicPr>
          <p:cNvPr id="10" name="Picture 9">
            <a:extLst>
              <a:ext uri="{FF2B5EF4-FFF2-40B4-BE49-F238E27FC236}">
                <a16:creationId xmlns:a16="http://schemas.microsoft.com/office/drawing/2014/main" id="{400B0E73-0627-5ADB-5ACD-7C82A8B7CCA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20570957">
            <a:off x="7451166" y="-5313324"/>
            <a:ext cx="2454299" cy="2454298"/>
          </a:xfrm>
          <a:prstGeom prst="ellipse">
            <a:avLst/>
          </a:prstGeom>
          <a:ln>
            <a:solidFill>
              <a:srgbClr val="FF9E1B"/>
            </a:solidFill>
          </a:ln>
        </p:spPr>
      </p:pic>
      <p:pic>
        <p:nvPicPr>
          <p:cNvPr id="9" name="Picture Placeholder 14">
            <a:extLst>
              <a:ext uri="{FF2B5EF4-FFF2-40B4-BE49-F238E27FC236}">
                <a16:creationId xmlns:a16="http://schemas.microsoft.com/office/drawing/2014/main" id="{5B9DA260-9367-3318-80CF-938D275A0061}"/>
              </a:ext>
            </a:extLst>
          </p:cNvPr>
          <p:cNvPicPr>
            <a:picLocks noChangeAspect="1"/>
          </p:cNvPicPr>
          <p:nvPr/>
        </p:nvPicPr>
        <p:blipFill>
          <a:blip r:embed="rId6" cstate="screen">
            <a:extLst>
              <a:ext uri="{28A0092B-C50C-407E-A947-70E740481C1C}">
                <a14:useLocalDpi xmlns:a14="http://schemas.microsoft.com/office/drawing/2010/main"/>
              </a:ext>
            </a:extLst>
          </a:blip>
          <a:srcRect l="-15243" t="-27397" r="-5005"/>
          <a:stretch>
            <a:fillRect/>
          </a:stretch>
        </p:blipFill>
        <p:spPr>
          <a:xfrm rot="5400000">
            <a:off x="13695993" y="-1191733"/>
            <a:ext cx="8246718" cy="8246718"/>
          </a:xfrm>
          <a:prstGeom prst="ellipse">
            <a:avLst/>
          </a:prstGeom>
        </p:spPr>
      </p:pic>
    </p:spTree>
    <p:extLst>
      <p:ext uri="{BB962C8B-B14F-4D97-AF65-F5344CB8AC3E}">
        <p14:creationId xmlns:p14="http://schemas.microsoft.com/office/powerpoint/2010/main" val="4114694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9AD0B-10FF-3A6C-EF74-EB3CEE08E20C}"/>
            </a:ext>
          </a:extLst>
        </p:cNvPr>
        <p:cNvGrpSpPr/>
        <p:nvPr/>
      </p:nvGrpSpPr>
      <p:grpSpPr>
        <a:xfrm>
          <a:off x="0" y="0"/>
          <a:ext cx="0" cy="0"/>
          <a:chOff x="0" y="0"/>
          <a:chExt cx="0" cy="0"/>
        </a:xfrm>
      </p:grpSpPr>
      <p:pic>
        <p:nvPicPr>
          <p:cNvPr id="2" name="Picture Placeholder 14">
            <a:extLst>
              <a:ext uri="{FF2B5EF4-FFF2-40B4-BE49-F238E27FC236}">
                <a16:creationId xmlns:a16="http://schemas.microsoft.com/office/drawing/2014/main" id="{DD70431E-546D-52E4-2172-0FFD01E70FC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7768602" y="-1045429"/>
            <a:ext cx="8246718" cy="8246718"/>
          </a:xfrm>
          <a:prstGeom prst="ellipse">
            <a:avLst/>
          </a:prstGeom>
        </p:spPr>
      </p:pic>
      <p:pic>
        <p:nvPicPr>
          <p:cNvPr id="9" name="Picture Placeholder 14">
            <a:extLst>
              <a:ext uri="{FF2B5EF4-FFF2-40B4-BE49-F238E27FC236}">
                <a16:creationId xmlns:a16="http://schemas.microsoft.com/office/drawing/2014/main" id="{15713660-AD51-FEDD-860F-7BFFB216C1D9}"/>
              </a:ext>
            </a:extLst>
          </p:cNvPr>
          <p:cNvPicPr>
            <a:picLocks noChangeAspect="1"/>
          </p:cNvPicPr>
          <p:nvPr/>
        </p:nvPicPr>
        <p:blipFill>
          <a:blip r:embed="rId4" cstate="screen">
            <a:extLst>
              <a:ext uri="{28A0092B-C50C-407E-A947-70E740481C1C}">
                <a14:useLocalDpi xmlns:a14="http://schemas.microsoft.com/office/drawing/2010/main"/>
              </a:ext>
            </a:extLst>
          </a:blip>
          <a:srcRect l="-15243" t="-27397" r="-5005"/>
          <a:stretch>
            <a:fillRect/>
          </a:stretch>
        </p:blipFill>
        <p:spPr>
          <a:xfrm rot="5400000">
            <a:off x="7773460" y="-1045429"/>
            <a:ext cx="8246718" cy="8246718"/>
          </a:xfrm>
          <a:prstGeom prst="ellipse">
            <a:avLst/>
          </a:prstGeom>
        </p:spPr>
      </p:pic>
      <p:sp>
        <p:nvSpPr>
          <p:cNvPr id="7" name="Titolo 6">
            <a:extLst>
              <a:ext uri="{FF2B5EF4-FFF2-40B4-BE49-F238E27FC236}">
                <a16:creationId xmlns:a16="http://schemas.microsoft.com/office/drawing/2014/main" id="{05348A68-C18F-F4FA-D840-0FF95738FB64}"/>
              </a:ext>
            </a:extLst>
          </p:cNvPr>
          <p:cNvSpPr>
            <a:spLocks noGrp="1"/>
          </p:cNvSpPr>
          <p:nvPr>
            <p:ph type="title"/>
          </p:nvPr>
        </p:nvSpPr>
        <p:spPr>
          <a:xfrm>
            <a:off x="335360" y="764704"/>
            <a:ext cx="8719589" cy="936104"/>
          </a:xfrm>
        </p:spPr>
        <p:txBody>
          <a:bodyPr/>
          <a:lstStyle/>
          <a:p>
            <a:r>
              <a:rPr lang="it-IT" b="1" dirty="0" err="1"/>
              <a:t>Forests</a:t>
            </a:r>
            <a:r>
              <a:rPr lang="it-IT" b="1" dirty="0"/>
              <a:t> </a:t>
            </a:r>
            <a:r>
              <a:rPr lang="it-IT" b="1" dirty="0" err="1"/>
              <a:t>provide</a:t>
            </a:r>
            <a:r>
              <a:rPr lang="it-IT" b="1" dirty="0"/>
              <a:t> </a:t>
            </a:r>
            <a:r>
              <a:rPr lang="it-IT" b="1" dirty="0" err="1"/>
              <a:t>resources</a:t>
            </a:r>
            <a:endParaRPr lang="it-IT" b="1" dirty="0"/>
          </a:p>
        </p:txBody>
      </p:sp>
      <p:sp>
        <p:nvSpPr>
          <p:cNvPr id="4" name="Segnaposto piè di pagina 3">
            <a:extLst>
              <a:ext uri="{FF2B5EF4-FFF2-40B4-BE49-F238E27FC236}">
                <a16:creationId xmlns:a16="http://schemas.microsoft.com/office/drawing/2014/main" id="{4B964AA7-4DDB-CEEE-C1FD-743D66D0F8AD}"/>
              </a:ext>
            </a:extLst>
          </p:cNvPr>
          <p:cNvSpPr>
            <a:spLocks noGrp="1"/>
          </p:cNvSpPr>
          <p:nvPr>
            <p:ph type="ftr" sz="quarter" idx="11"/>
          </p:nvPr>
        </p:nvSpPr>
        <p:spPr/>
        <p:txBody>
          <a:bodyPr/>
          <a:lstStyle/>
          <a:p>
            <a:r>
              <a:rPr lang="en-US" dirty="0">
                <a:latin typeface="Calibri" panose="020F0502020204030204" pitchFamily="34" charset="0"/>
              </a:rPr>
              <a:t>REY® is a registered brand of Sylvamo® Corporation - All rights reserved</a:t>
            </a:r>
          </a:p>
        </p:txBody>
      </p:sp>
      <p:sp>
        <p:nvSpPr>
          <p:cNvPr id="5" name="Segnaposto data 4">
            <a:extLst>
              <a:ext uri="{FF2B5EF4-FFF2-40B4-BE49-F238E27FC236}">
                <a16:creationId xmlns:a16="http://schemas.microsoft.com/office/drawing/2014/main" id="{F132D8F8-AECA-E185-52FB-620AB75C2EB7}"/>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24071079-9689-F5E0-0F90-99805DFE9B74}"/>
              </a:ext>
            </a:extLst>
          </p:cNvPr>
          <p:cNvSpPr>
            <a:spLocks noGrp="1"/>
          </p:cNvSpPr>
          <p:nvPr>
            <p:ph type="sldNum" sz="quarter" idx="12"/>
          </p:nvPr>
        </p:nvSpPr>
        <p:spPr/>
        <p:txBody>
          <a:bodyPr/>
          <a:lstStyle/>
          <a:p>
            <a:fld id="{3686A617-C4D3-4D9A-8A46-533505A69CB9}" type="slidenum">
              <a:rPr lang="fr-FR" smtClean="0"/>
              <a:pPr/>
              <a:t>6</a:t>
            </a:fld>
            <a:endParaRPr lang="fr-FR" dirty="0"/>
          </a:p>
        </p:txBody>
      </p:sp>
      <p:sp>
        <p:nvSpPr>
          <p:cNvPr id="3" name="Content Placeholder 2">
            <a:extLst>
              <a:ext uri="{FF2B5EF4-FFF2-40B4-BE49-F238E27FC236}">
                <a16:creationId xmlns:a16="http://schemas.microsoft.com/office/drawing/2014/main" id="{7FF6E3F4-CD6B-817D-B705-C6562CC53616}"/>
              </a:ext>
            </a:extLst>
          </p:cNvPr>
          <p:cNvSpPr txBox="1">
            <a:spLocks/>
          </p:cNvSpPr>
          <p:nvPr/>
        </p:nvSpPr>
        <p:spPr>
          <a:xfrm>
            <a:off x="300039" y="1736725"/>
            <a:ext cx="7235824" cy="465434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200" dirty="0">
                <a:latin typeface="Calibri" panose="020F0502020204030204" pitchFamily="34" charset="0"/>
                <a:ea typeface="+mn-lt"/>
                <a:cs typeface="Calibri" panose="020F0502020204030204" pitchFamily="34" charset="0"/>
              </a:rPr>
              <a:t>Forests give us many of the things we use every day. We get wood for furniture, houses and paper. Some fruits, nuts and medicines also come from trees.</a:t>
            </a:r>
          </a:p>
          <a:p>
            <a:pPr marL="0" indent="0">
              <a:lnSpc>
                <a:spcPct val="100000"/>
              </a:lnSpc>
              <a:buNone/>
            </a:pPr>
            <a:endParaRPr lang="en-GB" sz="2200" dirty="0">
              <a:latin typeface="Calibri" panose="020F0502020204030204" pitchFamily="34" charset="0"/>
              <a:ea typeface="+mn-lt"/>
              <a:cs typeface="Calibri" panose="020F0502020204030204" pitchFamily="34" charset="0"/>
            </a:endParaRPr>
          </a:p>
          <a:p>
            <a:pPr marL="0" indent="0">
              <a:lnSpc>
                <a:spcPct val="100000"/>
              </a:lnSpc>
              <a:buNone/>
            </a:pPr>
            <a:r>
              <a:rPr lang="en-GB" sz="2200" dirty="0">
                <a:latin typeface="Calibri" panose="020F0502020204030204" pitchFamily="34" charset="0"/>
                <a:ea typeface="+mn-lt"/>
                <a:cs typeface="Calibri" panose="020F0502020204030204" pitchFamily="34" charset="0"/>
              </a:rPr>
              <a:t>Forests help people around the world — some communities live in or near forests and use them for food, shelter and jobs.</a:t>
            </a:r>
          </a:p>
          <a:p>
            <a:pPr marL="0" indent="0">
              <a:lnSpc>
                <a:spcPct val="100000"/>
              </a:lnSpc>
              <a:buNone/>
            </a:pPr>
            <a:endParaRPr lang="en-GB" sz="2200" dirty="0">
              <a:latin typeface="Calibri" panose="020F0502020204030204" pitchFamily="34" charset="0"/>
              <a:ea typeface="+mn-lt"/>
              <a:cs typeface="Calibri" panose="020F0502020204030204" pitchFamily="34" charset="0"/>
            </a:endParaRPr>
          </a:p>
          <a:p>
            <a:pPr marL="0" indent="0">
              <a:lnSpc>
                <a:spcPct val="100000"/>
              </a:lnSpc>
              <a:buNone/>
            </a:pPr>
            <a:r>
              <a:rPr lang="en-GB" sz="2200" dirty="0">
                <a:latin typeface="Calibri" panose="020F0502020204030204" pitchFamily="34" charset="0"/>
                <a:ea typeface="+mn-lt"/>
                <a:cs typeface="Calibri" panose="020F0502020204030204" pitchFamily="34" charset="0"/>
              </a:rPr>
              <a:t>But we need to use forest resources carefully and make sure we don’t take too much. That’s why it’s important to plant new trees and look after forests so they can keep providing for people and animals in the future.</a:t>
            </a:r>
            <a:endParaRPr lang="en-GB" sz="2200" dirty="0">
              <a:latin typeface="Calibri" panose="020F0502020204030204" pitchFamily="34" charset="0"/>
              <a:cs typeface="Calibri" panose="020F0502020204030204" pitchFamily="34" charset="0"/>
            </a:endParaRPr>
          </a:p>
        </p:txBody>
      </p:sp>
      <p:pic>
        <p:nvPicPr>
          <p:cNvPr id="11" name="Picture 10" descr="A map with a pin on it&#10;&#10;AI-generated content may be incorrect.">
            <a:extLst>
              <a:ext uri="{FF2B5EF4-FFF2-40B4-BE49-F238E27FC236}">
                <a16:creationId xmlns:a16="http://schemas.microsoft.com/office/drawing/2014/main" id="{4BC89F0C-9D65-AA28-98FB-4FD6775E2565}"/>
              </a:ext>
            </a:extLst>
          </p:cNvPr>
          <p:cNvPicPr>
            <a:picLocks noChangeAspect="1"/>
          </p:cNvPicPr>
          <p:nvPr/>
        </p:nvPicPr>
        <p:blipFill>
          <a:blip r:embed="rId5" cstate="screen">
            <a:extLst>
              <a:ext uri="{28A0092B-C50C-407E-A947-70E740481C1C}">
                <a14:useLocalDpi xmlns:a14="http://schemas.microsoft.com/office/drawing/2010/main"/>
              </a:ext>
            </a:extLst>
          </a:blip>
          <a:srcRect r="-610"/>
          <a:stretch>
            <a:fillRect/>
          </a:stretch>
        </p:blipFill>
        <p:spPr>
          <a:xfrm>
            <a:off x="7042870" y="-4443193"/>
            <a:ext cx="4849091" cy="4864608"/>
          </a:xfrm>
          <a:prstGeom prst="rect">
            <a:avLst/>
          </a:prstGeom>
        </p:spPr>
      </p:pic>
    </p:spTree>
    <p:extLst>
      <p:ext uri="{BB962C8B-B14F-4D97-AF65-F5344CB8AC3E}">
        <p14:creationId xmlns:p14="http://schemas.microsoft.com/office/powerpoint/2010/main" val="1744767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C17D3-2D6A-FB22-C107-CB5EDEAF2C72}"/>
            </a:ext>
          </a:extLst>
        </p:cNvPr>
        <p:cNvGrpSpPr/>
        <p:nvPr/>
      </p:nvGrpSpPr>
      <p:grpSpPr>
        <a:xfrm>
          <a:off x="0" y="0"/>
          <a:ext cx="0" cy="0"/>
          <a:chOff x="0" y="0"/>
          <a:chExt cx="0" cy="0"/>
        </a:xfrm>
      </p:grpSpPr>
      <p:pic>
        <p:nvPicPr>
          <p:cNvPr id="14" name="Picture Placeholder 14">
            <a:extLst>
              <a:ext uri="{FF2B5EF4-FFF2-40B4-BE49-F238E27FC236}">
                <a16:creationId xmlns:a16="http://schemas.microsoft.com/office/drawing/2014/main" id="{E1A4A722-2EBF-697F-E429-6D12627102C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12448995" y="-1173445"/>
            <a:ext cx="8246718" cy="8246718"/>
          </a:xfrm>
          <a:prstGeom prst="ellipse">
            <a:avLst/>
          </a:prstGeom>
        </p:spPr>
      </p:pic>
      <p:pic>
        <p:nvPicPr>
          <p:cNvPr id="9" name="Picture Placeholder 14">
            <a:extLst>
              <a:ext uri="{FF2B5EF4-FFF2-40B4-BE49-F238E27FC236}">
                <a16:creationId xmlns:a16="http://schemas.microsoft.com/office/drawing/2014/main" id="{7B35C1F2-FAA1-CC66-C857-71453126EE6B}"/>
              </a:ext>
            </a:extLst>
          </p:cNvPr>
          <p:cNvPicPr>
            <a:picLocks noChangeAspect="1"/>
          </p:cNvPicPr>
          <p:nvPr/>
        </p:nvPicPr>
        <p:blipFill>
          <a:blip r:embed="rId4" cstate="screen">
            <a:extLst>
              <a:ext uri="{28A0092B-C50C-407E-A947-70E740481C1C}">
                <a14:useLocalDpi xmlns:a14="http://schemas.microsoft.com/office/drawing/2010/main"/>
              </a:ext>
            </a:extLst>
          </a:blip>
          <a:srcRect l="-15243" t="-27397" r="-5005"/>
          <a:stretch>
            <a:fillRect/>
          </a:stretch>
        </p:blipFill>
        <p:spPr>
          <a:xfrm rot="5400000">
            <a:off x="12448995" y="-1311604"/>
            <a:ext cx="8246718" cy="8246718"/>
          </a:xfrm>
          <a:prstGeom prst="ellipse">
            <a:avLst/>
          </a:prstGeom>
        </p:spPr>
      </p:pic>
      <p:sp>
        <p:nvSpPr>
          <p:cNvPr id="7" name="Titolo 6">
            <a:extLst>
              <a:ext uri="{FF2B5EF4-FFF2-40B4-BE49-F238E27FC236}">
                <a16:creationId xmlns:a16="http://schemas.microsoft.com/office/drawing/2014/main" id="{CC011AA6-FB42-36AE-216C-D2059C6867F2}"/>
              </a:ext>
            </a:extLst>
          </p:cNvPr>
          <p:cNvSpPr>
            <a:spLocks noGrp="1"/>
          </p:cNvSpPr>
          <p:nvPr>
            <p:ph type="title"/>
          </p:nvPr>
        </p:nvSpPr>
        <p:spPr>
          <a:xfrm>
            <a:off x="335360" y="764704"/>
            <a:ext cx="8719589" cy="936104"/>
          </a:xfrm>
        </p:spPr>
        <p:txBody>
          <a:bodyPr/>
          <a:lstStyle/>
          <a:p>
            <a:r>
              <a:rPr lang="it-IT" b="1" dirty="0"/>
              <a:t>Paper </a:t>
            </a:r>
            <a:r>
              <a:rPr lang="it-IT" b="1" dirty="0" err="1"/>
              <a:t>forests</a:t>
            </a:r>
            <a:endParaRPr lang="it-IT" b="1" dirty="0"/>
          </a:p>
        </p:txBody>
      </p:sp>
      <p:sp>
        <p:nvSpPr>
          <p:cNvPr id="4" name="Segnaposto piè di pagina 3">
            <a:extLst>
              <a:ext uri="{FF2B5EF4-FFF2-40B4-BE49-F238E27FC236}">
                <a16:creationId xmlns:a16="http://schemas.microsoft.com/office/drawing/2014/main" id="{DA8A5C82-1029-828E-042C-2BFCEF0FAF5C}"/>
              </a:ext>
            </a:extLst>
          </p:cNvPr>
          <p:cNvSpPr>
            <a:spLocks noGrp="1"/>
          </p:cNvSpPr>
          <p:nvPr>
            <p:ph type="ftr" sz="quarter" idx="11"/>
          </p:nvPr>
        </p:nvSpPr>
        <p:spPr/>
        <p:txBody>
          <a:bodyPr/>
          <a:lstStyle/>
          <a:p>
            <a:r>
              <a:rPr lang="en-US" dirty="0">
                <a:latin typeface="Calibri" panose="020F0502020204030204" pitchFamily="34" charset="0"/>
              </a:rPr>
              <a:t>REY® is a registered brand of Sylvamo® Corporation - All rights reserved</a:t>
            </a:r>
          </a:p>
        </p:txBody>
      </p:sp>
      <p:sp>
        <p:nvSpPr>
          <p:cNvPr id="5" name="Segnaposto data 4">
            <a:extLst>
              <a:ext uri="{FF2B5EF4-FFF2-40B4-BE49-F238E27FC236}">
                <a16:creationId xmlns:a16="http://schemas.microsoft.com/office/drawing/2014/main" id="{37B6C99E-3F78-11DD-58B8-1A4087DE349F}"/>
              </a:ext>
            </a:extLst>
          </p:cNvPr>
          <p:cNvSpPr>
            <a:spLocks noGrp="1"/>
          </p:cNvSpPr>
          <p:nvPr>
            <p:ph type="dt" sz="half" idx="10"/>
          </p:nvPr>
        </p:nvSpPr>
        <p:spPr/>
        <p:txBody>
          <a:bodyPr/>
          <a:lstStyle/>
          <a:p>
            <a:fld id="{DD0C5F35-932E-EA4B-818B-9BA878C5F5B0}" type="datetime1">
              <a:rPr lang="fr-FR" smtClean="0"/>
              <a:t>17/07/2025</a:t>
            </a:fld>
            <a:endParaRPr lang="fr-FR" dirty="0"/>
          </a:p>
        </p:txBody>
      </p:sp>
      <p:sp>
        <p:nvSpPr>
          <p:cNvPr id="6" name="Segnaposto numero diapositiva 5">
            <a:extLst>
              <a:ext uri="{FF2B5EF4-FFF2-40B4-BE49-F238E27FC236}">
                <a16:creationId xmlns:a16="http://schemas.microsoft.com/office/drawing/2014/main" id="{EB8D139A-AAE7-F93B-D34A-A88711A362CB}"/>
              </a:ext>
            </a:extLst>
          </p:cNvPr>
          <p:cNvSpPr>
            <a:spLocks noGrp="1"/>
          </p:cNvSpPr>
          <p:nvPr>
            <p:ph type="sldNum" sz="quarter" idx="12"/>
          </p:nvPr>
        </p:nvSpPr>
        <p:spPr/>
        <p:txBody>
          <a:bodyPr/>
          <a:lstStyle/>
          <a:p>
            <a:fld id="{3686A617-C4D3-4D9A-8A46-533505A69CB9}" type="slidenum">
              <a:rPr lang="fr-FR" smtClean="0"/>
              <a:pPr/>
              <a:t>7</a:t>
            </a:fld>
            <a:endParaRPr lang="fr-FR" dirty="0"/>
          </a:p>
        </p:txBody>
      </p:sp>
      <p:sp>
        <p:nvSpPr>
          <p:cNvPr id="3" name="Content Placeholder 2">
            <a:extLst>
              <a:ext uri="{FF2B5EF4-FFF2-40B4-BE49-F238E27FC236}">
                <a16:creationId xmlns:a16="http://schemas.microsoft.com/office/drawing/2014/main" id="{109325C5-A8D5-CD3D-4AF7-D51CA5F67116}"/>
              </a:ext>
            </a:extLst>
          </p:cNvPr>
          <p:cNvSpPr txBox="1">
            <a:spLocks/>
          </p:cNvSpPr>
          <p:nvPr/>
        </p:nvSpPr>
        <p:spPr>
          <a:xfrm>
            <a:off x="300039" y="1736725"/>
            <a:ext cx="6411657" cy="4654347"/>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600" dirty="0">
                <a:solidFill>
                  <a:srgbClr val="222C43"/>
                </a:solidFill>
                <a:latin typeface="Calibri" panose="020F0502020204030204" pitchFamily="34" charset="0"/>
                <a:cs typeface="Calibri" panose="020F0502020204030204" pitchFamily="34" charset="0"/>
              </a:rPr>
              <a:t>REY</a:t>
            </a:r>
            <a:r>
              <a:rPr lang="en-US" sz="2600" dirty="0">
                <a:solidFill>
                  <a:srgbClr val="222C43"/>
                </a:solidFill>
                <a:latin typeface="Calibri" panose="020F0502020204030204" pitchFamily="34" charset="0"/>
                <a:ea typeface="+mn-lt"/>
                <a:cs typeface="Calibri" panose="020F0502020204030204" pitchFamily="34" charset="0"/>
              </a:rPr>
              <a:t>®</a:t>
            </a:r>
            <a:r>
              <a:rPr lang="en-GB" sz="2600" dirty="0">
                <a:solidFill>
                  <a:srgbClr val="222C43"/>
                </a:solidFill>
                <a:latin typeface="Calibri" panose="020F0502020204030204" pitchFamily="34" charset="0"/>
                <a:cs typeface="Calibri" panose="020F0502020204030204" pitchFamily="34" charset="0"/>
              </a:rPr>
              <a:t> makes paper in a paper mill in a small French village called </a:t>
            </a:r>
            <a:r>
              <a:rPr lang="en-GB" sz="2600" dirty="0" err="1">
                <a:solidFill>
                  <a:srgbClr val="222C43"/>
                </a:solidFill>
                <a:latin typeface="Calibri" panose="020F0502020204030204" pitchFamily="34" charset="0"/>
                <a:cs typeface="Calibri" panose="020F0502020204030204" pitchFamily="34" charset="0"/>
              </a:rPr>
              <a:t>Saillat</a:t>
            </a:r>
            <a:r>
              <a:rPr lang="en-GB" sz="2600" dirty="0">
                <a:solidFill>
                  <a:srgbClr val="222C43"/>
                </a:solidFill>
                <a:latin typeface="Calibri" panose="020F0502020204030204" pitchFamily="34" charset="0"/>
                <a:cs typeface="Calibri" panose="020F0502020204030204" pitchFamily="34" charset="0"/>
              </a:rPr>
              <a:t>-sur-Vienne.</a:t>
            </a:r>
          </a:p>
          <a:p>
            <a:pPr marL="0" indent="0">
              <a:lnSpc>
                <a:spcPct val="100000"/>
              </a:lnSpc>
              <a:buNone/>
            </a:pPr>
            <a:endParaRPr lang="en-US" sz="2600" dirty="0">
              <a:solidFill>
                <a:srgbClr val="222C43"/>
              </a:solidFill>
              <a:latin typeface="Calibri" panose="020F0502020204030204" pitchFamily="34" charset="0"/>
              <a:cs typeface="Calibri" panose="020F0502020204030204" pitchFamily="34" charset="0"/>
            </a:endParaRPr>
          </a:p>
          <a:p>
            <a:pPr marL="0" indent="0">
              <a:lnSpc>
                <a:spcPct val="100000"/>
              </a:lnSpc>
              <a:buNone/>
            </a:pPr>
            <a:r>
              <a:rPr lang="en-GB" sz="2600" dirty="0" err="1">
                <a:solidFill>
                  <a:srgbClr val="222C43"/>
                </a:solidFill>
                <a:latin typeface="Calibri" panose="020F0502020204030204" pitchFamily="34" charset="0"/>
                <a:cs typeface="Calibri" panose="020F0502020204030204" pitchFamily="34" charset="0"/>
              </a:rPr>
              <a:t>Saillat</a:t>
            </a:r>
            <a:r>
              <a:rPr lang="en-GB" sz="2600" dirty="0">
                <a:solidFill>
                  <a:srgbClr val="222C43"/>
                </a:solidFill>
                <a:latin typeface="Calibri" panose="020F0502020204030204" pitchFamily="34" charset="0"/>
                <a:cs typeface="Calibri" panose="020F0502020204030204" pitchFamily="34" charset="0"/>
              </a:rPr>
              <a:t>-sur-Vienne is surrounded by forests full of trees that are perfect for making paper. </a:t>
            </a:r>
          </a:p>
          <a:p>
            <a:pPr marL="0" indent="0">
              <a:lnSpc>
                <a:spcPct val="100000"/>
              </a:lnSpc>
              <a:buNone/>
            </a:pPr>
            <a:endParaRPr lang="en-GB" sz="2600" dirty="0">
              <a:solidFill>
                <a:srgbClr val="222C43"/>
              </a:solidFill>
              <a:latin typeface="Calibri" panose="020F0502020204030204" pitchFamily="34" charset="0"/>
              <a:cs typeface="Calibri" panose="020F0502020204030204" pitchFamily="34" charset="0"/>
            </a:endParaRPr>
          </a:p>
          <a:p>
            <a:pPr marL="0" indent="0">
              <a:lnSpc>
                <a:spcPct val="100000"/>
              </a:lnSpc>
              <a:buNone/>
            </a:pPr>
            <a:r>
              <a:rPr lang="en-GB" sz="2600" dirty="0">
                <a:solidFill>
                  <a:srgbClr val="222C43"/>
                </a:solidFill>
                <a:latin typeface="Calibri" panose="020F0502020204030204" pitchFamily="34" charset="0"/>
                <a:cs typeface="Calibri" panose="020F0502020204030204" pitchFamily="34" charset="0"/>
              </a:rPr>
              <a:t>These forests are sustainably managed, ensuring they remain healthy and full of life.</a:t>
            </a:r>
          </a:p>
        </p:txBody>
      </p:sp>
      <p:pic>
        <p:nvPicPr>
          <p:cNvPr id="12" name="Picture 11" descr="A map with a pin on it&#10;&#10;AI-generated content may be incorrect.">
            <a:extLst>
              <a:ext uri="{FF2B5EF4-FFF2-40B4-BE49-F238E27FC236}">
                <a16:creationId xmlns:a16="http://schemas.microsoft.com/office/drawing/2014/main" id="{CFBB257E-C099-3497-9635-A8ACAB816122}"/>
              </a:ext>
            </a:extLst>
          </p:cNvPr>
          <p:cNvPicPr>
            <a:picLocks noChangeAspect="1"/>
          </p:cNvPicPr>
          <p:nvPr/>
        </p:nvPicPr>
        <p:blipFill>
          <a:blip r:embed="rId5" cstate="screen">
            <a:extLst>
              <a:ext uri="{28A0092B-C50C-407E-A947-70E740481C1C}">
                <a14:useLocalDpi xmlns:a14="http://schemas.microsoft.com/office/drawing/2010/main"/>
              </a:ext>
            </a:extLst>
          </a:blip>
          <a:srcRect r="-610"/>
          <a:stretch>
            <a:fillRect/>
          </a:stretch>
        </p:blipFill>
        <p:spPr>
          <a:xfrm>
            <a:off x="6984208" y="1526464"/>
            <a:ext cx="4849091" cy="4864608"/>
          </a:xfrm>
          <a:prstGeom prst="rect">
            <a:avLst/>
          </a:prstGeom>
        </p:spPr>
      </p:pic>
    </p:spTree>
    <p:extLst>
      <p:ext uri="{BB962C8B-B14F-4D97-AF65-F5344CB8AC3E}">
        <p14:creationId xmlns:p14="http://schemas.microsoft.com/office/powerpoint/2010/main" val="2980987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22B2BD2-3739-478E-4383-3DB6C2C13AA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F55F943-5383-1475-67F4-07127CF09A02}"/>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6" name="Segnaposto data 5">
            <a:extLst>
              <a:ext uri="{FF2B5EF4-FFF2-40B4-BE49-F238E27FC236}">
                <a16:creationId xmlns:a16="http://schemas.microsoft.com/office/drawing/2014/main" id="{F8458EA7-BAAC-6026-7E91-B7E35DF3F563}"/>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9C446C5A-7C84-E2AA-6FB3-DD52F436A6E6}"/>
              </a:ext>
            </a:extLst>
          </p:cNvPr>
          <p:cNvSpPr>
            <a:spLocks noGrp="1"/>
          </p:cNvSpPr>
          <p:nvPr>
            <p:ph type="sldNum" sz="quarter" idx="12"/>
          </p:nvPr>
        </p:nvSpPr>
        <p:spPr/>
        <p:txBody>
          <a:bodyPr/>
          <a:lstStyle/>
          <a:p>
            <a:fld id="{3686A617-C4D3-4D9A-8A46-533505A69CB9}" type="slidenum">
              <a:rPr lang="fr-FR" smtClean="0"/>
              <a:pPr/>
              <a:t>8</a:t>
            </a:fld>
            <a:endParaRPr lang="fr-FR" dirty="0"/>
          </a:p>
        </p:txBody>
      </p:sp>
      <p:sp>
        <p:nvSpPr>
          <p:cNvPr id="12" name="Titolo 6">
            <a:extLst>
              <a:ext uri="{FF2B5EF4-FFF2-40B4-BE49-F238E27FC236}">
                <a16:creationId xmlns:a16="http://schemas.microsoft.com/office/drawing/2014/main" id="{D6F1CEC5-F480-A7AA-A325-ECE17D2AF54B}"/>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Tree </a:t>
            </a:r>
            <a:r>
              <a:rPr lang="it-IT" dirty="0" err="1">
                <a:solidFill>
                  <a:schemeClr val="bg1"/>
                </a:solidFill>
                <a:latin typeface="Calibri" panose="020F0502020204030204" pitchFamily="34" charset="0"/>
              </a:rPr>
              <a:t>species</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found</a:t>
            </a:r>
            <a:r>
              <a:rPr lang="it-IT" dirty="0">
                <a:solidFill>
                  <a:schemeClr val="bg1"/>
                </a:solidFill>
                <a:latin typeface="Calibri" panose="020F0502020204030204" pitchFamily="34" charset="0"/>
              </a:rPr>
              <a:t> in the </a:t>
            </a:r>
            <a:r>
              <a:rPr lang="it-IT" dirty="0" err="1">
                <a:solidFill>
                  <a:schemeClr val="bg1"/>
                </a:solidFill>
                <a:latin typeface="Calibri" panose="020F0502020204030204" pitchFamily="34" charset="0"/>
              </a:rPr>
              <a:t>forests</a:t>
            </a:r>
            <a:endParaRPr lang="it-IT" dirty="0">
              <a:solidFill>
                <a:schemeClr val="bg1"/>
              </a:solidFill>
              <a:latin typeface="Calibri" panose="020F0502020204030204" pitchFamily="34" charset="0"/>
            </a:endParaRPr>
          </a:p>
        </p:txBody>
      </p:sp>
      <p:sp>
        <p:nvSpPr>
          <p:cNvPr id="2" name="Content Placeholder 2">
            <a:extLst>
              <a:ext uri="{FF2B5EF4-FFF2-40B4-BE49-F238E27FC236}">
                <a16:creationId xmlns:a16="http://schemas.microsoft.com/office/drawing/2014/main" id="{9B726803-25EE-69D1-6A17-961114FBC54E}"/>
              </a:ext>
            </a:extLst>
          </p:cNvPr>
          <p:cNvSpPr txBox="1">
            <a:spLocks/>
          </p:cNvSpPr>
          <p:nvPr/>
        </p:nvSpPr>
        <p:spPr>
          <a:xfrm>
            <a:off x="300038" y="1762492"/>
            <a:ext cx="5761037" cy="414456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In the forests surrounding the village of </a:t>
            </a:r>
            <a:r>
              <a:rPr lang="en-GB" sz="2400" dirty="0" err="1">
                <a:solidFill>
                  <a:schemeClr val="bg1"/>
                </a:solidFill>
                <a:latin typeface="Calibri" panose="020F0502020204030204" pitchFamily="34" charset="0"/>
                <a:cs typeface="Calibri" panose="020F0502020204030204" pitchFamily="34" charset="0"/>
              </a:rPr>
              <a:t>Saillat</a:t>
            </a:r>
            <a:r>
              <a:rPr lang="en-GB" sz="2400" dirty="0">
                <a:solidFill>
                  <a:schemeClr val="bg1"/>
                </a:solidFill>
                <a:latin typeface="Calibri" panose="020F0502020204030204" pitchFamily="34" charset="0"/>
                <a:cs typeface="Calibri" panose="020F0502020204030204" pitchFamily="34" charset="0"/>
              </a:rPr>
              <a:t>-sur-Vienne, in France, there are many tree species.</a:t>
            </a:r>
          </a:p>
          <a:p>
            <a:pPr marL="0" indent="0">
              <a:lnSpc>
                <a:spcPct val="100000"/>
              </a:lnSpc>
              <a:buNone/>
            </a:pPr>
            <a:endParaRPr lang="en-GB" sz="24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Some of them are leafy trees.</a:t>
            </a:r>
            <a:r>
              <a:rPr lang="en-GB" sz="2400" dirty="0">
                <a:solidFill>
                  <a:schemeClr val="bg1"/>
                </a:solidFill>
                <a:latin typeface="Calibri" panose="020F0502020204030204" pitchFamily="34" charset="0"/>
                <a:ea typeface="+mn-lt"/>
                <a:cs typeface="Calibri" panose="020F0502020204030204" pitchFamily="34" charset="0"/>
              </a:rPr>
              <a:t> </a:t>
            </a:r>
            <a:r>
              <a:rPr lang="en-GB" sz="2400" dirty="0">
                <a:solidFill>
                  <a:schemeClr val="bg1"/>
                </a:solidFill>
                <a:latin typeface="Calibri" panose="020F0502020204030204" pitchFamily="34" charset="0"/>
                <a:cs typeface="Calibri" panose="020F0502020204030204" pitchFamily="34" charset="0"/>
              </a:rPr>
              <a:t>Others are resinous trees,</a:t>
            </a:r>
            <a:r>
              <a:rPr lang="en-GB" sz="2400" dirty="0">
                <a:solidFill>
                  <a:schemeClr val="bg1"/>
                </a:solidFill>
                <a:latin typeface="Calibri" panose="020F0502020204030204" pitchFamily="34" charset="0"/>
                <a:ea typeface="+mn-lt"/>
                <a:cs typeface="Calibri" panose="020F0502020204030204" pitchFamily="34" charset="0"/>
              </a:rPr>
              <a:t> which have needle-like or scale-like leaves.</a:t>
            </a:r>
          </a:p>
          <a:p>
            <a:pPr marL="0" indent="0">
              <a:lnSpc>
                <a:spcPct val="100000"/>
              </a:lnSpc>
              <a:buNone/>
            </a:pPr>
            <a:endParaRPr lang="en-GB" sz="2400" dirty="0">
              <a:solidFill>
                <a:schemeClr val="bg1"/>
              </a:solidFill>
              <a:latin typeface="Calibri" panose="020F0502020204030204" pitchFamily="34" charset="0"/>
              <a:ea typeface="+mn-lt"/>
              <a:cs typeface="Calibri" panose="020F0502020204030204" pitchFamily="34" charset="0"/>
            </a:endParaRPr>
          </a:p>
          <a:p>
            <a:pPr marL="0" indent="0">
              <a:lnSpc>
                <a:spcPct val="100000"/>
              </a:lnSpc>
              <a:buNone/>
            </a:pPr>
            <a:r>
              <a:rPr lang="en-GB" sz="2400" dirty="0">
                <a:solidFill>
                  <a:schemeClr val="bg1"/>
                </a:solidFill>
                <a:latin typeface="Calibri" panose="020F0502020204030204" pitchFamily="34" charset="0"/>
                <a:ea typeface="+mn-lt"/>
                <a:cs typeface="Calibri" panose="020F0502020204030204" pitchFamily="34" charset="0"/>
              </a:rPr>
              <a:t>Can you group the trees correctly?</a:t>
            </a:r>
          </a:p>
        </p:txBody>
      </p:sp>
      <p:pic>
        <p:nvPicPr>
          <p:cNvPr id="10" name="Picture 9" descr="A screenshot of a tree&#10;&#10;AI-generated content may be incorrect.">
            <a:extLst>
              <a:ext uri="{FF2B5EF4-FFF2-40B4-BE49-F238E27FC236}">
                <a16:creationId xmlns:a16="http://schemas.microsoft.com/office/drawing/2014/main" id="{50C87CCA-29C1-49A7-3BED-5C121309AFE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1119646">
            <a:off x="6722709" y="2257056"/>
            <a:ext cx="4102100" cy="5918200"/>
          </a:xfrm>
          <a:prstGeom prst="rect">
            <a:avLst/>
          </a:prstGeom>
          <a:effectLst>
            <a:outerShdw blurRad="191168" sx="102000" sy="102000" algn="ctr" rotWithShape="0">
              <a:prstClr val="black">
                <a:alpha val="39000"/>
              </a:prstClr>
            </a:outerShdw>
          </a:effectLst>
        </p:spPr>
      </p:pic>
      <p:pic>
        <p:nvPicPr>
          <p:cNvPr id="8" name="Picture 7" descr="A document with text on it&#10;&#10;AI-generated content may be incorrect.">
            <a:extLst>
              <a:ext uri="{FF2B5EF4-FFF2-40B4-BE49-F238E27FC236}">
                <a16:creationId xmlns:a16="http://schemas.microsoft.com/office/drawing/2014/main" id="{F8BDA7FA-0E00-15B6-16EE-352FFDF7F4F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202459">
            <a:off x="7976291" y="1852296"/>
            <a:ext cx="4102100" cy="5943600"/>
          </a:xfrm>
          <a:prstGeom prst="rect">
            <a:avLst/>
          </a:prstGeom>
          <a:effectLst>
            <a:outerShdw blurRad="190500" sx="102000" sy="102000" algn="ctr" rotWithShape="0">
              <a:prstClr val="black">
                <a:alpha val="39000"/>
              </a:prstClr>
            </a:outerShdw>
          </a:effectLst>
        </p:spPr>
      </p:pic>
    </p:spTree>
    <p:extLst>
      <p:ext uri="{BB962C8B-B14F-4D97-AF65-F5344CB8AC3E}">
        <p14:creationId xmlns:p14="http://schemas.microsoft.com/office/powerpoint/2010/main" val="2011551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4A01ACF-0BFA-745E-5D55-C1BEE98D2535}"/>
            </a:ext>
          </a:extLst>
        </p:cNvPr>
        <p:cNvGrpSpPr/>
        <p:nvPr/>
      </p:nvGrpSpPr>
      <p:grpSpPr>
        <a:xfrm>
          <a:off x="0" y="0"/>
          <a:ext cx="0" cy="0"/>
          <a:chOff x="0" y="0"/>
          <a:chExt cx="0" cy="0"/>
        </a:xfrm>
      </p:grpSpPr>
      <p:pic>
        <p:nvPicPr>
          <p:cNvPr id="22" name="Picture 21" descr="A dirt road through a forest&#10;&#10;AI-generated content may be incorrect.">
            <a:extLst>
              <a:ext uri="{FF2B5EF4-FFF2-40B4-BE49-F238E27FC236}">
                <a16:creationId xmlns:a16="http://schemas.microsoft.com/office/drawing/2014/main" id="{005A69A1-EE29-5C6B-60A5-38A4D45E9C2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24655" y="1750775"/>
            <a:ext cx="11355233" cy="4468730"/>
          </a:xfrm>
          <a:prstGeom prst="rect">
            <a:avLst/>
          </a:prstGeom>
        </p:spPr>
      </p:pic>
      <p:sp>
        <p:nvSpPr>
          <p:cNvPr id="5" name="Segnaposto piè di pagina 4">
            <a:extLst>
              <a:ext uri="{FF2B5EF4-FFF2-40B4-BE49-F238E27FC236}">
                <a16:creationId xmlns:a16="http://schemas.microsoft.com/office/drawing/2014/main" id="{1F09E6FD-D2FA-FE83-6097-61AC78ECA4F3}"/>
              </a:ext>
            </a:extLst>
          </p:cNvPr>
          <p:cNvSpPr>
            <a:spLocks noGrp="1"/>
          </p:cNvSpPr>
          <p:nvPr>
            <p:ph type="ftr" sz="quarter" idx="11"/>
          </p:nvPr>
        </p:nvSpPr>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6" name="Segnaposto data 5">
            <a:extLst>
              <a:ext uri="{FF2B5EF4-FFF2-40B4-BE49-F238E27FC236}">
                <a16:creationId xmlns:a16="http://schemas.microsoft.com/office/drawing/2014/main" id="{6FFDBE7D-FD5B-4B3E-66EF-B20F417B1203}"/>
              </a:ext>
            </a:extLst>
          </p:cNvPr>
          <p:cNvSpPr>
            <a:spLocks noGrp="1"/>
          </p:cNvSpPr>
          <p:nvPr>
            <p:ph type="dt" sz="half" idx="10"/>
          </p:nvPr>
        </p:nvSpPr>
        <p:spPr/>
        <p:txBody>
          <a:bodyPr/>
          <a:lstStyle/>
          <a:p>
            <a:fld id="{28CC19E4-4D34-C84F-A679-98E10E83CBBE}" type="datetime1">
              <a:rPr lang="fr-FR" smtClean="0"/>
              <a:t>17/07/2025</a:t>
            </a:fld>
            <a:endParaRPr lang="fr-FR" dirty="0"/>
          </a:p>
        </p:txBody>
      </p:sp>
      <p:sp>
        <p:nvSpPr>
          <p:cNvPr id="7" name="Segnaposto numero diapositiva 6">
            <a:extLst>
              <a:ext uri="{FF2B5EF4-FFF2-40B4-BE49-F238E27FC236}">
                <a16:creationId xmlns:a16="http://schemas.microsoft.com/office/drawing/2014/main" id="{28BAD00D-55D0-4936-5591-CA00AFF4F5E9}"/>
              </a:ext>
            </a:extLst>
          </p:cNvPr>
          <p:cNvSpPr>
            <a:spLocks noGrp="1"/>
          </p:cNvSpPr>
          <p:nvPr>
            <p:ph type="sldNum" sz="quarter" idx="12"/>
          </p:nvPr>
        </p:nvSpPr>
        <p:spPr/>
        <p:txBody>
          <a:bodyPr/>
          <a:lstStyle/>
          <a:p>
            <a:fld id="{3686A617-C4D3-4D9A-8A46-533505A69CB9}" type="slidenum">
              <a:rPr lang="fr-FR" smtClean="0"/>
              <a:pPr/>
              <a:t>9</a:t>
            </a:fld>
            <a:endParaRPr lang="fr-FR" dirty="0"/>
          </a:p>
        </p:txBody>
      </p:sp>
      <p:sp>
        <p:nvSpPr>
          <p:cNvPr id="12" name="Titolo 6">
            <a:extLst>
              <a:ext uri="{FF2B5EF4-FFF2-40B4-BE49-F238E27FC236}">
                <a16:creationId xmlns:a16="http://schemas.microsoft.com/office/drawing/2014/main" id="{AD35B8A7-F264-6B42-C798-C89D39113DA3}"/>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err="1">
                <a:solidFill>
                  <a:schemeClr val="bg1"/>
                </a:solidFill>
                <a:latin typeface="Calibri" panose="020F0502020204030204" pitchFamily="34" charset="0"/>
              </a:rPr>
              <a:t>Which</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animals</a:t>
            </a:r>
            <a:r>
              <a:rPr lang="it-IT" dirty="0">
                <a:solidFill>
                  <a:schemeClr val="bg1"/>
                </a:solidFill>
                <a:latin typeface="Calibri" panose="020F0502020204030204" pitchFamily="34" charset="0"/>
              </a:rPr>
              <a:t> live in </a:t>
            </a:r>
            <a:r>
              <a:rPr lang="it-IT" dirty="0" err="1">
                <a:solidFill>
                  <a:schemeClr val="bg1"/>
                </a:solidFill>
                <a:latin typeface="Calibri" panose="020F0502020204030204" pitchFamily="34" charset="0"/>
              </a:rPr>
              <a:t>these</a:t>
            </a:r>
            <a:r>
              <a:rPr lang="it-IT" dirty="0">
                <a:solidFill>
                  <a:schemeClr val="bg1"/>
                </a:solidFill>
                <a:latin typeface="Calibri" panose="020F0502020204030204" pitchFamily="34" charset="0"/>
              </a:rPr>
              <a:t> </a:t>
            </a:r>
            <a:r>
              <a:rPr lang="it-IT" dirty="0" err="1">
                <a:solidFill>
                  <a:schemeClr val="bg1"/>
                </a:solidFill>
                <a:latin typeface="Calibri" panose="020F0502020204030204" pitchFamily="34" charset="0"/>
              </a:rPr>
              <a:t>forests</a:t>
            </a:r>
            <a:r>
              <a:rPr lang="it-IT" dirty="0">
                <a:solidFill>
                  <a:schemeClr val="bg1"/>
                </a:solidFill>
                <a:latin typeface="Calibri" panose="020F0502020204030204" pitchFamily="34" charset="0"/>
              </a:rPr>
              <a:t>?</a:t>
            </a:r>
          </a:p>
        </p:txBody>
      </p:sp>
      <p:pic>
        <p:nvPicPr>
          <p:cNvPr id="17" name="Picture 16">
            <a:extLst>
              <a:ext uri="{FF2B5EF4-FFF2-40B4-BE49-F238E27FC236}">
                <a16:creationId xmlns:a16="http://schemas.microsoft.com/office/drawing/2014/main" id="{0C24CD9F-D1B1-7FFC-0CAF-1F44A7231B0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20133202">
            <a:off x="7211273" y="-5213638"/>
            <a:ext cx="1664682" cy="1664682"/>
          </a:xfrm>
          <a:prstGeom prst="ellipse">
            <a:avLst/>
          </a:prstGeom>
          <a:ln>
            <a:solidFill>
              <a:srgbClr val="007FC8"/>
            </a:solidFill>
          </a:ln>
        </p:spPr>
      </p:pic>
      <p:grpSp>
        <p:nvGrpSpPr>
          <p:cNvPr id="42" name="Group 41">
            <a:extLst>
              <a:ext uri="{FF2B5EF4-FFF2-40B4-BE49-F238E27FC236}">
                <a16:creationId xmlns:a16="http://schemas.microsoft.com/office/drawing/2014/main" id="{EE4EDDEA-F7FC-EB82-3FA7-F52C660EABAB}"/>
              </a:ext>
            </a:extLst>
          </p:cNvPr>
          <p:cNvGrpSpPr/>
          <p:nvPr/>
        </p:nvGrpSpPr>
        <p:grpSpPr>
          <a:xfrm>
            <a:off x="177764" y="1571706"/>
            <a:ext cx="2004304" cy="2171038"/>
            <a:chOff x="177764" y="1571706"/>
            <a:chExt cx="2004304" cy="2171038"/>
          </a:xfrm>
        </p:grpSpPr>
        <p:pic>
          <p:nvPicPr>
            <p:cNvPr id="2" name="Picture 1">
              <a:extLst>
                <a:ext uri="{FF2B5EF4-FFF2-40B4-BE49-F238E27FC236}">
                  <a16:creationId xmlns:a16="http://schemas.microsoft.com/office/drawing/2014/main" id="{41C4201E-D660-3927-86D1-F692AB1921E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77764" y="1571706"/>
              <a:ext cx="2004304" cy="2004304"/>
            </a:xfrm>
            <a:prstGeom prst="ellipse">
              <a:avLst/>
            </a:prstGeom>
            <a:ln>
              <a:solidFill>
                <a:srgbClr val="DA291C"/>
              </a:solidFill>
            </a:ln>
          </p:spPr>
        </p:pic>
        <p:sp>
          <p:nvSpPr>
            <p:cNvPr id="41" name="Rectangle 40">
              <a:extLst>
                <a:ext uri="{FF2B5EF4-FFF2-40B4-BE49-F238E27FC236}">
                  <a16:creationId xmlns:a16="http://schemas.microsoft.com/office/drawing/2014/main" id="{28380055-FE29-F970-A272-72196734A9E0}"/>
                </a:ext>
              </a:extLst>
            </p:cNvPr>
            <p:cNvSpPr/>
            <p:nvPr/>
          </p:nvSpPr>
          <p:spPr>
            <a:xfrm>
              <a:off x="242246" y="3326909"/>
              <a:ext cx="1870151" cy="415835"/>
            </a:xfrm>
            <a:prstGeom prst="rect">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solidFill>
                    <a:schemeClr val="bg1"/>
                  </a:solidFill>
                  <a:latin typeface="Calibri"/>
                  <a:ea typeface="Calibri"/>
                  <a:cs typeface="Calibri"/>
                </a:rPr>
                <a:t>European Badger</a:t>
              </a:r>
              <a:endParaRPr lang="en-US" dirty="0">
                <a:solidFill>
                  <a:schemeClr val="bg1"/>
                </a:solidFill>
                <a:latin typeface="Calibri" panose="020F0502020204030204" pitchFamily="34" charset="0"/>
                <a:cs typeface="Calibri" panose="020F0502020204030204" pitchFamily="34" charset="0"/>
              </a:endParaRPr>
            </a:p>
          </p:txBody>
        </p:sp>
      </p:grpSp>
      <p:grpSp>
        <p:nvGrpSpPr>
          <p:cNvPr id="4" name="Group 3">
            <a:extLst>
              <a:ext uri="{FF2B5EF4-FFF2-40B4-BE49-F238E27FC236}">
                <a16:creationId xmlns:a16="http://schemas.microsoft.com/office/drawing/2014/main" id="{C9446B89-242E-DD10-4882-8C7710F35341}"/>
              </a:ext>
            </a:extLst>
          </p:cNvPr>
          <p:cNvGrpSpPr/>
          <p:nvPr/>
        </p:nvGrpSpPr>
        <p:grpSpPr>
          <a:xfrm>
            <a:off x="176087" y="4497977"/>
            <a:ext cx="1826757" cy="1826737"/>
            <a:chOff x="176087" y="4497977"/>
            <a:chExt cx="1826757" cy="1826737"/>
          </a:xfrm>
        </p:grpSpPr>
        <p:pic>
          <p:nvPicPr>
            <p:cNvPr id="23" name="Picture 22">
              <a:extLst>
                <a:ext uri="{FF2B5EF4-FFF2-40B4-BE49-F238E27FC236}">
                  <a16:creationId xmlns:a16="http://schemas.microsoft.com/office/drawing/2014/main" id="{7C057B1C-50F1-124A-78D8-429963D2864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flipH="1">
              <a:off x="329787" y="4497977"/>
              <a:ext cx="1503484" cy="1503483"/>
            </a:xfrm>
            <a:prstGeom prst="ellipse">
              <a:avLst/>
            </a:prstGeom>
            <a:ln>
              <a:solidFill>
                <a:srgbClr val="FF9E1B"/>
              </a:solidFill>
            </a:ln>
          </p:spPr>
        </p:pic>
        <p:sp>
          <p:nvSpPr>
            <p:cNvPr id="43" name="Rectangle 42">
              <a:extLst>
                <a:ext uri="{FF2B5EF4-FFF2-40B4-BE49-F238E27FC236}">
                  <a16:creationId xmlns:a16="http://schemas.microsoft.com/office/drawing/2014/main" id="{569CBBA9-52A5-C51D-27AB-EA0D47006B01}"/>
                </a:ext>
              </a:extLst>
            </p:cNvPr>
            <p:cNvSpPr/>
            <p:nvPr/>
          </p:nvSpPr>
          <p:spPr>
            <a:xfrm>
              <a:off x="176087" y="5676308"/>
              <a:ext cx="1826757" cy="648406"/>
            </a:xfrm>
            <a:prstGeom prst="rect">
              <a:avLst/>
            </a:prstGeom>
            <a:solidFill>
              <a:srgbClr val="F7930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solidFill>
                    <a:srgbClr val="000000"/>
                  </a:solidFill>
                </a:rPr>
                <a:t>Common Blue Butterfly</a:t>
              </a:r>
              <a:endParaRPr lang="en-US" dirty="0">
                <a:solidFill>
                  <a:srgbClr val="000000"/>
                </a:solidFill>
                <a:latin typeface="Calibri" panose="020F0502020204030204" pitchFamily="34" charset="0"/>
                <a:cs typeface="Calibri" panose="020F0502020204030204" pitchFamily="34" charset="0"/>
              </a:endParaRPr>
            </a:p>
          </p:txBody>
        </p:sp>
      </p:grpSp>
      <p:grpSp>
        <p:nvGrpSpPr>
          <p:cNvPr id="51" name="Group 50">
            <a:extLst>
              <a:ext uri="{FF2B5EF4-FFF2-40B4-BE49-F238E27FC236}">
                <a16:creationId xmlns:a16="http://schemas.microsoft.com/office/drawing/2014/main" id="{DD5D8703-6835-B85E-833C-D81FD651C8C8}"/>
              </a:ext>
            </a:extLst>
          </p:cNvPr>
          <p:cNvGrpSpPr/>
          <p:nvPr/>
        </p:nvGrpSpPr>
        <p:grpSpPr>
          <a:xfrm>
            <a:off x="4042214" y="2646039"/>
            <a:ext cx="1609408" cy="1702694"/>
            <a:chOff x="4231301" y="2783086"/>
            <a:chExt cx="1609408" cy="1702694"/>
          </a:xfrm>
        </p:grpSpPr>
        <p:pic>
          <p:nvPicPr>
            <p:cNvPr id="30" name="Picture 29">
              <a:extLst>
                <a:ext uri="{FF2B5EF4-FFF2-40B4-BE49-F238E27FC236}">
                  <a16:creationId xmlns:a16="http://schemas.microsoft.com/office/drawing/2014/main" id="{3D535DE0-0AEA-685E-384C-E9502CE650E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268429" y="2783086"/>
              <a:ext cx="1503484" cy="1503483"/>
            </a:xfrm>
            <a:prstGeom prst="ellipse">
              <a:avLst/>
            </a:prstGeom>
            <a:ln>
              <a:solidFill>
                <a:srgbClr val="FF9E1B"/>
              </a:solidFill>
            </a:ln>
          </p:spPr>
        </p:pic>
        <p:sp>
          <p:nvSpPr>
            <p:cNvPr id="48" name="Rectangle 47">
              <a:extLst>
                <a:ext uri="{FF2B5EF4-FFF2-40B4-BE49-F238E27FC236}">
                  <a16:creationId xmlns:a16="http://schemas.microsoft.com/office/drawing/2014/main" id="{E85635D3-2F3E-3444-CC44-CA536AB61DCD}"/>
                </a:ext>
              </a:extLst>
            </p:cNvPr>
            <p:cNvSpPr/>
            <p:nvPr/>
          </p:nvSpPr>
          <p:spPr>
            <a:xfrm>
              <a:off x="4231301" y="4069945"/>
              <a:ext cx="1609408" cy="415835"/>
            </a:xfrm>
            <a:prstGeom prst="rect">
              <a:avLst/>
            </a:prstGeom>
            <a:solidFill>
              <a:srgbClr val="F79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rgbClr val="222C43"/>
                  </a:solidFill>
                </a:rPr>
                <a:t>Earthworm</a:t>
              </a:r>
              <a:endParaRPr lang="en-US" dirty="0">
                <a:solidFill>
                  <a:srgbClr val="222C43"/>
                </a:solidFill>
                <a:latin typeface="Calibri" panose="020F0502020204030204" pitchFamily="34" charset="0"/>
                <a:cs typeface="Calibri" panose="020F0502020204030204" pitchFamily="34" charset="0"/>
              </a:endParaRPr>
            </a:p>
          </p:txBody>
        </p:sp>
      </p:grpSp>
      <p:grpSp>
        <p:nvGrpSpPr>
          <p:cNvPr id="56" name="Group 55">
            <a:extLst>
              <a:ext uri="{FF2B5EF4-FFF2-40B4-BE49-F238E27FC236}">
                <a16:creationId xmlns:a16="http://schemas.microsoft.com/office/drawing/2014/main" id="{5D946411-8007-26B4-1A80-A46BA2D98628}"/>
              </a:ext>
            </a:extLst>
          </p:cNvPr>
          <p:cNvGrpSpPr/>
          <p:nvPr/>
        </p:nvGrpSpPr>
        <p:grpSpPr>
          <a:xfrm>
            <a:off x="5158310" y="1612000"/>
            <a:ext cx="1829802" cy="1389110"/>
            <a:chOff x="5742819" y="1904875"/>
            <a:chExt cx="1829802" cy="1389110"/>
          </a:xfrm>
        </p:grpSpPr>
        <p:pic>
          <p:nvPicPr>
            <p:cNvPr id="29" name="Picture 28">
              <a:extLst>
                <a:ext uri="{FF2B5EF4-FFF2-40B4-BE49-F238E27FC236}">
                  <a16:creationId xmlns:a16="http://schemas.microsoft.com/office/drawing/2014/main" id="{98009B12-4A25-C99A-E2F8-CA46EC1D8A2F}"/>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85201" y="1904875"/>
              <a:ext cx="1145038" cy="1145037"/>
            </a:xfrm>
            <a:prstGeom prst="ellipse">
              <a:avLst/>
            </a:prstGeom>
            <a:ln>
              <a:solidFill>
                <a:srgbClr val="FFCD00"/>
              </a:solidFill>
            </a:ln>
          </p:spPr>
        </p:pic>
        <p:sp>
          <p:nvSpPr>
            <p:cNvPr id="46" name="Rectangle 45">
              <a:extLst>
                <a:ext uri="{FF2B5EF4-FFF2-40B4-BE49-F238E27FC236}">
                  <a16:creationId xmlns:a16="http://schemas.microsoft.com/office/drawing/2014/main" id="{922450B3-2EA9-E42F-7C2A-06A53C59F560}"/>
                </a:ext>
              </a:extLst>
            </p:cNvPr>
            <p:cNvSpPr/>
            <p:nvPr/>
          </p:nvSpPr>
          <p:spPr>
            <a:xfrm>
              <a:off x="5742819" y="2878150"/>
              <a:ext cx="1829802" cy="415835"/>
            </a:xfrm>
            <a:prstGeom prst="rect">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solidFill>
                    <a:srgbClr val="222C43"/>
                  </a:solidFill>
                </a:rPr>
                <a:t>European Mole</a:t>
              </a:r>
              <a:endParaRPr lang="en-US" dirty="0">
                <a:solidFill>
                  <a:srgbClr val="222C43"/>
                </a:solidFill>
                <a:latin typeface="Calibri" panose="020F0502020204030204" pitchFamily="34" charset="0"/>
                <a:cs typeface="Calibri" panose="020F0502020204030204" pitchFamily="34" charset="0"/>
              </a:endParaRPr>
            </a:p>
          </p:txBody>
        </p:sp>
      </p:grpSp>
      <p:grpSp>
        <p:nvGrpSpPr>
          <p:cNvPr id="50" name="Group 49">
            <a:extLst>
              <a:ext uri="{FF2B5EF4-FFF2-40B4-BE49-F238E27FC236}">
                <a16:creationId xmlns:a16="http://schemas.microsoft.com/office/drawing/2014/main" id="{BED2C9C4-C742-B0AF-1D13-B507BFDE02A2}"/>
              </a:ext>
            </a:extLst>
          </p:cNvPr>
          <p:cNvGrpSpPr/>
          <p:nvPr/>
        </p:nvGrpSpPr>
        <p:grpSpPr>
          <a:xfrm>
            <a:off x="2497048" y="1629626"/>
            <a:ext cx="1609408" cy="1682552"/>
            <a:chOff x="2754068" y="1645179"/>
            <a:chExt cx="1609408" cy="1682552"/>
          </a:xfrm>
        </p:grpSpPr>
        <p:pic>
          <p:nvPicPr>
            <p:cNvPr id="3" name="Picture 2">
              <a:extLst>
                <a:ext uri="{FF2B5EF4-FFF2-40B4-BE49-F238E27FC236}">
                  <a16:creationId xmlns:a16="http://schemas.microsoft.com/office/drawing/2014/main" id="{B991225D-41FA-0C10-895C-9555A431BFF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2764945" y="1645179"/>
              <a:ext cx="1503484" cy="1503483"/>
            </a:xfrm>
            <a:prstGeom prst="ellipse">
              <a:avLst/>
            </a:prstGeom>
            <a:ln>
              <a:solidFill>
                <a:srgbClr val="A05EB5"/>
              </a:solidFill>
            </a:ln>
          </p:spPr>
        </p:pic>
        <p:sp>
          <p:nvSpPr>
            <p:cNvPr id="49" name="Rectangle 48">
              <a:extLst>
                <a:ext uri="{FF2B5EF4-FFF2-40B4-BE49-F238E27FC236}">
                  <a16:creationId xmlns:a16="http://schemas.microsoft.com/office/drawing/2014/main" id="{03EEB95C-47B7-FC64-77D0-3D6755CEC1CF}"/>
                </a:ext>
              </a:extLst>
            </p:cNvPr>
            <p:cNvSpPr/>
            <p:nvPr/>
          </p:nvSpPr>
          <p:spPr>
            <a:xfrm>
              <a:off x="2754068" y="2911896"/>
              <a:ext cx="1609408" cy="415835"/>
            </a:xfrm>
            <a:prstGeom prst="rect">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Dung Beetle</a:t>
              </a:r>
              <a:endParaRPr lang="en-US" dirty="0">
                <a:solidFill>
                  <a:schemeClr val="bg1"/>
                </a:solidFill>
                <a:latin typeface="Calibri" panose="020F0502020204030204" pitchFamily="34" charset="0"/>
                <a:cs typeface="Calibri" panose="020F0502020204030204" pitchFamily="34" charset="0"/>
              </a:endParaRPr>
            </a:p>
          </p:txBody>
        </p:sp>
      </p:grpSp>
      <p:grpSp>
        <p:nvGrpSpPr>
          <p:cNvPr id="53" name="Group 52">
            <a:extLst>
              <a:ext uri="{FF2B5EF4-FFF2-40B4-BE49-F238E27FC236}">
                <a16:creationId xmlns:a16="http://schemas.microsoft.com/office/drawing/2014/main" id="{937E6B65-1D9F-AB39-3D18-8A470AF212B4}"/>
              </a:ext>
            </a:extLst>
          </p:cNvPr>
          <p:cNvGrpSpPr/>
          <p:nvPr/>
        </p:nvGrpSpPr>
        <p:grpSpPr>
          <a:xfrm>
            <a:off x="5344258" y="4434225"/>
            <a:ext cx="1503484" cy="1675634"/>
            <a:chOff x="5344258" y="4434225"/>
            <a:chExt cx="1503484" cy="1675634"/>
          </a:xfrm>
        </p:grpSpPr>
        <p:pic>
          <p:nvPicPr>
            <p:cNvPr id="33" name="Picture 32">
              <a:extLst>
                <a:ext uri="{FF2B5EF4-FFF2-40B4-BE49-F238E27FC236}">
                  <a16:creationId xmlns:a16="http://schemas.microsoft.com/office/drawing/2014/main" id="{0D1EC3BB-4947-35B7-1034-D3C6345FBC4D}"/>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5344258" y="4434225"/>
              <a:ext cx="1503484" cy="1503483"/>
            </a:xfrm>
            <a:prstGeom prst="ellipse">
              <a:avLst/>
            </a:prstGeom>
            <a:ln>
              <a:solidFill>
                <a:srgbClr val="DA291C"/>
              </a:solidFill>
            </a:ln>
          </p:spPr>
        </p:pic>
        <p:sp>
          <p:nvSpPr>
            <p:cNvPr id="52" name="Rectangle 51">
              <a:extLst>
                <a:ext uri="{FF2B5EF4-FFF2-40B4-BE49-F238E27FC236}">
                  <a16:creationId xmlns:a16="http://schemas.microsoft.com/office/drawing/2014/main" id="{F28EB29B-659C-4F59-6103-F8BE44CE3FD8}"/>
                </a:ext>
              </a:extLst>
            </p:cNvPr>
            <p:cNvSpPr/>
            <p:nvPr/>
          </p:nvSpPr>
          <p:spPr>
            <a:xfrm>
              <a:off x="5520572" y="5694024"/>
              <a:ext cx="1237093" cy="415835"/>
            </a:xfrm>
            <a:prstGeom prst="rect">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Roe Deer</a:t>
              </a:r>
              <a:endParaRPr lang="en-US" dirty="0">
                <a:solidFill>
                  <a:schemeClr val="bg1"/>
                </a:solidFill>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D352440E-9A2A-4EE9-D30E-98268A924CEF}"/>
              </a:ext>
            </a:extLst>
          </p:cNvPr>
          <p:cNvGrpSpPr/>
          <p:nvPr/>
        </p:nvGrpSpPr>
        <p:grpSpPr>
          <a:xfrm>
            <a:off x="3039051" y="4434225"/>
            <a:ext cx="2004304" cy="2098462"/>
            <a:chOff x="2741616" y="4394270"/>
            <a:chExt cx="2004304" cy="2098462"/>
          </a:xfrm>
        </p:grpSpPr>
        <p:pic>
          <p:nvPicPr>
            <p:cNvPr id="24" name="Picture 23">
              <a:extLst>
                <a:ext uri="{FF2B5EF4-FFF2-40B4-BE49-F238E27FC236}">
                  <a16:creationId xmlns:a16="http://schemas.microsoft.com/office/drawing/2014/main" id="{2DE2CF79-DEB2-9DB8-4A63-29EB19C480A8}"/>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2741616" y="4394270"/>
              <a:ext cx="2004304" cy="2004304"/>
            </a:xfrm>
            <a:prstGeom prst="ellipse">
              <a:avLst/>
            </a:prstGeom>
            <a:ln>
              <a:solidFill>
                <a:srgbClr val="00B5E2"/>
              </a:solidFill>
            </a:ln>
          </p:spPr>
        </p:pic>
        <p:sp>
          <p:nvSpPr>
            <p:cNvPr id="54" name="Rectangle 53">
              <a:extLst>
                <a:ext uri="{FF2B5EF4-FFF2-40B4-BE49-F238E27FC236}">
                  <a16:creationId xmlns:a16="http://schemas.microsoft.com/office/drawing/2014/main" id="{0B974A18-1C3F-753B-4852-BB96C48F2E56}"/>
                </a:ext>
              </a:extLst>
            </p:cNvPr>
            <p:cNvSpPr/>
            <p:nvPr/>
          </p:nvSpPr>
          <p:spPr>
            <a:xfrm>
              <a:off x="2808693" y="6076897"/>
              <a:ext cx="1870151" cy="415835"/>
            </a:xfrm>
            <a:prstGeom prst="rect">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Hazel Dormouse</a:t>
              </a:r>
              <a:endParaRPr lang="en-US" dirty="0">
                <a:solidFill>
                  <a:schemeClr val="bg1"/>
                </a:solidFill>
                <a:latin typeface="Calibri" panose="020F0502020204030204" pitchFamily="34" charset="0"/>
                <a:cs typeface="Calibri" panose="020F0502020204030204" pitchFamily="34" charset="0"/>
              </a:endParaRPr>
            </a:p>
          </p:txBody>
        </p:sp>
      </p:grpSp>
      <p:grpSp>
        <p:nvGrpSpPr>
          <p:cNvPr id="47" name="Group 46">
            <a:extLst>
              <a:ext uri="{FF2B5EF4-FFF2-40B4-BE49-F238E27FC236}">
                <a16:creationId xmlns:a16="http://schemas.microsoft.com/office/drawing/2014/main" id="{1B860DAA-3B03-A777-F3F4-6EB3AD4DB0FF}"/>
              </a:ext>
            </a:extLst>
          </p:cNvPr>
          <p:cNvGrpSpPr/>
          <p:nvPr/>
        </p:nvGrpSpPr>
        <p:grpSpPr>
          <a:xfrm>
            <a:off x="1382313" y="3558945"/>
            <a:ext cx="2035110" cy="1275656"/>
            <a:chOff x="1440321" y="3368441"/>
            <a:chExt cx="2035110" cy="1275656"/>
          </a:xfrm>
        </p:grpSpPr>
        <p:pic>
          <p:nvPicPr>
            <p:cNvPr id="28" name="Picture 27">
              <a:extLst>
                <a:ext uri="{FF2B5EF4-FFF2-40B4-BE49-F238E27FC236}">
                  <a16:creationId xmlns:a16="http://schemas.microsoft.com/office/drawing/2014/main" id="{C12D944B-58DC-6DDA-5A5F-CFD771BF8510}"/>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885357" y="3368441"/>
              <a:ext cx="1145038" cy="1145037"/>
            </a:xfrm>
            <a:prstGeom prst="ellipse">
              <a:avLst/>
            </a:prstGeom>
            <a:ln>
              <a:solidFill>
                <a:srgbClr val="007FC8"/>
              </a:solidFill>
            </a:ln>
          </p:spPr>
        </p:pic>
        <p:sp>
          <p:nvSpPr>
            <p:cNvPr id="44" name="Rectangle 43">
              <a:extLst>
                <a:ext uri="{FF2B5EF4-FFF2-40B4-BE49-F238E27FC236}">
                  <a16:creationId xmlns:a16="http://schemas.microsoft.com/office/drawing/2014/main" id="{AA2D71E4-DA4A-3413-5A4A-0C8B283C48A5}"/>
                </a:ext>
              </a:extLst>
            </p:cNvPr>
            <p:cNvSpPr/>
            <p:nvPr/>
          </p:nvSpPr>
          <p:spPr>
            <a:xfrm>
              <a:off x="1440321" y="4228262"/>
              <a:ext cx="2035110" cy="415835"/>
            </a:xfrm>
            <a:prstGeom prst="rect">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European Starling</a:t>
              </a:r>
              <a:endParaRPr lang="en-US" dirty="0">
                <a:solidFill>
                  <a:schemeClr val="bg1"/>
                </a:solidFill>
                <a:latin typeface="Calibri" panose="020F0502020204030204" pitchFamily="34" charset="0"/>
                <a:cs typeface="Calibri" panose="020F0502020204030204" pitchFamily="34" charset="0"/>
              </a:endParaRPr>
            </a:p>
          </p:txBody>
        </p:sp>
      </p:grpSp>
      <p:grpSp>
        <p:nvGrpSpPr>
          <p:cNvPr id="58" name="Group 57">
            <a:extLst>
              <a:ext uri="{FF2B5EF4-FFF2-40B4-BE49-F238E27FC236}">
                <a16:creationId xmlns:a16="http://schemas.microsoft.com/office/drawing/2014/main" id="{0D426FCF-33BD-C4A9-01C7-B90EB3E9EA79}"/>
              </a:ext>
            </a:extLst>
          </p:cNvPr>
          <p:cNvGrpSpPr/>
          <p:nvPr/>
        </p:nvGrpSpPr>
        <p:grpSpPr>
          <a:xfrm>
            <a:off x="6438760" y="3193824"/>
            <a:ext cx="1609408" cy="1342116"/>
            <a:chOff x="6592587" y="3459903"/>
            <a:chExt cx="1609408" cy="1342116"/>
          </a:xfrm>
        </p:grpSpPr>
        <p:pic>
          <p:nvPicPr>
            <p:cNvPr id="35" name="Picture 34">
              <a:extLst>
                <a:ext uri="{FF2B5EF4-FFF2-40B4-BE49-F238E27FC236}">
                  <a16:creationId xmlns:a16="http://schemas.microsoft.com/office/drawing/2014/main" id="{98FEE449-2A1E-D2BB-03B3-AAD5205B5DDB}"/>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6759641" y="3459903"/>
              <a:ext cx="1145039" cy="1145038"/>
            </a:xfrm>
            <a:prstGeom prst="ellipse">
              <a:avLst/>
            </a:prstGeom>
            <a:ln>
              <a:solidFill>
                <a:srgbClr val="A05EB5"/>
              </a:solidFill>
            </a:ln>
          </p:spPr>
        </p:pic>
        <p:sp>
          <p:nvSpPr>
            <p:cNvPr id="57" name="Rectangle 56">
              <a:extLst>
                <a:ext uri="{FF2B5EF4-FFF2-40B4-BE49-F238E27FC236}">
                  <a16:creationId xmlns:a16="http://schemas.microsoft.com/office/drawing/2014/main" id="{3C581A1D-9032-9289-A116-F0992A49BF81}"/>
                </a:ext>
              </a:extLst>
            </p:cNvPr>
            <p:cNvSpPr/>
            <p:nvPr/>
          </p:nvSpPr>
          <p:spPr>
            <a:xfrm>
              <a:off x="6592587" y="4386184"/>
              <a:ext cx="1609408" cy="415835"/>
            </a:xfrm>
            <a:prstGeom prst="rect">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Red Squirrel</a:t>
              </a:r>
              <a:endParaRPr lang="en-US" dirty="0">
                <a:solidFill>
                  <a:schemeClr val="bg1"/>
                </a:solidFill>
                <a:latin typeface="Calibri" panose="020F0502020204030204" pitchFamily="34" charset="0"/>
                <a:cs typeface="Calibri" panose="020F0502020204030204" pitchFamily="34" charset="0"/>
              </a:endParaRPr>
            </a:p>
          </p:txBody>
        </p:sp>
      </p:grpSp>
      <p:grpSp>
        <p:nvGrpSpPr>
          <p:cNvPr id="60" name="Group 59">
            <a:extLst>
              <a:ext uri="{FF2B5EF4-FFF2-40B4-BE49-F238E27FC236}">
                <a16:creationId xmlns:a16="http://schemas.microsoft.com/office/drawing/2014/main" id="{2A7219C3-1101-E1B5-D5AF-D204D08EE98E}"/>
              </a:ext>
            </a:extLst>
          </p:cNvPr>
          <p:cNvGrpSpPr/>
          <p:nvPr/>
        </p:nvGrpSpPr>
        <p:grpSpPr>
          <a:xfrm>
            <a:off x="7201354" y="4579818"/>
            <a:ext cx="1829802" cy="1709933"/>
            <a:chOff x="7845782" y="4551103"/>
            <a:chExt cx="1829802" cy="1709933"/>
          </a:xfrm>
        </p:grpSpPr>
        <p:pic>
          <p:nvPicPr>
            <p:cNvPr id="36" name="Picture 35">
              <a:extLst>
                <a:ext uri="{FF2B5EF4-FFF2-40B4-BE49-F238E27FC236}">
                  <a16:creationId xmlns:a16="http://schemas.microsoft.com/office/drawing/2014/main" id="{3B338A3A-7E39-0298-9F25-9EE5AEF21BE5}"/>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7957168" y="4551103"/>
              <a:ext cx="1503484" cy="1503483"/>
            </a:xfrm>
            <a:prstGeom prst="ellipse">
              <a:avLst/>
            </a:prstGeom>
            <a:ln>
              <a:solidFill>
                <a:srgbClr val="FFCD00"/>
              </a:solidFill>
            </a:ln>
          </p:spPr>
        </p:pic>
        <p:sp>
          <p:nvSpPr>
            <p:cNvPr id="59" name="Rectangle 58">
              <a:extLst>
                <a:ext uri="{FF2B5EF4-FFF2-40B4-BE49-F238E27FC236}">
                  <a16:creationId xmlns:a16="http://schemas.microsoft.com/office/drawing/2014/main" id="{8C1775C1-6892-1604-0053-F7D6F53C7617}"/>
                </a:ext>
              </a:extLst>
            </p:cNvPr>
            <p:cNvSpPr/>
            <p:nvPr/>
          </p:nvSpPr>
          <p:spPr>
            <a:xfrm>
              <a:off x="7845782" y="5845201"/>
              <a:ext cx="1829802" cy="415835"/>
            </a:xfrm>
            <a:prstGeom prst="rect">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rgbClr val="222C43"/>
                  </a:solidFill>
                </a:rPr>
                <a:t>Wild Boar</a:t>
              </a:r>
              <a:endParaRPr lang="en-US" dirty="0">
                <a:solidFill>
                  <a:srgbClr val="222C43"/>
                </a:solidFill>
                <a:latin typeface="Calibri" panose="020F0502020204030204" pitchFamily="34" charset="0"/>
                <a:cs typeface="Calibri" panose="020F0502020204030204" pitchFamily="34" charset="0"/>
              </a:endParaRPr>
            </a:p>
          </p:txBody>
        </p:sp>
      </p:grpSp>
      <p:grpSp>
        <p:nvGrpSpPr>
          <p:cNvPr id="62" name="Group 61">
            <a:extLst>
              <a:ext uri="{FF2B5EF4-FFF2-40B4-BE49-F238E27FC236}">
                <a16:creationId xmlns:a16="http://schemas.microsoft.com/office/drawing/2014/main" id="{581C680D-4D05-16AD-F825-4601D5FF9992}"/>
              </a:ext>
            </a:extLst>
          </p:cNvPr>
          <p:cNvGrpSpPr/>
          <p:nvPr/>
        </p:nvGrpSpPr>
        <p:grpSpPr>
          <a:xfrm>
            <a:off x="7352318" y="964008"/>
            <a:ext cx="2100219" cy="2277834"/>
            <a:chOff x="7477574" y="1350003"/>
            <a:chExt cx="2100219" cy="2277834"/>
          </a:xfrm>
        </p:grpSpPr>
        <p:pic>
          <p:nvPicPr>
            <p:cNvPr id="31" name="Picture 30">
              <a:extLst>
                <a:ext uri="{FF2B5EF4-FFF2-40B4-BE49-F238E27FC236}">
                  <a16:creationId xmlns:a16="http://schemas.microsoft.com/office/drawing/2014/main" id="{E7EC5ADE-256C-9C4E-4BBA-258B60614506}"/>
                </a:ext>
              </a:extLst>
            </p:cNvPr>
            <p:cNvPicPr>
              <a:picLocks noChangeAspect="1"/>
            </p:cNvPicPr>
            <p:nvPr/>
          </p:nvPicPr>
          <p:blipFill>
            <a:blip r:embed="rId15" cstate="screen">
              <a:extLst>
                <a:ext uri="{28A0092B-C50C-407E-A947-70E740481C1C}">
                  <a14:useLocalDpi xmlns:a14="http://schemas.microsoft.com/office/drawing/2010/main"/>
                </a:ext>
              </a:extLst>
            </a:blip>
            <a:srcRect/>
            <a:stretch/>
          </p:blipFill>
          <p:spPr>
            <a:xfrm>
              <a:off x="7477574" y="1350003"/>
              <a:ext cx="2004304" cy="2004304"/>
            </a:xfrm>
            <a:prstGeom prst="ellipse">
              <a:avLst/>
            </a:prstGeom>
            <a:ln>
              <a:solidFill>
                <a:srgbClr val="007FC8"/>
              </a:solidFill>
            </a:ln>
          </p:spPr>
        </p:pic>
        <p:sp>
          <p:nvSpPr>
            <p:cNvPr id="61" name="Rectangle 60">
              <a:extLst>
                <a:ext uri="{FF2B5EF4-FFF2-40B4-BE49-F238E27FC236}">
                  <a16:creationId xmlns:a16="http://schemas.microsoft.com/office/drawing/2014/main" id="{077854E2-AFB8-3A34-C197-AA2FE59FE199}"/>
                </a:ext>
              </a:extLst>
            </p:cNvPr>
            <p:cNvSpPr/>
            <p:nvPr/>
          </p:nvSpPr>
          <p:spPr>
            <a:xfrm>
              <a:off x="7542683" y="2949057"/>
              <a:ext cx="2035110" cy="678780"/>
            </a:xfrm>
            <a:prstGeom prst="rect">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European Tree Frog</a:t>
              </a:r>
              <a:endParaRPr lang="en-US" dirty="0">
                <a:solidFill>
                  <a:schemeClr val="bg1"/>
                </a:solidFill>
                <a:latin typeface="Calibri" panose="020F0502020204030204" pitchFamily="34" charset="0"/>
                <a:cs typeface="Calibri" panose="020F0502020204030204" pitchFamily="34" charset="0"/>
              </a:endParaRPr>
            </a:p>
          </p:txBody>
        </p:sp>
      </p:grpSp>
      <p:grpSp>
        <p:nvGrpSpPr>
          <p:cNvPr id="66" name="Group 65">
            <a:extLst>
              <a:ext uri="{FF2B5EF4-FFF2-40B4-BE49-F238E27FC236}">
                <a16:creationId xmlns:a16="http://schemas.microsoft.com/office/drawing/2014/main" id="{15BF182A-93EA-6E55-23CB-7445CAD8BC40}"/>
              </a:ext>
            </a:extLst>
          </p:cNvPr>
          <p:cNvGrpSpPr/>
          <p:nvPr/>
        </p:nvGrpSpPr>
        <p:grpSpPr>
          <a:xfrm>
            <a:off x="9895929" y="1738187"/>
            <a:ext cx="1870151" cy="1837823"/>
            <a:chOff x="9941424" y="1344591"/>
            <a:chExt cx="1870151" cy="1837823"/>
          </a:xfrm>
        </p:grpSpPr>
        <p:pic>
          <p:nvPicPr>
            <p:cNvPr id="38" name="Picture 37">
              <a:extLst>
                <a:ext uri="{FF2B5EF4-FFF2-40B4-BE49-F238E27FC236}">
                  <a16:creationId xmlns:a16="http://schemas.microsoft.com/office/drawing/2014/main" id="{A8606A69-3A09-1E05-E3A4-1007B7332B54}"/>
                </a:ext>
              </a:extLst>
            </p:cNvPr>
            <p:cNvPicPr>
              <a:picLocks noChangeAspect="1"/>
            </p:cNvPicPr>
            <p:nvPr/>
          </p:nvPicPr>
          <p:blipFill>
            <a:blip r:embed="rId16" cstate="screen">
              <a:extLst>
                <a:ext uri="{28A0092B-C50C-407E-A947-70E740481C1C}">
                  <a14:useLocalDpi xmlns:a14="http://schemas.microsoft.com/office/drawing/2010/main"/>
                </a:ext>
              </a:extLst>
            </a:blip>
            <a:srcRect/>
            <a:stretch/>
          </p:blipFill>
          <p:spPr>
            <a:xfrm>
              <a:off x="10084349" y="1344591"/>
              <a:ext cx="1503484" cy="1503483"/>
            </a:xfrm>
            <a:prstGeom prst="ellipse">
              <a:avLst/>
            </a:prstGeom>
            <a:ln>
              <a:solidFill>
                <a:srgbClr val="00B5E2"/>
              </a:solidFill>
            </a:ln>
          </p:spPr>
        </p:pic>
        <p:sp>
          <p:nvSpPr>
            <p:cNvPr id="65" name="Rectangle 64">
              <a:extLst>
                <a:ext uri="{FF2B5EF4-FFF2-40B4-BE49-F238E27FC236}">
                  <a16:creationId xmlns:a16="http://schemas.microsoft.com/office/drawing/2014/main" id="{6B7AD174-2B94-91FB-04AC-AA56186514F6}"/>
                </a:ext>
              </a:extLst>
            </p:cNvPr>
            <p:cNvSpPr/>
            <p:nvPr/>
          </p:nvSpPr>
          <p:spPr>
            <a:xfrm>
              <a:off x="9941424" y="2568312"/>
              <a:ext cx="1870151" cy="614102"/>
            </a:xfrm>
            <a:prstGeom prst="rect">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European Brown Bear</a:t>
              </a:r>
              <a:endParaRPr lang="en-US" dirty="0">
                <a:solidFill>
                  <a:schemeClr val="bg1"/>
                </a:solidFill>
                <a:latin typeface="Calibri" panose="020F0502020204030204" pitchFamily="34" charset="0"/>
                <a:cs typeface="Calibri" panose="020F0502020204030204" pitchFamily="34" charset="0"/>
              </a:endParaRPr>
            </a:p>
          </p:txBody>
        </p:sp>
      </p:grpSp>
      <p:grpSp>
        <p:nvGrpSpPr>
          <p:cNvPr id="68" name="Group 67">
            <a:extLst>
              <a:ext uri="{FF2B5EF4-FFF2-40B4-BE49-F238E27FC236}">
                <a16:creationId xmlns:a16="http://schemas.microsoft.com/office/drawing/2014/main" id="{EF8B13E3-770B-4DEA-1219-BAF6EC750C75}"/>
              </a:ext>
            </a:extLst>
          </p:cNvPr>
          <p:cNvGrpSpPr/>
          <p:nvPr/>
        </p:nvGrpSpPr>
        <p:grpSpPr>
          <a:xfrm>
            <a:off x="9997798" y="4154409"/>
            <a:ext cx="2004304" cy="2167041"/>
            <a:chOff x="9920642" y="4300693"/>
            <a:chExt cx="2004304" cy="2167041"/>
          </a:xfrm>
        </p:grpSpPr>
        <p:pic>
          <p:nvPicPr>
            <p:cNvPr id="32" name="Picture 31">
              <a:extLst>
                <a:ext uri="{FF2B5EF4-FFF2-40B4-BE49-F238E27FC236}">
                  <a16:creationId xmlns:a16="http://schemas.microsoft.com/office/drawing/2014/main" id="{A819CF66-52E4-CBAA-C74B-183CBE74FD0A}"/>
                </a:ext>
              </a:extLst>
            </p:cNvPr>
            <p:cNvPicPr>
              <a:picLocks noChangeAspect="1"/>
            </p:cNvPicPr>
            <p:nvPr/>
          </p:nvPicPr>
          <p:blipFill>
            <a:blip r:embed="rId17" cstate="screen">
              <a:extLst>
                <a:ext uri="{28A0092B-C50C-407E-A947-70E740481C1C}">
                  <a14:useLocalDpi xmlns:a14="http://schemas.microsoft.com/office/drawing/2010/main"/>
                </a:ext>
              </a:extLst>
            </a:blip>
            <a:srcRect/>
            <a:stretch/>
          </p:blipFill>
          <p:spPr>
            <a:xfrm>
              <a:off x="9920642" y="4300693"/>
              <a:ext cx="2004304" cy="2004304"/>
            </a:xfrm>
            <a:prstGeom prst="ellipse">
              <a:avLst/>
            </a:prstGeom>
            <a:ln>
              <a:solidFill>
                <a:srgbClr val="A05EB5"/>
              </a:solidFill>
            </a:ln>
          </p:spPr>
        </p:pic>
        <p:sp>
          <p:nvSpPr>
            <p:cNvPr id="67" name="Rectangle 66">
              <a:extLst>
                <a:ext uri="{FF2B5EF4-FFF2-40B4-BE49-F238E27FC236}">
                  <a16:creationId xmlns:a16="http://schemas.microsoft.com/office/drawing/2014/main" id="{BEA38743-C465-BC0D-15AD-7A7FA6D84542}"/>
                </a:ext>
              </a:extLst>
            </p:cNvPr>
            <p:cNvSpPr/>
            <p:nvPr/>
          </p:nvSpPr>
          <p:spPr>
            <a:xfrm>
              <a:off x="10006476" y="6051899"/>
              <a:ext cx="1895708" cy="415835"/>
            </a:xfrm>
            <a:prstGeom prst="rect">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European Wolf</a:t>
              </a:r>
              <a:endParaRPr lang="en-US" dirty="0">
                <a:solidFill>
                  <a:schemeClr val="bg1"/>
                </a:solidFill>
                <a:latin typeface="Calibri" panose="020F0502020204030204" pitchFamily="34" charset="0"/>
                <a:cs typeface="Calibri" panose="020F0502020204030204" pitchFamily="34" charset="0"/>
              </a:endParaRPr>
            </a:p>
          </p:txBody>
        </p:sp>
      </p:grpSp>
      <p:grpSp>
        <p:nvGrpSpPr>
          <p:cNvPr id="64" name="Group 63">
            <a:extLst>
              <a:ext uri="{FF2B5EF4-FFF2-40B4-BE49-F238E27FC236}">
                <a16:creationId xmlns:a16="http://schemas.microsoft.com/office/drawing/2014/main" id="{A07DCB52-0656-440F-CCE8-81DDD6BC433C}"/>
              </a:ext>
            </a:extLst>
          </p:cNvPr>
          <p:cNvGrpSpPr/>
          <p:nvPr/>
        </p:nvGrpSpPr>
        <p:grpSpPr>
          <a:xfrm>
            <a:off x="8295113" y="3316470"/>
            <a:ext cx="2123018" cy="1441510"/>
            <a:chOff x="8871156" y="3275979"/>
            <a:chExt cx="2123018" cy="1441510"/>
          </a:xfrm>
        </p:grpSpPr>
        <p:pic>
          <p:nvPicPr>
            <p:cNvPr id="37" name="Picture 36">
              <a:extLst>
                <a:ext uri="{FF2B5EF4-FFF2-40B4-BE49-F238E27FC236}">
                  <a16:creationId xmlns:a16="http://schemas.microsoft.com/office/drawing/2014/main" id="{8F4EC3A0-DF17-BD8B-6BDB-AC428747C70A}"/>
                </a:ext>
              </a:extLst>
            </p:cNvPr>
            <p:cNvPicPr>
              <a:picLocks noChangeAspect="1"/>
            </p:cNvPicPr>
            <p:nvPr/>
          </p:nvPicPr>
          <p:blipFill>
            <a:blip r:embed="rId18" cstate="screen">
              <a:extLst>
                <a:ext uri="{28A0092B-C50C-407E-A947-70E740481C1C}">
                  <a14:useLocalDpi xmlns:a14="http://schemas.microsoft.com/office/drawing/2010/main"/>
                </a:ext>
              </a:extLst>
            </a:blip>
            <a:srcRect/>
            <a:stretch/>
          </p:blipFill>
          <p:spPr>
            <a:xfrm>
              <a:off x="9266878" y="3275979"/>
              <a:ext cx="1200997" cy="1200996"/>
            </a:xfrm>
            <a:prstGeom prst="ellipse">
              <a:avLst/>
            </a:prstGeom>
            <a:ln>
              <a:solidFill>
                <a:srgbClr val="DA291C"/>
              </a:solidFill>
            </a:ln>
          </p:spPr>
        </p:pic>
        <p:sp>
          <p:nvSpPr>
            <p:cNvPr id="63" name="Rectangle 62">
              <a:extLst>
                <a:ext uri="{FF2B5EF4-FFF2-40B4-BE49-F238E27FC236}">
                  <a16:creationId xmlns:a16="http://schemas.microsoft.com/office/drawing/2014/main" id="{9DADA6D8-B2E4-788B-6E2E-D862AF399FD9}"/>
                </a:ext>
              </a:extLst>
            </p:cNvPr>
            <p:cNvSpPr/>
            <p:nvPr/>
          </p:nvSpPr>
          <p:spPr>
            <a:xfrm>
              <a:off x="8871156" y="4301654"/>
              <a:ext cx="2123018" cy="415835"/>
            </a:xfrm>
            <a:prstGeom prst="rect">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alibri" panose="020F0502020204030204" pitchFamily="34" charset="0"/>
                  <a:cs typeface="Calibri" panose="020F0502020204030204" pitchFamily="34" charset="0"/>
                </a:rPr>
                <a:t>Black Woodpecker</a:t>
              </a:r>
              <a:endParaRPr lang="en-US" dirty="0">
                <a:solidFill>
                  <a:schemeClr val="bg1"/>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99051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 calcmode="lin" valueType="num">
                                      <p:cBhvr>
                                        <p:cTn id="14" dur="500" fill="hold"/>
                                        <p:tgtEl>
                                          <p:spTgt spid="50"/>
                                        </p:tgtEl>
                                        <p:attrNameLst>
                                          <p:attrName>ppt_w</p:attrName>
                                        </p:attrNameLst>
                                      </p:cBhvr>
                                      <p:tavLst>
                                        <p:tav tm="0">
                                          <p:val>
                                            <p:fltVal val="0"/>
                                          </p:val>
                                        </p:tav>
                                        <p:tav tm="100000">
                                          <p:val>
                                            <p:strVal val="#ppt_w"/>
                                          </p:val>
                                        </p:tav>
                                      </p:tavLst>
                                    </p:anim>
                                    <p:anim calcmode="lin" valueType="num">
                                      <p:cBhvr>
                                        <p:cTn id="15" dur="500" fill="hold"/>
                                        <p:tgtEl>
                                          <p:spTgt spid="50"/>
                                        </p:tgtEl>
                                        <p:attrNameLst>
                                          <p:attrName>ppt_h</p:attrName>
                                        </p:attrNameLst>
                                      </p:cBhvr>
                                      <p:tavLst>
                                        <p:tav tm="0">
                                          <p:val>
                                            <p:fltVal val="0"/>
                                          </p:val>
                                        </p:tav>
                                        <p:tav tm="100000">
                                          <p:val>
                                            <p:strVal val="#ppt_h"/>
                                          </p:val>
                                        </p:tav>
                                      </p:tavLst>
                                    </p:anim>
                                    <p:animEffect transition="in" filter="fade">
                                      <p:cBhvr>
                                        <p:cTn id="16" dur="500"/>
                                        <p:tgtEl>
                                          <p:spTgt spid="5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Effect transition="in" filter="fade">
                                      <p:cBhvr>
                                        <p:cTn id="23" dur="500"/>
                                        <p:tgtEl>
                                          <p:spTgt spid="4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p:cTn id="49" dur="500" fill="hold"/>
                                        <p:tgtEl>
                                          <p:spTgt spid="56"/>
                                        </p:tgtEl>
                                        <p:attrNameLst>
                                          <p:attrName>ppt_w</p:attrName>
                                        </p:attrNameLst>
                                      </p:cBhvr>
                                      <p:tavLst>
                                        <p:tav tm="0">
                                          <p:val>
                                            <p:fltVal val="0"/>
                                          </p:val>
                                        </p:tav>
                                        <p:tav tm="100000">
                                          <p:val>
                                            <p:strVal val="#ppt_w"/>
                                          </p:val>
                                        </p:tav>
                                      </p:tavLst>
                                    </p:anim>
                                    <p:anim calcmode="lin" valueType="num">
                                      <p:cBhvr>
                                        <p:cTn id="50" dur="500" fill="hold"/>
                                        <p:tgtEl>
                                          <p:spTgt spid="56"/>
                                        </p:tgtEl>
                                        <p:attrNameLst>
                                          <p:attrName>ppt_h</p:attrName>
                                        </p:attrNameLst>
                                      </p:cBhvr>
                                      <p:tavLst>
                                        <p:tav tm="0">
                                          <p:val>
                                            <p:fltVal val="0"/>
                                          </p:val>
                                        </p:tav>
                                        <p:tav tm="100000">
                                          <p:val>
                                            <p:strVal val="#ppt_h"/>
                                          </p:val>
                                        </p:tav>
                                      </p:tavLst>
                                    </p:anim>
                                    <p:animEffect transition="in" filter="fade">
                                      <p:cBhvr>
                                        <p:cTn id="51" dur="500"/>
                                        <p:tgtEl>
                                          <p:spTgt spid="56"/>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nodeType="clickEffect">
                                  <p:stCondLst>
                                    <p:cond delay="0"/>
                                  </p:stCondLst>
                                  <p:childTnLst>
                                    <p:set>
                                      <p:cBhvr>
                                        <p:cTn id="69" dur="1" fill="hold">
                                          <p:stCondLst>
                                            <p:cond delay="0"/>
                                          </p:stCondLst>
                                        </p:cTn>
                                        <p:tgtEl>
                                          <p:spTgt spid="62"/>
                                        </p:tgtEl>
                                        <p:attrNameLst>
                                          <p:attrName>style.visibility</p:attrName>
                                        </p:attrNameLst>
                                      </p:cBhvr>
                                      <p:to>
                                        <p:strVal val="visible"/>
                                      </p:to>
                                    </p:set>
                                    <p:anim calcmode="lin" valueType="num">
                                      <p:cBhvr>
                                        <p:cTn id="70" dur="500" fill="hold"/>
                                        <p:tgtEl>
                                          <p:spTgt spid="62"/>
                                        </p:tgtEl>
                                        <p:attrNameLst>
                                          <p:attrName>ppt_w</p:attrName>
                                        </p:attrNameLst>
                                      </p:cBhvr>
                                      <p:tavLst>
                                        <p:tav tm="0">
                                          <p:val>
                                            <p:fltVal val="0"/>
                                          </p:val>
                                        </p:tav>
                                        <p:tav tm="100000">
                                          <p:val>
                                            <p:strVal val="#ppt_w"/>
                                          </p:val>
                                        </p:tav>
                                      </p:tavLst>
                                    </p:anim>
                                    <p:anim calcmode="lin" valueType="num">
                                      <p:cBhvr>
                                        <p:cTn id="71" dur="500" fill="hold"/>
                                        <p:tgtEl>
                                          <p:spTgt spid="62"/>
                                        </p:tgtEl>
                                        <p:attrNameLst>
                                          <p:attrName>ppt_h</p:attrName>
                                        </p:attrNameLst>
                                      </p:cBhvr>
                                      <p:tavLst>
                                        <p:tav tm="0">
                                          <p:val>
                                            <p:fltVal val="0"/>
                                          </p:val>
                                        </p:tav>
                                        <p:tav tm="100000">
                                          <p:val>
                                            <p:strVal val="#ppt_h"/>
                                          </p:val>
                                        </p:tav>
                                      </p:tavLst>
                                    </p:anim>
                                    <p:animEffect transition="in" filter="fade">
                                      <p:cBhvr>
                                        <p:cTn id="72" dur="500"/>
                                        <p:tgtEl>
                                          <p:spTgt spid="62"/>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p:cTn id="77" dur="500" fill="hold"/>
                                        <p:tgtEl>
                                          <p:spTgt spid="60"/>
                                        </p:tgtEl>
                                        <p:attrNameLst>
                                          <p:attrName>ppt_w</p:attrName>
                                        </p:attrNameLst>
                                      </p:cBhvr>
                                      <p:tavLst>
                                        <p:tav tm="0">
                                          <p:val>
                                            <p:fltVal val="0"/>
                                          </p:val>
                                        </p:tav>
                                        <p:tav tm="100000">
                                          <p:val>
                                            <p:strVal val="#ppt_w"/>
                                          </p:val>
                                        </p:tav>
                                      </p:tavLst>
                                    </p:anim>
                                    <p:anim calcmode="lin" valueType="num">
                                      <p:cBhvr>
                                        <p:cTn id="78" dur="500" fill="hold"/>
                                        <p:tgtEl>
                                          <p:spTgt spid="60"/>
                                        </p:tgtEl>
                                        <p:attrNameLst>
                                          <p:attrName>ppt_h</p:attrName>
                                        </p:attrNameLst>
                                      </p:cBhvr>
                                      <p:tavLst>
                                        <p:tav tm="0">
                                          <p:val>
                                            <p:fltVal val="0"/>
                                          </p:val>
                                        </p:tav>
                                        <p:tav tm="100000">
                                          <p:val>
                                            <p:strVal val="#ppt_h"/>
                                          </p:val>
                                        </p:tav>
                                      </p:tavLst>
                                    </p:anim>
                                    <p:animEffect transition="in" filter="fade">
                                      <p:cBhvr>
                                        <p:cTn id="79" dur="500"/>
                                        <p:tgtEl>
                                          <p:spTgt spid="60"/>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p:cTn id="84" dur="500" fill="hold"/>
                                        <p:tgtEl>
                                          <p:spTgt spid="64"/>
                                        </p:tgtEl>
                                        <p:attrNameLst>
                                          <p:attrName>ppt_w</p:attrName>
                                        </p:attrNameLst>
                                      </p:cBhvr>
                                      <p:tavLst>
                                        <p:tav tm="0">
                                          <p:val>
                                            <p:fltVal val="0"/>
                                          </p:val>
                                        </p:tav>
                                        <p:tav tm="100000">
                                          <p:val>
                                            <p:strVal val="#ppt_w"/>
                                          </p:val>
                                        </p:tav>
                                      </p:tavLst>
                                    </p:anim>
                                    <p:anim calcmode="lin" valueType="num">
                                      <p:cBhvr>
                                        <p:cTn id="85" dur="500" fill="hold"/>
                                        <p:tgtEl>
                                          <p:spTgt spid="64"/>
                                        </p:tgtEl>
                                        <p:attrNameLst>
                                          <p:attrName>ppt_h</p:attrName>
                                        </p:attrNameLst>
                                      </p:cBhvr>
                                      <p:tavLst>
                                        <p:tav tm="0">
                                          <p:val>
                                            <p:fltVal val="0"/>
                                          </p:val>
                                        </p:tav>
                                        <p:tav tm="100000">
                                          <p:val>
                                            <p:strVal val="#ppt_h"/>
                                          </p:val>
                                        </p:tav>
                                      </p:tavLst>
                                    </p:anim>
                                    <p:animEffect transition="in" filter="fade">
                                      <p:cBhvr>
                                        <p:cTn id="86" dur="500"/>
                                        <p:tgtEl>
                                          <p:spTgt spid="64"/>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nodeType="clickEffect">
                                  <p:stCondLst>
                                    <p:cond delay="0"/>
                                  </p:stCondLst>
                                  <p:childTnLst>
                                    <p:set>
                                      <p:cBhvr>
                                        <p:cTn id="90" dur="1" fill="hold">
                                          <p:stCondLst>
                                            <p:cond delay="0"/>
                                          </p:stCondLst>
                                        </p:cTn>
                                        <p:tgtEl>
                                          <p:spTgt spid="66"/>
                                        </p:tgtEl>
                                        <p:attrNameLst>
                                          <p:attrName>style.visibility</p:attrName>
                                        </p:attrNameLst>
                                      </p:cBhvr>
                                      <p:to>
                                        <p:strVal val="visible"/>
                                      </p:to>
                                    </p:set>
                                    <p:anim calcmode="lin" valueType="num">
                                      <p:cBhvr>
                                        <p:cTn id="91" dur="500" fill="hold"/>
                                        <p:tgtEl>
                                          <p:spTgt spid="66"/>
                                        </p:tgtEl>
                                        <p:attrNameLst>
                                          <p:attrName>ppt_w</p:attrName>
                                        </p:attrNameLst>
                                      </p:cBhvr>
                                      <p:tavLst>
                                        <p:tav tm="0">
                                          <p:val>
                                            <p:fltVal val="0"/>
                                          </p:val>
                                        </p:tav>
                                        <p:tav tm="100000">
                                          <p:val>
                                            <p:strVal val="#ppt_w"/>
                                          </p:val>
                                        </p:tav>
                                      </p:tavLst>
                                    </p:anim>
                                    <p:anim calcmode="lin" valueType="num">
                                      <p:cBhvr>
                                        <p:cTn id="92" dur="500" fill="hold"/>
                                        <p:tgtEl>
                                          <p:spTgt spid="66"/>
                                        </p:tgtEl>
                                        <p:attrNameLst>
                                          <p:attrName>ppt_h</p:attrName>
                                        </p:attrNameLst>
                                      </p:cBhvr>
                                      <p:tavLst>
                                        <p:tav tm="0">
                                          <p:val>
                                            <p:fltVal val="0"/>
                                          </p:val>
                                        </p:tav>
                                        <p:tav tm="100000">
                                          <p:val>
                                            <p:strVal val="#ppt_h"/>
                                          </p:val>
                                        </p:tav>
                                      </p:tavLst>
                                    </p:anim>
                                    <p:animEffect transition="in" filter="fade">
                                      <p:cBhvr>
                                        <p:cTn id="93" dur="500"/>
                                        <p:tgtEl>
                                          <p:spTgt spid="66"/>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nodeType="clickEffect">
                                  <p:stCondLst>
                                    <p:cond delay="0"/>
                                  </p:stCondLst>
                                  <p:childTnLst>
                                    <p:set>
                                      <p:cBhvr>
                                        <p:cTn id="97" dur="1" fill="hold">
                                          <p:stCondLst>
                                            <p:cond delay="0"/>
                                          </p:stCondLst>
                                        </p:cTn>
                                        <p:tgtEl>
                                          <p:spTgt spid="68"/>
                                        </p:tgtEl>
                                        <p:attrNameLst>
                                          <p:attrName>style.visibility</p:attrName>
                                        </p:attrNameLst>
                                      </p:cBhvr>
                                      <p:to>
                                        <p:strVal val="visible"/>
                                      </p:to>
                                    </p:set>
                                    <p:anim calcmode="lin" valueType="num">
                                      <p:cBhvr>
                                        <p:cTn id="98" dur="500" fill="hold"/>
                                        <p:tgtEl>
                                          <p:spTgt spid="68"/>
                                        </p:tgtEl>
                                        <p:attrNameLst>
                                          <p:attrName>ppt_w</p:attrName>
                                        </p:attrNameLst>
                                      </p:cBhvr>
                                      <p:tavLst>
                                        <p:tav tm="0">
                                          <p:val>
                                            <p:fltVal val="0"/>
                                          </p:val>
                                        </p:tav>
                                        <p:tav tm="100000">
                                          <p:val>
                                            <p:strVal val="#ppt_w"/>
                                          </p:val>
                                        </p:tav>
                                      </p:tavLst>
                                    </p:anim>
                                    <p:anim calcmode="lin" valueType="num">
                                      <p:cBhvr>
                                        <p:cTn id="99" dur="500" fill="hold"/>
                                        <p:tgtEl>
                                          <p:spTgt spid="68"/>
                                        </p:tgtEl>
                                        <p:attrNameLst>
                                          <p:attrName>ppt_h</p:attrName>
                                        </p:attrNameLst>
                                      </p:cBhvr>
                                      <p:tavLst>
                                        <p:tav tm="0">
                                          <p:val>
                                            <p:fltVal val="0"/>
                                          </p:val>
                                        </p:tav>
                                        <p:tav tm="100000">
                                          <p:val>
                                            <p:strVal val="#ppt_h"/>
                                          </p:val>
                                        </p:tav>
                                      </p:tavLst>
                                    </p:anim>
                                    <p:animEffect transition="in" filter="fade">
                                      <p:cBhvr>
                                        <p:cTn id="10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Rey - colorpalette">
      <a:dk1>
        <a:srgbClr val="1A1449"/>
      </a:dk1>
      <a:lt1>
        <a:srgbClr val="FFFFFF"/>
      </a:lt1>
      <a:dk2>
        <a:srgbClr val="1A1449"/>
      </a:dk2>
      <a:lt2>
        <a:srgbClr val="FFFFFF"/>
      </a:lt2>
      <a:accent1>
        <a:srgbClr val="007FC8"/>
      </a:accent1>
      <a:accent2>
        <a:srgbClr val="9B5DA2"/>
      </a:accent2>
      <a:accent3>
        <a:srgbClr val="E42313"/>
      </a:accent3>
      <a:accent4>
        <a:srgbClr val="FFD600"/>
      </a:accent4>
      <a:accent5>
        <a:srgbClr val="D6D2E9"/>
      </a:accent5>
      <a:accent6>
        <a:srgbClr val="1A1449"/>
      </a:accent6>
      <a:hlink>
        <a:srgbClr val="007FC8"/>
      </a:hlink>
      <a:folHlink>
        <a:srgbClr val="9B5DA2"/>
      </a:folHlink>
    </a:clrScheme>
    <a:fontScheme name="Proxima">
      <a:majorFont>
        <a:latin typeface="Proxima Nova Rg"/>
        <a:ea typeface=""/>
        <a:cs typeface=""/>
      </a:majorFont>
      <a:minorFont>
        <a:latin typeface="Proxima Nova 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CF772F6850E04BBC59E1F63187FC6F" ma:contentTypeVersion="19" ma:contentTypeDescription="Create a new document." ma:contentTypeScope="" ma:versionID="0e6e10620ca26dbe903d27401f43048a">
  <xsd:schema xmlns:xsd="http://www.w3.org/2001/XMLSchema" xmlns:xs="http://www.w3.org/2001/XMLSchema" xmlns:p="http://schemas.microsoft.com/office/2006/metadata/properties" xmlns:ns2="97b9d21a-925a-49e9-93d7-9782020f3462" xmlns:ns3="f405e823-ec5d-4772-af58-273ea8b79ff6" targetNamespace="http://schemas.microsoft.com/office/2006/metadata/properties" ma:root="true" ma:fieldsID="c1e41a2f3b9b3a7af84d89ecd7f6b10c" ns2:_="" ns3:_="">
    <xsd:import namespace="97b9d21a-925a-49e9-93d7-9782020f3462"/>
    <xsd:import namespace="f405e823-ec5d-4772-af58-273ea8b79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b9d21a-925a-49e9-93d7-9782020f34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007704f-416d-454c-bbc2-f265cb201e3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405e823-ec5d-4772-af58-273ea8b79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27ba6a-fb28-4be6-a75f-18e169db53bd}" ma:internalName="TaxCatchAll" ma:showField="CatchAllData" ma:web="f405e823-ec5d-4772-af58-273ea8b79f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7b9d21a-925a-49e9-93d7-9782020f3462">
      <Terms xmlns="http://schemas.microsoft.com/office/infopath/2007/PartnerControls"/>
    </lcf76f155ced4ddcb4097134ff3c332f>
    <TaxCatchAll xmlns="f405e823-ec5d-4772-af58-273ea8b79ff6" xsi:nil="true"/>
  </documentManagement>
</p:properties>
</file>

<file path=customXml/itemProps1.xml><?xml version="1.0" encoding="utf-8"?>
<ds:datastoreItem xmlns:ds="http://schemas.openxmlformats.org/officeDocument/2006/customXml" ds:itemID="{8709D206-45A7-4FC0-A8C1-6E25F49F3349}">
  <ds:schemaRefs>
    <ds:schemaRef ds:uri="97b9d21a-925a-49e9-93d7-9782020f3462"/>
    <ds:schemaRef ds:uri="f405e823-ec5d-4772-af58-273ea8b79ff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4768FB4-23F1-4A7E-AEE5-9BA6B403FCB2}">
  <ds:schemaRefs>
    <ds:schemaRef ds:uri="http://schemas.microsoft.com/sharepoint/v3/contenttype/forms"/>
  </ds:schemaRefs>
</ds:datastoreItem>
</file>

<file path=customXml/itemProps3.xml><?xml version="1.0" encoding="utf-8"?>
<ds:datastoreItem xmlns:ds="http://schemas.openxmlformats.org/officeDocument/2006/customXml" ds:itemID="{E092DCEF-305C-47A1-80E6-77DEE192E423}">
  <ds:schemaRefs>
    <ds:schemaRef ds:uri="97b9d21a-925a-49e9-93d7-9782020f3462"/>
    <ds:schemaRef ds:uri="f405e823-ec5d-4772-af58-273ea8b79ff6"/>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2933</TotalTime>
  <Words>1241</Words>
  <Application>Microsoft Macintosh PowerPoint</Application>
  <PresentationFormat>Widescreen</PresentationFormat>
  <Paragraphs>152</Paragraphs>
  <Slides>15</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Proxima Nova Rg</vt:lpstr>
      <vt:lpstr>Arial</vt:lpstr>
      <vt:lpstr>Calibri</vt:lpstr>
      <vt:lpstr>Thème Office</vt:lpstr>
      <vt:lpstr>Forest Flora and Fauna</vt:lpstr>
      <vt:lpstr>PowerPoint Presentation</vt:lpstr>
      <vt:lpstr>Why are forests so important?</vt:lpstr>
      <vt:lpstr>Forests support biodiversity</vt:lpstr>
      <vt:lpstr>Forests keep Earth healthy</vt:lpstr>
      <vt:lpstr>Forests provide resources</vt:lpstr>
      <vt:lpstr>Paper forests</vt:lpstr>
      <vt:lpstr>PowerPoint Presentation</vt:lpstr>
      <vt:lpstr>PowerPoint Presentation</vt:lpstr>
      <vt:lpstr>PowerPoint Presentation</vt:lpstr>
      <vt:lpstr>PowerPoint Presentation</vt:lpstr>
      <vt:lpstr>Forest habitats</vt:lpstr>
      <vt:lpstr>Become a forest animal!</vt:lpstr>
      <vt:lpstr>What have we learnt?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Lorette MENARD // Agence Buzznative®</dc:creator>
  <cp:lastModifiedBy>Lauren Cribben</cp:lastModifiedBy>
  <cp:revision>39</cp:revision>
  <dcterms:created xsi:type="dcterms:W3CDTF">2023-11-29T11:24:00Z</dcterms:created>
  <dcterms:modified xsi:type="dcterms:W3CDTF">2025-07-17T11:12:07Z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0x0101008DCF772F6850E04BBC59E1F63187FC6F</vt:lpwstr>
  </property>
  <property fmtid="{D5CDD505-2E9C-101B-9397-08002B2CF9AE}" pid="3" name="MediaServiceImageTags">
    <vt:lpwstr/>
  </property>
</Properties>
</file>