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5"/>
  </p:notesMasterIdLst>
  <p:handoutMasterIdLst>
    <p:handoutMasterId r:id="rId26"/>
  </p:handoutMasterIdLst>
  <p:sldIdLst>
    <p:sldId id="299" r:id="rId5"/>
    <p:sldId id="362" r:id="rId6"/>
    <p:sldId id="395" r:id="rId7"/>
    <p:sldId id="385" r:id="rId8"/>
    <p:sldId id="363" r:id="rId9"/>
    <p:sldId id="397" r:id="rId10"/>
    <p:sldId id="386" r:id="rId11"/>
    <p:sldId id="364" r:id="rId12"/>
    <p:sldId id="365" r:id="rId13"/>
    <p:sldId id="366" r:id="rId14"/>
    <p:sldId id="307" r:id="rId15"/>
    <p:sldId id="347" r:id="rId16"/>
    <p:sldId id="399" r:id="rId17"/>
    <p:sldId id="400" r:id="rId18"/>
    <p:sldId id="401" r:id="rId19"/>
    <p:sldId id="402" r:id="rId20"/>
    <p:sldId id="394" r:id="rId21"/>
    <p:sldId id="392" r:id="rId22"/>
    <p:sldId id="403" r:id="rId23"/>
    <p:sldId id="316" r:id="rId24"/>
  </p:sldIdLst>
  <p:sldSz cx="12192000" cy="6858000"/>
  <p:notesSz cx="7104063" cy="10234613"/>
  <p:embeddedFontLst>
    <p:embeddedFont>
      <p:font typeface="Proxima Nova Rg" panose="02000506030000020004" pitchFamily="2" charset="0"/>
      <p:regular r:id="rId27"/>
      <p:bold r:id="rId28"/>
      <p:italic r:id="rId29"/>
      <p:boldItalic r:id="rId30"/>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94" userDrawn="1">
          <p15:clr>
            <a:srgbClr val="A4A3A4"/>
          </p15:clr>
        </p15:guide>
        <p15:guide id="2" pos="189" userDrawn="1">
          <p15:clr>
            <a:srgbClr val="A4A3A4"/>
          </p15:clr>
        </p15:guide>
        <p15:guide id="3" pos="47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FC8"/>
    <a:srgbClr val="693E78"/>
    <a:srgbClr val="A05EB5"/>
    <a:srgbClr val="222C43"/>
    <a:srgbClr val="F79302"/>
    <a:srgbClr val="FFCD00"/>
    <a:srgbClr val="00B5E2"/>
    <a:srgbClr val="DA291C"/>
    <a:srgbClr val="BB76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A5BCE8-437D-A193-0B13-4E1BCFA8DE1E}" v="7" dt="2025-07-09T13:47:13.284"/>
    <p1510:client id="{43A0F709-52BE-20BE-E6A8-B7FD85ABA18E}" v="2" dt="2025-07-09T14:58:09.7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62"/>
    <p:restoredTop sz="79585"/>
  </p:normalViewPr>
  <p:slideViewPr>
    <p:cSldViewPr snapToGrid="0">
      <p:cViewPr varScale="1">
        <p:scale>
          <a:sx n="73" d="100"/>
          <a:sy n="73" d="100"/>
        </p:scale>
        <p:origin x="1024" y="184"/>
      </p:cViewPr>
      <p:guideLst>
        <p:guide orient="horz" pos="1094"/>
        <p:guide pos="189"/>
        <p:guide pos="4747"/>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ye Booth" userId="S::faye.booth@educationcompany.co.uk::d3db5133-954f-4a14-819c-c964e48f1803" providerId="AD" clId="Web-{43A0F709-52BE-20BE-E6A8-B7FD85ABA18E}"/>
    <pc:docChg chg="modSld">
      <pc:chgData name="Faye Booth" userId="S::faye.booth@educationcompany.co.uk::d3db5133-954f-4a14-819c-c964e48f1803" providerId="AD" clId="Web-{43A0F709-52BE-20BE-E6A8-B7FD85ABA18E}" dt="2025-07-09T15:00:48.575" v="423"/>
      <pc:docMkLst>
        <pc:docMk/>
      </pc:docMkLst>
      <pc:sldChg chg="modNotes">
        <pc:chgData name="Faye Booth" userId="S::faye.booth@educationcompany.co.uk::d3db5133-954f-4a14-819c-c964e48f1803" providerId="AD" clId="Web-{43A0F709-52BE-20BE-E6A8-B7FD85ABA18E}" dt="2025-07-09T15:00:48.575" v="423"/>
        <pc:sldMkLst>
          <pc:docMk/>
          <pc:sldMk cId="2990518193" sldId="399"/>
        </pc:sldMkLst>
      </pc:sldChg>
      <pc:sldChg chg="modNotes">
        <pc:chgData name="Faye Booth" userId="S::faye.booth@educationcompany.co.uk::d3db5133-954f-4a14-819c-c964e48f1803" providerId="AD" clId="Web-{43A0F709-52BE-20BE-E6A8-B7FD85ABA18E}" dt="2025-07-09T14:58:05.303" v="160"/>
        <pc:sldMkLst>
          <pc:docMk/>
          <pc:sldMk cId="1839899394" sldId="401"/>
        </pc:sldMkLst>
      </pc:sldChg>
      <pc:sldChg chg="modNotes">
        <pc:chgData name="Faye Booth" userId="S::faye.booth@educationcompany.co.uk::d3db5133-954f-4a14-819c-c964e48f1803" providerId="AD" clId="Web-{43A0F709-52BE-20BE-E6A8-B7FD85ABA18E}" dt="2025-07-09T14:57:04.441" v="40"/>
        <pc:sldMkLst>
          <pc:docMk/>
          <pc:sldMk cId="3515185346" sldId="402"/>
        </pc:sldMkLst>
      </pc:sldChg>
    </pc:docChg>
  </pc:docChgLst>
  <pc:docChgLst>
    <pc:chgData name="Faye Booth" userId="S::faye.booth@educationcompany.co.uk::d3db5133-954f-4a14-819c-c964e48f1803" providerId="AD" clId="Web-{18A5BCE8-437D-A193-0B13-4E1BCFA8DE1E}"/>
    <pc:docChg chg="modSld">
      <pc:chgData name="Faye Booth" userId="S::faye.booth@educationcompany.co.uk::d3db5133-954f-4a14-819c-c964e48f1803" providerId="AD" clId="Web-{18A5BCE8-437D-A193-0B13-4E1BCFA8DE1E}" dt="2025-07-09T13:47:13.284" v="6" actId="20577"/>
      <pc:docMkLst>
        <pc:docMk/>
      </pc:docMkLst>
      <pc:sldChg chg="modSp">
        <pc:chgData name="Faye Booth" userId="S::faye.booth@educationcompany.co.uk::d3db5133-954f-4a14-819c-c964e48f1803" providerId="AD" clId="Web-{18A5BCE8-437D-A193-0B13-4E1BCFA8DE1E}" dt="2025-07-09T13:47:13.284" v="6" actId="20577"/>
        <pc:sldMkLst>
          <pc:docMk/>
          <pc:sldMk cId="3503465276" sldId="392"/>
        </pc:sldMkLst>
        <pc:spChg chg="mod">
          <ac:chgData name="Faye Booth" userId="S::faye.booth@educationcompany.co.uk::d3db5133-954f-4a14-819c-c964e48f1803" providerId="AD" clId="Web-{18A5BCE8-437D-A193-0B13-4E1BCFA8DE1E}" dt="2025-07-09T13:47:13.284" v="6" actId="20577"/>
          <ac:spMkLst>
            <pc:docMk/>
            <pc:sldMk cId="3503465276" sldId="392"/>
            <ac:spMk id="7" creationId="{39A08394-285E-DBB0-5A44-685614203CBD}"/>
          </ac:spMkLst>
        </pc:spChg>
        <pc:spChg chg="mod">
          <ac:chgData name="Faye Booth" userId="S::faye.booth@educationcompany.co.uk::d3db5133-954f-4a14-819c-c964e48f1803" providerId="AD" clId="Web-{18A5BCE8-437D-A193-0B13-4E1BCFA8DE1E}" dt="2025-07-09T13:46:58.971" v="5" actId="20577"/>
          <ac:spMkLst>
            <pc:docMk/>
            <pc:sldMk cId="3503465276" sldId="392"/>
            <ac:spMk id="39" creationId="{452DB81A-877B-A223-51D4-2F6EC89F9DF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143986B2-A1C0-4A78-A4D7-F3F2EF21D38D}"/>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dirty="0">
              <a:latin typeface="Calibri" panose="020F0502020204030204" pitchFamily="34" charset="0"/>
            </a:endParaRPr>
          </a:p>
        </p:txBody>
      </p:sp>
      <p:sp>
        <p:nvSpPr>
          <p:cNvPr id="3" name="Espace réservé de la date 2">
            <a:extLst>
              <a:ext uri="{FF2B5EF4-FFF2-40B4-BE49-F238E27FC236}">
                <a16:creationId xmlns:a16="http://schemas.microsoft.com/office/drawing/2014/main" id="{D274FC9B-98D9-2139-F91A-B910A2D25AEF}"/>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F9BA84EF-9E6C-449C-8C5A-ADFC35765A89}" type="datetimeFigureOut">
              <a:rPr lang="fr-FR" smtClean="0">
                <a:latin typeface="Calibri" panose="020F0502020204030204" pitchFamily="34" charset="0"/>
              </a:rPr>
              <a:t>17/07/2025</a:t>
            </a:fld>
            <a:endParaRPr lang="fr-FR" dirty="0">
              <a:latin typeface="Calibri" panose="020F0502020204030204" pitchFamily="34" charset="0"/>
            </a:endParaRPr>
          </a:p>
        </p:txBody>
      </p:sp>
      <p:sp>
        <p:nvSpPr>
          <p:cNvPr id="4" name="Espace réservé du pied de page 3">
            <a:extLst>
              <a:ext uri="{FF2B5EF4-FFF2-40B4-BE49-F238E27FC236}">
                <a16:creationId xmlns:a16="http://schemas.microsoft.com/office/drawing/2014/main" id="{2D315646-F48E-00E1-185C-A4E62516A6C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dirty="0">
              <a:latin typeface="Calibri" panose="020F0502020204030204" pitchFamily="34" charset="0"/>
            </a:endParaRPr>
          </a:p>
        </p:txBody>
      </p:sp>
      <p:sp>
        <p:nvSpPr>
          <p:cNvPr id="5" name="Espace réservé du numéro de diapositive 4">
            <a:extLst>
              <a:ext uri="{FF2B5EF4-FFF2-40B4-BE49-F238E27FC236}">
                <a16:creationId xmlns:a16="http://schemas.microsoft.com/office/drawing/2014/main" id="{6F524B43-5CBA-8F45-13C0-9FB980EAF792}"/>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88DB9BD9-4AA0-4E73-87D5-E6C17E575E17}" type="slidenum">
              <a:rPr lang="fr-FR" smtClean="0">
                <a:latin typeface="Calibri" panose="020F0502020204030204" pitchFamily="34" charset="0"/>
              </a:rPr>
              <a:t>‹#›</a:t>
            </a:fld>
            <a:endParaRPr lang="fr-FR" dirty="0">
              <a:latin typeface="Calibri" panose="020F0502020204030204" pitchFamily="34" charset="0"/>
            </a:endParaRPr>
          </a:p>
        </p:txBody>
      </p:sp>
    </p:spTree>
    <p:extLst>
      <p:ext uri="{BB962C8B-B14F-4D97-AF65-F5344CB8AC3E}">
        <p14:creationId xmlns:p14="http://schemas.microsoft.com/office/powerpoint/2010/main" val="264901047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b="0" i="0">
                <a:latin typeface="Calibri" panose="020F0502020204030204" pitchFamily="34" charset="0"/>
              </a:defRPr>
            </a:lvl1pPr>
          </a:lstStyle>
          <a:p>
            <a:endParaRPr lang="fr-FR" dirty="0"/>
          </a:p>
        </p:txBody>
      </p:sp>
      <p:sp>
        <p:nvSpPr>
          <p:cNvPr id="3" name="Espace réservé de la date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b="0" i="0">
                <a:latin typeface="Calibri" panose="020F0502020204030204" pitchFamily="34" charset="0"/>
              </a:defRPr>
            </a:lvl1pPr>
          </a:lstStyle>
          <a:p>
            <a:fld id="{E73C8034-9B78-4A6E-936C-87CF63958D73}" type="datetimeFigureOut">
              <a:rPr lang="fr-FR" smtClean="0"/>
              <a:pPr/>
              <a:t>17/07/2025</a:t>
            </a:fld>
            <a:endParaRPr lang="fr-FR" dirty="0"/>
          </a:p>
        </p:txBody>
      </p:sp>
      <p:sp>
        <p:nvSpPr>
          <p:cNvPr id="4" name="Espace réservé de l'image des diapositives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fr-FR" dirty="0"/>
          </a:p>
        </p:txBody>
      </p:sp>
      <p:sp>
        <p:nvSpPr>
          <p:cNvPr id="5" name="Espace réservé des not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b="0" i="0">
                <a:latin typeface="Calibri" panose="020F0502020204030204" pitchFamily="34" charset="0"/>
              </a:defRPr>
            </a:lvl1pPr>
          </a:lstStyle>
          <a:p>
            <a:endParaRPr lang="fr-FR" dirty="0"/>
          </a:p>
        </p:txBody>
      </p:sp>
      <p:sp>
        <p:nvSpPr>
          <p:cNvPr id="7" name="Espace réservé du numéro de diapositive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b="0" i="0">
                <a:latin typeface="Calibri" panose="020F0502020204030204" pitchFamily="34" charset="0"/>
              </a:defRPr>
            </a:lvl1pPr>
          </a:lstStyle>
          <a:p>
            <a:fld id="{327E520F-346A-4BB0-BD97-B68330DA2A25}" type="slidenum">
              <a:rPr lang="fr-FR" smtClean="0"/>
              <a:pPr/>
              <a:t>‹#›</a:t>
            </a:fld>
            <a:endParaRPr lang="fr-FR" dirty="0"/>
          </a:p>
        </p:txBody>
      </p:sp>
    </p:spTree>
    <p:extLst>
      <p:ext uri="{BB962C8B-B14F-4D97-AF65-F5344CB8AC3E}">
        <p14:creationId xmlns:p14="http://schemas.microsoft.com/office/powerpoint/2010/main" val="405797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X4AGHYoCbpg&amp;ab_channel=Ozzie%E2%80%93EducationalVideosForKid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youtube.com/watch?v=LIROh9WVBDc&amp;ab_channel=Ozzie%E2%80%93EducationalVideosForKids"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14C64-E25D-518C-9795-123858F8F5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6A617-834D-FA78-44BA-047E8A9F6F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04AE0-76EA-CC76-1930-1D073864C5E0}"/>
              </a:ext>
            </a:extLst>
          </p:cNvPr>
          <p:cNvSpPr>
            <a:spLocks noGrp="1"/>
          </p:cNvSpPr>
          <p:nvPr>
            <p:ph type="body" idx="1"/>
          </p:nvPr>
        </p:nvSpPr>
        <p:spPr/>
        <p:txBody>
          <a:bodyPr/>
          <a:lstStyle/>
          <a:p>
            <a:pPr marL="171450" indent="-171450">
              <a:buFont typeface="Arial"/>
              <a:buChar char="•"/>
            </a:pPr>
            <a:r>
              <a:rPr lang="en-US" sz="1800" dirty="0">
                <a:ea typeface="Calibri"/>
                <a:cs typeface="Calibri"/>
              </a:rPr>
              <a:t>Tell the children that in this lesson, they will be learning about paper. </a:t>
            </a:r>
          </a:p>
          <a:p>
            <a:pPr marL="171450" indent="-171450">
              <a:buFont typeface="Arial"/>
              <a:buChar char="•"/>
            </a:pPr>
            <a:r>
              <a:rPr lang="en-US" sz="1800" dirty="0">
                <a:ea typeface="Calibri"/>
                <a:cs typeface="Calibri"/>
              </a:rPr>
              <a:t>Explain that paper and wood are both materials we get from trees, and that they are both used to make </a:t>
            </a:r>
            <a:r>
              <a:rPr lang="en-US" sz="1800" b="1" dirty="0">
                <a:ea typeface="Calibri"/>
                <a:cs typeface="Calibri"/>
              </a:rPr>
              <a:t>objects</a:t>
            </a:r>
            <a:r>
              <a:rPr lang="en-US" sz="1800" dirty="0">
                <a:ea typeface="Calibri"/>
                <a:cs typeface="Calibri"/>
              </a:rPr>
              <a:t>.</a:t>
            </a:r>
          </a:p>
          <a:p>
            <a:pPr marL="171450" indent="-171450">
              <a:buFont typeface="Arial"/>
              <a:buChar char="•"/>
            </a:pPr>
            <a:r>
              <a:rPr lang="en-US" sz="1800" dirty="0">
                <a:ea typeface="Calibri"/>
                <a:cs typeface="Calibri"/>
              </a:rPr>
              <a:t>Ask them to look at the images on this slide and talk about why paper is good for making certain products and wood is good for making other products.</a:t>
            </a:r>
          </a:p>
          <a:p>
            <a:pPr marL="171450" indent="-171450">
              <a:buFont typeface="Arial"/>
              <a:buChar char="•"/>
            </a:pPr>
            <a:r>
              <a:rPr lang="en-US" sz="1800" dirty="0">
                <a:ea typeface="Calibri"/>
                <a:cs typeface="Calibri"/>
              </a:rPr>
              <a:t>Ask the children if some of the products in the paper set could be made from wood and vice versa. Can they explain why, for example, wrapping paper couldn't be made from wood and why a cooking spoon or birdhouse couldn't be made from paper?</a:t>
            </a:r>
          </a:p>
          <a:p>
            <a:pPr marL="171450" indent="-171450">
              <a:buFont typeface="Arial"/>
              <a:buChar char="•"/>
            </a:pPr>
            <a:r>
              <a:rPr lang="en-US" sz="1800" dirty="0">
                <a:ea typeface="Calibri"/>
                <a:cs typeface="Calibri"/>
              </a:rPr>
              <a:t>Encourage them to use descriptive words relating to each material linked to its </a:t>
            </a:r>
            <a:r>
              <a:rPr lang="en-US" sz="1800" b="1" dirty="0">
                <a:ea typeface="Calibri"/>
                <a:cs typeface="Calibri"/>
              </a:rPr>
              <a:t>properties</a:t>
            </a:r>
            <a:r>
              <a:rPr lang="en-US" sz="1800" dirty="0">
                <a:ea typeface="Calibri"/>
                <a:cs typeface="Calibri"/>
              </a:rPr>
              <a:t>.</a:t>
            </a:r>
          </a:p>
        </p:txBody>
      </p:sp>
      <p:sp>
        <p:nvSpPr>
          <p:cNvPr id="4" name="Slide Number Placeholder 3">
            <a:extLst>
              <a:ext uri="{FF2B5EF4-FFF2-40B4-BE49-F238E27FC236}">
                <a16:creationId xmlns:a16="http://schemas.microsoft.com/office/drawing/2014/main" id="{87884544-1495-2DAB-4B37-A7FB81DD8BCB}"/>
              </a:ext>
            </a:extLst>
          </p:cNvPr>
          <p:cNvSpPr>
            <a:spLocks noGrp="1"/>
          </p:cNvSpPr>
          <p:nvPr>
            <p:ph type="sldNum" sz="quarter" idx="5"/>
          </p:nvPr>
        </p:nvSpPr>
        <p:spPr/>
        <p:txBody>
          <a:bodyPr/>
          <a:lstStyle/>
          <a:p>
            <a:fld id="{327E520F-346A-4BB0-BD97-B68330DA2A25}" type="slidenum">
              <a:rPr lang="fr-FR" smtClean="0"/>
              <a:t>2</a:t>
            </a:fld>
            <a:endParaRPr lang="fr-FR" dirty="0"/>
          </a:p>
        </p:txBody>
      </p:sp>
    </p:spTree>
    <p:extLst>
      <p:ext uri="{BB962C8B-B14F-4D97-AF65-F5344CB8AC3E}">
        <p14:creationId xmlns:p14="http://schemas.microsoft.com/office/powerpoint/2010/main" val="63627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800" dirty="0">
                <a:ea typeface="Calibri"/>
                <a:cs typeface="Calibri"/>
              </a:rPr>
              <a:t>Tell the children that the word </a:t>
            </a:r>
            <a:r>
              <a:rPr lang="en-US" sz="1800" b="1" dirty="0">
                <a:ea typeface="Calibri"/>
                <a:cs typeface="Calibri"/>
              </a:rPr>
              <a:t>properties</a:t>
            </a:r>
            <a:r>
              <a:rPr lang="en-US" sz="1800" dirty="0">
                <a:ea typeface="Calibri"/>
                <a:cs typeface="Calibri"/>
              </a:rPr>
              <a:t> means what a material is like and how it behaves (e.g. soft, stretchy, waterproof).</a:t>
            </a:r>
            <a:endParaRPr lang="en-GB" sz="1800" dirty="0">
              <a:ea typeface="Calibri"/>
              <a:cs typeface="Calibri"/>
            </a:endParaRPr>
          </a:p>
          <a:p>
            <a:pPr marL="171450" indent="-171450">
              <a:buFont typeface="Arial"/>
              <a:buChar char="•"/>
            </a:pPr>
            <a:r>
              <a:rPr lang="en-US" sz="1800" dirty="0">
                <a:ea typeface="Calibri"/>
                <a:cs typeface="Calibri"/>
              </a:rPr>
              <a:t>Explain to the children that they are going to be asked some questions about different properties. For each one, they need to vote on whether they think wood or paper is best.</a:t>
            </a:r>
            <a:endParaRPr lang="en-GB" sz="1800" dirty="0">
              <a:ea typeface="Calibri"/>
              <a:cs typeface="Calibri"/>
            </a:endParaRPr>
          </a:p>
        </p:txBody>
      </p:sp>
      <p:sp>
        <p:nvSpPr>
          <p:cNvPr id="4" name="Slide Number Placeholder 3"/>
          <p:cNvSpPr>
            <a:spLocks noGrp="1"/>
          </p:cNvSpPr>
          <p:nvPr>
            <p:ph type="sldNum" sz="quarter" idx="5"/>
          </p:nvPr>
        </p:nvSpPr>
        <p:spPr/>
        <p:txBody>
          <a:bodyPr/>
          <a:lstStyle/>
          <a:p>
            <a:fld id="{327E520F-346A-4BB0-BD97-B68330DA2A25}" type="slidenum">
              <a:rPr lang="fr-FR" smtClean="0"/>
              <a:t>11</a:t>
            </a:fld>
            <a:endParaRPr lang="fr-FR" dirty="0"/>
          </a:p>
        </p:txBody>
      </p:sp>
    </p:spTree>
    <p:extLst>
      <p:ext uri="{BB962C8B-B14F-4D97-AF65-F5344CB8AC3E}">
        <p14:creationId xmlns:p14="http://schemas.microsoft.com/office/powerpoint/2010/main" val="3317813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800" dirty="0">
                <a:ea typeface="Calibri"/>
                <a:cs typeface="Calibri"/>
              </a:rPr>
              <a:t>Tell the children that they are going to work in groups to investigate the property of </a:t>
            </a:r>
            <a:r>
              <a:rPr lang="en-US" sz="1800" b="1" dirty="0">
                <a:ea typeface="Calibri"/>
                <a:cs typeface="Calibri"/>
              </a:rPr>
              <a:t>strength</a:t>
            </a:r>
            <a:r>
              <a:rPr lang="en-US" sz="1800" dirty="0">
                <a:ea typeface="Calibri"/>
                <a:cs typeface="Calibri"/>
              </a:rPr>
              <a:t>, using a range of different papers.</a:t>
            </a:r>
          </a:p>
          <a:p>
            <a:pPr marL="285750" indent="-285750">
              <a:buFont typeface="Arial"/>
              <a:buChar char="•"/>
            </a:pPr>
            <a:r>
              <a:rPr lang="en-US" sz="1800" dirty="0">
                <a:ea typeface="Calibri"/>
                <a:cs typeface="Calibri"/>
              </a:rPr>
              <a:t>Explain that they will be adding weight to strips of paper until the paper strip tears/rips.</a:t>
            </a:r>
          </a:p>
          <a:p>
            <a:pPr marL="285750" indent="-285750">
              <a:buFont typeface="Arial"/>
              <a:buChar char="•"/>
            </a:pPr>
            <a:r>
              <a:rPr lang="en-US" sz="1800" dirty="0">
                <a:ea typeface="Calibri"/>
                <a:cs typeface="Calibri"/>
              </a:rPr>
              <a:t>Ask them which of the papers they think will be the strongest and why?</a:t>
            </a:r>
          </a:p>
        </p:txBody>
      </p:sp>
      <p:sp>
        <p:nvSpPr>
          <p:cNvPr id="4" name="Slide Number Placeholder 3"/>
          <p:cNvSpPr>
            <a:spLocks noGrp="1"/>
          </p:cNvSpPr>
          <p:nvPr>
            <p:ph type="sldNum" sz="quarter" idx="5"/>
          </p:nvPr>
        </p:nvSpPr>
        <p:spPr/>
        <p:txBody>
          <a:bodyPr/>
          <a:lstStyle/>
          <a:p>
            <a:fld id="{327E520F-346A-4BB0-BD97-B68330DA2A25}" type="slidenum">
              <a:rPr lang="fr-FR" smtClean="0"/>
              <a:t>12</a:t>
            </a:fld>
            <a:endParaRPr lang="fr-FR" dirty="0"/>
          </a:p>
        </p:txBody>
      </p:sp>
    </p:spTree>
    <p:extLst>
      <p:ext uri="{BB962C8B-B14F-4D97-AF65-F5344CB8AC3E}">
        <p14:creationId xmlns:p14="http://schemas.microsoft.com/office/powerpoint/2010/main" val="2145808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B644E-5623-305C-7C71-3E566D9A8B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E5E9A6-940A-70A5-5529-CC92E61837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4786A-F760-65B9-753D-F5A49A3D2E3B}"/>
              </a:ext>
            </a:extLst>
          </p:cNvPr>
          <p:cNvSpPr>
            <a:spLocks noGrp="1"/>
          </p:cNvSpPr>
          <p:nvPr>
            <p:ph type="body" idx="1"/>
          </p:nvPr>
        </p:nvSpPr>
        <p:spPr/>
        <p:txBody>
          <a:bodyPr/>
          <a:lstStyle/>
          <a:p>
            <a:pPr marL="285750" indent="-285750">
              <a:buFont typeface="Arial"/>
              <a:buChar char="•"/>
            </a:pPr>
            <a:r>
              <a:rPr lang="en-US" sz="1800" dirty="0" err="1">
                <a:latin typeface="Calibri"/>
                <a:ea typeface="Calibri"/>
                <a:cs typeface="Calibri"/>
              </a:rPr>
              <a:t>Organise</a:t>
            </a:r>
            <a:r>
              <a:rPr lang="en-US" sz="1800">
                <a:latin typeface="Calibri"/>
                <a:ea typeface="Calibri"/>
                <a:cs typeface="Calibri"/>
              </a:rPr>
              <a:t> the class into groups of four to five children.</a:t>
            </a:r>
            <a:endParaRPr lang="en-US">
              <a:latin typeface="Calibri"/>
              <a:ea typeface="Calibri"/>
              <a:cs typeface="Calibri"/>
            </a:endParaRPr>
          </a:p>
          <a:p>
            <a:pPr marL="285750" indent="-285750">
              <a:buFont typeface="Arial"/>
              <a:buChar char="•"/>
            </a:pPr>
            <a:r>
              <a:rPr lang="en-US" sz="1800" dirty="0">
                <a:latin typeface="Calibri"/>
                <a:ea typeface="Calibri"/>
                <a:cs typeface="Calibri"/>
              </a:rPr>
              <a:t>Talk children through the resources they will need for their investigation and ensure each group has the required items.</a:t>
            </a:r>
          </a:p>
          <a:p>
            <a:pPr marL="285750" indent="-285750">
              <a:buFont typeface="Arial"/>
              <a:buChar char="•"/>
            </a:pPr>
            <a:r>
              <a:rPr lang="en-US" sz="1800">
                <a:latin typeface="Calibri"/>
                <a:ea typeface="Calibri"/>
                <a:cs typeface="Calibri"/>
              </a:rPr>
              <a:t>Some pupils may need help with some of the steps, so consider which children work well together and whether adult support is available for some pupils.</a:t>
            </a:r>
            <a:endParaRPr lang="en-US" sz="1800" dirty="0">
              <a:latin typeface="Calibri"/>
              <a:ea typeface="Calibri"/>
              <a:cs typeface="Calibri"/>
            </a:endParaRPr>
          </a:p>
        </p:txBody>
      </p:sp>
      <p:sp>
        <p:nvSpPr>
          <p:cNvPr id="4" name="Slide Number Placeholder 3">
            <a:extLst>
              <a:ext uri="{FF2B5EF4-FFF2-40B4-BE49-F238E27FC236}">
                <a16:creationId xmlns:a16="http://schemas.microsoft.com/office/drawing/2014/main" id="{F366CF76-2F2B-4667-E81D-B908BA742FAD}"/>
              </a:ext>
            </a:extLst>
          </p:cNvPr>
          <p:cNvSpPr>
            <a:spLocks noGrp="1"/>
          </p:cNvSpPr>
          <p:nvPr>
            <p:ph type="sldNum" sz="quarter" idx="5"/>
          </p:nvPr>
        </p:nvSpPr>
        <p:spPr/>
        <p:txBody>
          <a:bodyPr/>
          <a:lstStyle/>
          <a:p>
            <a:fld id="{327E520F-346A-4BB0-BD97-B68330DA2A25}" type="slidenum">
              <a:rPr lang="fr-FR" smtClean="0"/>
              <a:t>13</a:t>
            </a:fld>
            <a:endParaRPr lang="fr-FR" dirty="0"/>
          </a:p>
        </p:txBody>
      </p:sp>
    </p:spTree>
    <p:extLst>
      <p:ext uri="{BB962C8B-B14F-4D97-AF65-F5344CB8AC3E}">
        <p14:creationId xmlns:p14="http://schemas.microsoft.com/office/powerpoint/2010/main" val="708708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D1A09-DDA2-ADEE-4AC2-5DA36BBB1A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6DB38B-79EC-26CC-137F-E46340D6D0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3D28FC-99FB-17B1-C549-8B10C863270C}"/>
              </a:ext>
            </a:extLst>
          </p:cNvPr>
          <p:cNvSpPr>
            <a:spLocks noGrp="1"/>
          </p:cNvSpPr>
          <p:nvPr>
            <p:ph type="body" idx="1"/>
          </p:nvPr>
        </p:nvSpPr>
        <p:spPr/>
        <p:txBody>
          <a:bodyPr/>
          <a:lstStyle/>
          <a:p>
            <a:pPr marL="285750" indent="-285750">
              <a:buFont typeface="Arial"/>
              <a:buChar char="•"/>
            </a:pPr>
            <a:r>
              <a:rPr lang="en-US" sz="1800" dirty="0">
                <a:ea typeface="Calibri"/>
                <a:cs typeface="Calibri"/>
              </a:rPr>
              <a:t>Tell the children that they will be recording their results on their sheets in a table.</a:t>
            </a:r>
          </a:p>
          <a:p>
            <a:pPr marL="285750" indent="-285750">
              <a:buFont typeface="Arial"/>
              <a:buChar char="•"/>
            </a:pPr>
            <a:r>
              <a:rPr lang="en-US" sz="1800" dirty="0">
                <a:ea typeface="Calibri"/>
                <a:cs typeface="Calibri"/>
              </a:rPr>
              <a:t>They can write the type of paper in the table or stick a small sample of each paper type in the boxes.</a:t>
            </a:r>
          </a:p>
          <a:p>
            <a:pPr marL="285750" indent="-285750">
              <a:buFont typeface="Arial"/>
              <a:buChar char="•"/>
            </a:pPr>
            <a:r>
              <a:rPr lang="en-US" sz="1800" dirty="0">
                <a:ea typeface="Calibri"/>
                <a:cs typeface="Calibri"/>
              </a:rPr>
              <a:t>They will then need to record the number of marbles that caused each type of paper to tear.</a:t>
            </a:r>
          </a:p>
          <a:p>
            <a:pPr marL="285750" indent="-285750">
              <a:buFont typeface="Arial"/>
              <a:buChar char="•"/>
            </a:pPr>
            <a:r>
              <a:rPr lang="en-US" sz="1800" dirty="0">
                <a:ea typeface="Calibri"/>
                <a:cs typeface="Calibri"/>
              </a:rPr>
              <a:t>Remind children that successful group work means including everyone and making sure everyone gets a turn at different roles (such as using the hole punch, holding the strip of paper, and adding marbles to the paper bag.</a:t>
            </a:r>
          </a:p>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3E8AE194-23F8-7AD5-502C-22572E4CF963}"/>
              </a:ext>
            </a:extLst>
          </p:cNvPr>
          <p:cNvSpPr>
            <a:spLocks noGrp="1"/>
          </p:cNvSpPr>
          <p:nvPr>
            <p:ph type="sldNum" sz="quarter" idx="5"/>
          </p:nvPr>
        </p:nvSpPr>
        <p:spPr/>
        <p:txBody>
          <a:bodyPr/>
          <a:lstStyle/>
          <a:p>
            <a:fld id="{327E520F-346A-4BB0-BD97-B68330DA2A25}" type="slidenum">
              <a:rPr lang="fr-FR" smtClean="0"/>
              <a:t>14</a:t>
            </a:fld>
            <a:endParaRPr lang="fr-FR" dirty="0"/>
          </a:p>
        </p:txBody>
      </p:sp>
    </p:spTree>
    <p:extLst>
      <p:ext uri="{BB962C8B-B14F-4D97-AF65-F5344CB8AC3E}">
        <p14:creationId xmlns:p14="http://schemas.microsoft.com/office/powerpoint/2010/main" val="1817386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892FF-6A25-9E73-05E3-2CFEC850E9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DA8BC5-7E5E-FB32-DA3F-146BBA76C7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C1EF16-AD15-01B8-055C-5C71BBC8B0A2}"/>
              </a:ext>
            </a:extLst>
          </p:cNvPr>
          <p:cNvSpPr>
            <a:spLocks noGrp="1"/>
          </p:cNvSpPr>
          <p:nvPr>
            <p:ph type="body" idx="1"/>
          </p:nvPr>
        </p:nvSpPr>
        <p:spPr/>
        <p:txBody>
          <a:bodyPr/>
          <a:lstStyle/>
          <a:p>
            <a:pPr marL="285750" indent="-285750">
              <a:buFont typeface="Arial"/>
              <a:buChar char="•"/>
            </a:pPr>
            <a:r>
              <a:rPr lang="en-US" sz="1800" dirty="0">
                <a:latin typeface="Calibri"/>
                <a:ea typeface="Calibri"/>
                <a:cs typeface="Calibri"/>
              </a:rPr>
              <a:t>Model these steps and talk to the children about the importance of being steady and accurate when adding marbles to the yoghurt pot.</a:t>
            </a:r>
            <a:endParaRPr lang="en-US" dirty="0">
              <a:latin typeface="Calibri"/>
            </a:endParaRPr>
          </a:p>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A87A49A7-DFBF-2FF8-D491-B101659A83F7}"/>
              </a:ext>
            </a:extLst>
          </p:cNvPr>
          <p:cNvSpPr>
            <a:spLocks noGrp="1"/>
          </p:cNvSpPr>
          <p:nvPr>
            <p:ph type="sldNum" sz="quarter" idx="5"/>
          </p:nvPr>
        </p:nvSpPr>
        <p:spPr/>
        <p:txBody>
          <a:bodyPr/>
          <a:lstStyle/>
          <a:p>
            <a:fld id="{327E520F-346A-4BB0-BD97-B68330DA2A25}" type="slidenum">
              <a:rPr lang="fr-FR" smtClean="0"/>
              <a:t>15</a:t>
            </a:fld>
            <a:endParaRPr lang="fr-FR" dirty="0"/>
          </a:p>
        </p:txBody>
      </p:sp>
    </p:spTree>
    <p:extLst>
      <p:ext uri="{BB962C8B-B14F-4D97-AF65-F5344CB8AC3E}">
        <p14:creationId xmlns:p14="http://schemas.microsoft.com/office/powerpoint/2010/main" val="697584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16172-5465-AC10-EC63-7FAC1B5455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6FB2D2-6D14-8E46-13F9-23120542EF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57B451-CC38-2F00-A59A-1B8F42A672E7}"/>
              </a:ext>
            </a:extLst>
          </p:cNvPr>
          <p:cNvSpPr>
            <a:spLocks noGrp="1"/>
          </p:cNvSpPr>
          <p:nvPr>
            <p:ph type="body" idx="1"/>
          </p:nvPr>
        </p:nvSpPr>
        <p:spPr/>
        <p:txBody>
          <a:bodyPr/>
          <a:lstStyle/>
          <a:p>
            <a:pPr marL="285750" indent="-285750">
              <a:buFont typeface="Arial"/>
              <a:buChar char="•"/>
            </a:pPr>
            <a:r>
              <a:rPr lang="en-US" sz="1800" dirty="0">
                <a:ea typeface="Calibri"/>
                <a:cs typeface="Calibri"/>
              </a:rPr>
              <a:t>Tell the children that they will be recording their results on their sheets in a table.</a:t>
            </a:r>
          </a:p>
          <a:p>
            <a:pPr marL="285750" indent="-285750">
              <a:buFont typeface="Arial"/>
              <a:buChar char="•"/>
            </a:pPr>
            <a:r>
              <a:rPr lang="en-US" sz="1800" dirty="0">
                <a:ea typeface="Calibri"/>
                <a:cs typeface="Calibri"/>
              </a:rPr>
              <a:t>They can write the type of paper in the table or stick a small sample of each paper type in the boxes.</a:t>
            </a:r>
          </a:p>
          <a:p>
            <a:pPr marL="285750" indent="-285750">
              <a:buFont typeface="Arial"/>
              <a:buChar char="•"/>
            </a:pPr>
            <a:r>
              <a:rPr lang="en-US" sz="1800" dirty="0">
                <a:ea typeface="Calibri"/>
                <a:cs typeface="Calibri"/>
              </a:rPr>
              <a:t>They will then need to record the number of marbles that caused each type of paper to tear.</a:t>
            </a:r>
          </a:p>
          <a:p>
            <a:pPr marL="285750" indent="-285750">
              <a:buFont typeface="Arial"/>
              <a:buChar char="•"/>
            </a:pPr>
            <a:r>
              <a:rPr lang="en-US" sz="1800" dirty="0">
                <a:latin typeface="Calibri"/>
                <a:ea typeface="Calibri"/>
                <a:cs typeface="Calibri"/>
              </a:rPr>
              <a:t>Remind children that successful group work means including everyone and making sure everyone gets a turn at different roles (such as using the hole punch, holding the strip of paper, adding marbles to the yoghurt pot, counting the marbles and recording the result).</a:t>
            </a:r>
          </a:p>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D1BDD5E6-FAD6-8F20-25FD-F7E2703C8004}"/>
              </a:ext>
            </a:extLst>
          </p:cNvPr>
          <p:cNvSpPr>
            <a:spLocks noGrp="1"/>
          </p:cNvSpPr>
          <p:nvPr>
            <p:ph type="sldNum" sz="quarter" idx="5"/>
          </p:nvPr>
        </p:nvSpPr>
        <p:spPr/>
        <p:txBody>
          <a:bodyPr/>
          <a:lstStyle/>
          <a:p>
            <a:fld id="{327E520F-346A-4BB0-BD97-B68330DA2A25}" type="slidenum">
              <a:rPr lang="fr-FR" smtClean="0"/>
              <a:t>16</a:t>
            </a:fld>
            <a:endParaRPr lang="fr-FR" dirty="0"/>
          </a:p>
        </p:txBody>
      </p:sp>
    </p:spTree>
    <p:extLst>
      <p:ext uri="{BB962C8B-B14F-4D97-AF65-F5344CB8AC3E}">
        <p14:creationId xmlns:p14="http://schemas.microsoft.com/office/powerpoint/2010/main" val="36587910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33B4E-FD20-6108-4E47-66A087AB91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B67B09-8915-960D-6264-AE9A116835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9D3625-E691-B911-1CE7-1E35DA85DF84}"/>
              </a:ext>
            </a:extLst>
          </p:cNvPr>
          <p:cNvSpPr>
            <a:spLocks noGrp="1"/>
          </p:cNvSpPr>
          <p:nvPr>
            <p:ph type="body" idx="1"/>
          </p:nvPr>
        </p:nvSpPr>
        <p:spPr/>
        <p:txBody>
          <a:bodyPr/>
          <a:lstStyle/>
          <a:p>
            <a:pPr marL="285750" indent="-285750">
              <a:buFont typeface="Arial"/>
              <a:buChar char="•"/>
            </a:pPr>
            <a:r>
              <a:rPr lang="en-US" sz="2800" dirty="0">
                <a:ea typeface="Calibri"/>
                <a:cs typeface="Calibri"/>
              </a:rPr>
              <a:t>Explain that the information in the tables on their activity sheets is the </a:t>
            </a:r>
            <a:r>
              <a:rPr lang="en-US" sz="2800" b="1" dirty="0">
                <a:ea typeface="Calibri"/>
                <a:cs typeface="Calibri"/>
              </a:rPr>
              <a:t>results</a:t>
            </a:r>
            <a:r>
              <a:rPr lang="en-US" sz="2800" dirty="0">
                <a:ea typeface="Calibri"/>
                <a:cs typeface="Calibri"/>
              </a:rPr>
              <a:t> of this investigation.</a:t>
            </a:r>
          </a:p>
          <a:p>
            <a:pPr marL="285750" indent="-285750">
              <a:buFont typeface="Arial"/>
              <a:buChar char="•"/>
            </a:pPr>
            <a:r>
              <a:rPr lang="en-US" sz="2800" dirty="0">
                <a:ea typeface="Calibri"/>
                <a:cs typeface="Calibri"/>
              </a:rPr>
              <a:t>Tell the children that scientists use results from investigations like this to learn important information. They can draw conclusions that can be helpful in deciding which materials will be best for making different objects or for doing different jobs.</a:t>
            </a:r>
          </a:p>
          <a:p>
            <a:pPr marL="285750" indent="-285750">
              <a:buFont typeface="Arial"/>
              <a:buChar char="•"/>
            </a:pPr>
            <a:r>
              <a:rPr lang="en-US" sz="2800" dirty="0">
                <a:ea typeface="Calibri"/>
                <a:cs typeface="Calibri"/>
              </a:rPr>
              <a:t>Discuss their results and discover whether all the groups got the same results. If not, why might that be?</a:t>
            </a:r>
          </a:p>
          <a:p>
            <a:pPr marL="285750" indent="-285750">
              <a:buFont typeface="Arial"/>
              <a:buChar char="•"/>
            </a:pPr>
            <a:endParaRPr lang="en-US" sz="2800" dirty="0">
              <a:ea typeface="Calibri"/>
              <a:cs typeface="Calibri"/>
            </a:endParaRPr>
          </a:p>
        </p:txBody>
      </p:sp>
      <p:sp>
        <p:nvSpPr>
          <p:cNvPr id="4" name="Slide Number Placeholder 3">
            <a:extLst>
              <a:ext uri="{FF2B5EF4-FFF2-40B4-BE49-F238E27FC236}">
                <a16:creationId xmlns:a16="http://schemas.microsoft.com/office/drawing/2014/main" id="{CEE7D11E-2A6E-B783-2744-FA8A815940DD}"/>
              </a:ext>
            </a:extLst>
          </p:cNvPr>
          <p:cNvSpPr>
            <a:spLocks noGrp="1"/>
          </p:cNvSpPr>
          <p:nvPr>
            <p:ph type="sldNum" sz="quarter" idx="5"/>
          </p:nvPr>
        </p:nvSpPr>
        <p:spPr/>
        <p:txBody>
          <a:bodyPr/>
          <a:lstStyle/>
          <a:p>
            <a:fld id="{327E520F-346A-4BB0-BD97-B68330DA2A25}" type="slidenum">
              <a:rPr lang="fr-FR" smtClean="0"/>
              <a:t>17</a:t>
            </a:fld>
            <a:endParaRPr lang="fr-FR" dirty="0"/>
          </a:p>
        </p:txBody>
      </p:sp>
    </p:spTree>
    <p:extLst>
      <p:ext uri="{BB962C8B-B14F-4D97-AF65-F5344CB8AC3E}">
        <p14:creationId xmlns:p14="http://schemas.microsoft.com/office/powerpoint/2010/main" val="2034790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0C562-B214-B683-3003-E65CC0ECEB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6F1B5-959B-3EE0-AD92-CA1F099BF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53C0D6-A027-F4B0-4979-140607D7B0FB}"/>
              </a:ext>
            </a:extLst>
          </p:cNvPr>
          <p:cNvSpPr>
            <a:spLocks noGrp="1"/>
          </p:cNvSpPr>
          <p:nvPr>
            <p:ph type="body" idx="1"/>
          </p:nvPr>
        </p:nvSpPr>
        <p:spPr/>
        <p:txBody>
          <a:bodyPr/>
          <a:lstStyle/>
          <a:p>
            <a:pPr marL="285750" indent="-285750">
              <a:buFont typeface="Arial"/>
              <a:buChar char="•"/>
            </a:pPr>
            <a:r>
              <a:rPr lang="en-US" sz="1800" dirty="0">
                <a:ea typeface="Calibri"/>
                <a:cs typeface="Calibri"/>
              </a:rPr>
              <a:t>Explain to the children that paper – when sourced from sustainably managed forests – is a sustainable product.</a:t>
            </a:r>
          </a:p>
          <a:p>
            <a:pPr marL="285750" indent="-285750">
              <a:buFont typeface="Arial"/>
              <a:buChar char="•"/>
            </a:pPr>
            <a:r>
              <a:rPr lang="en-US" sz="1800" dirty="0">
                <a:ea typeface="Calibri"/>
                <a:cs typeface="Calibri"/>
              </a:rPr>
              <a:t>Tell them that each year, sustainably managed forests in Europe, the US and Canada grow a lot more wood than is harvested, meaning that using trees from these forests is not harming the planet nor the wildlife that relies on these habitats.</a:t>
            </a:r>
          </a:p>
          <a:p>
            <a:pPr marL="285750" indent="-285750">
              <a:buFont typeface="Arial"/>
              <a:buChar char="•"/>
            </a:pPr>
            <a:r>
              <a:rPr lang="en-US" sz="1800" dirty="0">
                <a:ea typeface="Calibri"/>
                <a:cs typeface="Calibri"/>
              </a:rPr>
              <a:t>REY produces sustainably sourced paper. Children </a:t>
            </a:r>
            <a:r>
              <a:rPr lang="en-US" sz="1800" dirty="0" err="1">
                <a:ea typeface="Calibri"/>
                <a:cs typeface="Calibri"/>
              </a:rPr>
              <a:t>wil</a:t>
            </a:r>
            <a:r>
              <a:rPr lang="en-US" sz="1800" dirty="0">
                <a:ea typeface="Calibri"/>
                <a:cs typeface="Calibri"/>
              </a:rPr>
              <a:t> enjoy watching the video on the next slide about REY paper.</a:t>
            </a:r>
          </a:p>
        </p:txBody>
      </p:sp>
      <p:sp>
        <p:nvSpPr>
          <p:cNvPr id="4" name="Slide Number Placeholder 3">
            <a:extLst>
              <a:ext uri="{FF2B5EF4-FFF2-40B4-BE49-F238E27FC236}">
                <a16:creationId xmlns:a16="http://schemas.microsoft.com/office/drawing/2014/main" id="{2F791E02-1CFB-4574-AA59-F0219E316E4C}"/>
              </a:ext>
            </a:extLst>
          </p:cNvPr>
          <p:cNvSpPr>
            <a:spLocks noGrp="1"/>
          </p:cNvSpPr>
          <p:nvPr>
            <p:ph type="sldNum" sz="quarter" idx="5"/>
          </p:nvPr>
        </p:nvSpPr>
        <p:spPr/>
        <p:txBody>
          <a:bodyPr/>
          <a:lstStyle/>
          <a:p>
            <a:fld id="{327E520F-346A-4BB0-BD97-B68330DA2A25}" type="slidenum">
              <a:rPr lang="fr-FR" smtClean="0"/>
              <a:t>18</a:t>
            </a:fld>
            <a:endParaRPr lang="fr-FR" dirty="0"/>
          </a:p>
        </p:txBody>
      </p:sp>
    </p:spTree>
    <p:extLst>
      <p:ext uri="{BB962C8B-B14F-4D97-AF65-F5344CB8AC3E}">
        <p14:creationId xmlns:p14="http://schemas.microsoft.com/office/powerpoint/2010/main" val="14424976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Proxima Nova Rg" panose="02000506030000020004" pitchFamily="2" charset="0"/>
                <a:ea typeface="Calibri"/>
                <a:cs typeface="Calibri"/>
              </a:rPr>
              <a:t>Tell the children that it's important to use paper from responsibly managed forests. Watch the video to remind them about the paper life cycle, the important of these forests to the environment and the logos to look for that show the paper has come from these forests.</a:t>
            </a:r>
          </a:p>
        </p:txBody>
      </p:sp>
      <p:sp>
        <p:nvSpPr>
          <p:cNvPr id="4" name="Slide Number Placeholder 3"/>
          <p:cNvSpPr>
            <a:spLocks noGrp="1"/>
          </p:cNvSpPr>
          <p:nvPr>
            <p:ph type="sldNum" sz="quarter" idx="5"/>
          </p:nvPr>
        </p:nvSpPr>
        <p:spPr/>
        <p:txBody>
          <a:bodyPr/>
          <a:lstStyle/>
          <a:p>
            <a:fld id="{327E520F-346A-4BB0-BD97-B68330DA2A25}" type="slidenum">
              <a:rPr lang="fr-FR" smtClean="0"/>
              <a:t>19</a:t>
            </a:fld>
            <a:endParaRPr lang="fr-FR"/>
          </a:p>
        </p:txBody>
      </p:sp>
    </p:spTree>
    <p:extLst>
      <p:ext uri="{BB962C8B-B14F-4D97-AF65-F5344CB8AC3E}">
        <p14:creationId xmlns:p14="http://schemas.microsoft.com/office/powerpoint/2010/main" val="1553056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800" dirty="0">
                <a:ea typeface="Calibri"/>
                <a:cs typeface="Calibri"/>
              </a:rPr>
              <a:t>Paper and wood are natural and renewable materials because they both come from trees which can be planted to grow more than are harvested (cut down).</a:t>
            </a:r>
          </a:p>
          <a:p>
            <a:pPr marL="285750" indent="-285750">
              <a:buFont typeface="Arial"/>
              <a:buChar char="•"/>
            </a:pPr>
            <a:r>
              <a:rPr lang="en-US" sz="1800" dirty="0">
                <a:ea typeface="Calibri"/>
                <a:cs typeface="Calibri"/>
              </a:rPr>
              <a:t>Trees grow in forests and forests are an extremely important part of the environment. They help to keep our planet healthy by supporting wildlife and keeping our air clean.</a:t>
            </a:r>
          </a:p>
        </p:txBody>
      </p:sp>
      <p:sp>
        <p:nvSpPr>
          <p:cNvPr id="4" name="Slide Number Placeholder 3"/>
          <p:cNvSpPr>
            <a:spLocks noGrp="1"/>
          </p:cNvSpPr>
          <p:nvPr>
            <p:ph type="sldNum" sz="quarter" idx="5"/>
          </p:nvPr>
        </p:nvSpPr>
        <p:spPr/>
        <p:txBody>
          <a:bodyPr/>
          <a:lstStyle/>
          <a:p>
            <a:fld id="{327E520F-346A-4BB0-BD97-B68330DA2A25}" type="slidenum">
              <a:rPr lang="fr-FR" smtClean="0"/>
              <a:t>3</a:t>
            </a:fld>
            <a:endParaRPr lang="fr-FR" dirty="0"/>
          </a:p>
        </p:txBody>
      </p:sp>
    </p:spTree>
    <p:extLst>
      <p:ext uri="{BB962C8B-B14F-4D97-AF65-F5344CB8AC3E}">
        <p14:creationId xmlns:p14="http://schemas.microsoft.com/office/powerpoint/2010/main" val="3500680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F1663-313E-359B-ED28-7F8F40BCC4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B94A58-4BDB-B733-8383-2F5B62E84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E0A473-6909-6671-B971-B5482F4725D3}"/>
              </a:ext>
            </a:extLst>
          </p:cNvPr>
          <p:cNvSpPr>
            <a:spLocks noGrp="1"/>
          </p:cNvSpPr>
          <p:nvPr>
            <p:ph type="body" idx="1"/>
          </p:nvPr>
        </p:nvSpPr>
        <p:spPr/>
        <p:txBody>
          <a:bodyPr/>
          <a:lstStyle/>
          <a:p>
            <a:pPr marL="285750" indent="-285750">
              <a:buFont typeface="Arial,Sans-Serif"/>
              <a:buChar char="•"/>
            </a:pPr>
            <a:r>
              <a:rPr lang="en-US" sz="1800" dirty="0"/>
              <a:t>We can see from the paper life cycle that it is a sustainable product. From the start of its life cycle, where it is sourced from forests, through its use, then to being recycled.</a:t>
            </a:r>
          </a:p>
          <a:p>
            <a:pPr marL="285750" indent="-285750">
              <a:buFont typeface="Arial,Sans-Serif"/>
              <a:buChar char="•"/>
            </a:pPr>
            <a:r>
              <a:rPr lang="en-US" sz="1800" dirty="0"/>
              <a:t>Paper is one of the most recycled products in the world. </a:t>
            </a:r>
          </a:p>
          <a:p>
            <a:pPr marL="285750" indent="-285750">
              <a:buFont typeface="Arial,Sans-Serif"/>
              <a:buChar char="•"/>
            </a:pPr>
            <a:endParaRPr lang="en-US" sz="1800" dirty="0">
              <a:ea typeface="Calibri"/>
              <a:cs typeface="Calibri"/>
            </a:endParaRPr>
          </a:p>
          <a:p>
            <a:r>
              <a:rPr lang="en-US" sz="1800" dirty="0">
                <a:ea typeface="Calibri"/>
                <a:cs typeface="Calibri"/>
              </a:rPr>
              <a:t>You might like to print out the Paper Making Process Poster for children to colour at school or at home.</a:t>
            </a:r>
          </a:p>
        </p:txBody>
      </p:sp>
      <p:sp>
        <p:nvSpPr>
          <p:cNvPr id="4" name="Slide Number Placeholder 3">
            <a:extLst>
              <a:ext uri="{FF2B5EF4-FFF2-40B4-BE49-F238E27FC236}">
                <a16:creationId xmlns:a16="http://schemas.microsoft.com/office/drawing/2014/main" id="{851920CF-F14D-4FE9-76A5-2765F876B342}"/>
              </a:ext>
            </a:extLst>
          </p:cNvPr>
          <p:cNvSpPr>
            <a:spLocks noGrp="1"/>
          </p:cNvSpPr>
          <p:nvPr>
            <p:ph type="sldNum" sz="quarter" idx="5"/>
          </p:nvPr>
        </p:nvSpPr>
        <p:spPr/>
        <p:txBody>
          <a:bodyPr/>
          <a:lstStyle/>
          <a:p>
            <a:fld id="{327E520F-346A-4BB0-BD97-B68330DA2A25}" type="slidenum">
              <a:rPr lang="fr-FR" smtClean="0"/>
              <a:t>4</a:t>
            </a:fld>
            <a:endParaRPr lang="fr-FR" dirty="0"/>
          </a:p>
        </p:txBody>
      </p:sp>
    </p:spTree>
    <p:extLst>
      <p:ext uri="{BB962C8B-B14F-4D97-AF65-F5344CB8AC3E}">
        <p14:creationId xmlns:p14="http://schemas.microsoft.com/office/powerpoint/2010/main" val="2253025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318C8-DB7B-72AA-2F43-B938D3EC34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3613D2-3DF4-A63C-8FD6-F829A6F7C5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215A25-1FEA-5A47-8CD6-B1341AE0E410}"/>
              </a:ext>
            </a:extLst>
          </p:cNvPr>
          <p:cNvSpPr>
            <a:spLocks noGrp="1"/>
          </p:cNvSpPr>
          <p:nvPr>
            <p:ph type="body" idx="1"/>
          </p:nvPr>
        </p:nvSpPr>
        <p:spPr/>
        <p:txBody>
          <a:bodyPr/>
          <a:lstStyle/>
          <a:p>
            <a:pPr marL="171450" indent="-171450">
              <a:buFont typeface="Arial"/>
              <a:buChar char="•"/>
            </a:pPr>
            <a:r>
              <a:rPr lang="en-US" sz="1800" dirty="0">
                <a:ea typeface="Calibri"/>
                <a:cs typeface="Calibri"/>
              </a:rPr>
              <a:t>Tell the children that paper is a fantastic resource that can be produced in a way that is good for people and nature.</a:t>
            </a:r>
          </a:p>
          <a:p>
            <a:pPr marL="171450" indent="-171450">
              <a:buFont typeface="Arial"/>
              <a:buChar char="•"/>
            </a:pPr>
            <a:r>
              <a:rPr lang="en-US" sz="1800" dirty="0">
                <a:ea typeface="Calibri"/>
                <a:cs typeface="Calibri"/>
              </a:rPr>
              <a:t>Explain that there are special forests in Europe, the US and Canada where trees are grown especially to make paper. These special forests are called </a:t>
            </a:r>
            <a:r>
              <a:rPr lang="en-US" sz="1800" b="1" dirty="0">
                <a:ea typeface="Calibri"/>
                <a:cs typeface="Calibri"/>
              </a:rPr>
              <a:t>sustainably managed forests </a:t>
            </a:r>
            <a:r>
              <a:rPr lang="en-US" sz="1800" dirty="0">
                <a:ea typeface="Calibri"/>
                <a:cs typeface="Calibri"/>
              </a:rPr>
              <a:t>– it means using the forest in a kind and clever way that keeps the forest healthy and full of life.</a:t>
            </a:r>
          </a:p>
          <a:p>
            <a:pPr marL="171450" indent="-171450">
              <a:buFont typeface="Arial"/>
              <a:buChar char="•"/>
            </a:pPr>
            <a:r>
              <a:rPr lang="en-US" sz="1800" dirty="0">
                <a:ea typeface="Calibri"/>
                <a:cs typeface="Calibri"/>
              </a:rPr>
              <a:t>Ask children to look at the image on the slide and see if they can spot older trees that are ready to be cut down and a very young tree.</a:t>
            </a:r>
          </a:p>
        </p:txBody>
      </p:sp>
      <p:sp>
        <p:nvSpPr>
          <p:cNvPr id="4" name="Slide Number Placeholder 3">
            <a:extLst>
              <a:ext uri="{FF2B5EF4-FFF2-40B4-BE49-F238E27FC236}">
                <a16:creationId xmlns:a16="http://schemas.microsoft.com/office/drawing/2014/main" id="{35636456-8C11-DF7C-E182-E25903EEB7CD}"/>
              </a:ext>
            </a:extLst>
          </p:cNvPr>
          <p:cNvSpPr>
            <a:spLocks noGrp="1"/>
          </p:cNvSpPr>
          <p:nvPr>
            <p:ph type="sldNum" sz="quarter" idx="5"/>
          </p:nvPr>
        </p:nvSpPr>
        <p:spPr/>
        <p:txBody>
          <a:bodyPr/>
          <a:lstStyle/>
          <a:p>
            <a:fld id="{327E520F-346A-4BB0-BD97-B68330DA2A25}" type="slidenum">
              <a:rPr lang="fr-FR" smtClean="0"/>
              <a:t>5</a:t>
            </a:fld>
            <a:endParaRPr lang="fr-FR" dirty="0"/>
          </a:p>
        </p:txBody>
      </p:sp>
    </p:spTree>
    <p:extLst>
      <p:ext uri="{BB962C8B-B14F-4D97-AF65-F5344CB8AC3E}">
        <p14:creationId xmlns:p14="http://schemas.microsoft.com/office/powerpoint/2010/main" val="2883763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EC888-399E-D363-A833-C70EDA10E5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1928D8-1345-B27D-FE1B-B40FDDD9C2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20721C-3A2A-414A-104B-C89918B0AC2F}"/>
              </a:ext>
            </a:extLst>
          </p:cNvPr>
          <p:cNvSpPr>
            <a:spLocks noGrp="1"/>
          </p:cNvSpPr>
          <p:nvPr>
            <p:ph type="body" idx="1"/>
          </p:nvPr>
        </p:nvSpPr>
        <p:spPr/>
        <p:txBody>
          <a:bodyPr/>
          <a:lstStyle/>
          <a:p>
            <a:pPr marL="285750" indent="-285750" algn="l" rtl="0" fontAlgn="base">
              <a:buFont typeface="Arial" panose="020B0604020202020204" pitchFamily="34" charset="0"/>
              <a:buChar char="•"/>
            </a:pPr>
            <a:r>
              <a:rPr lang="en-US" sz="1800" u="none" strike="noStrike" dirty="0">
                <a:solidFill>
                  <a:srgbClr val="000000"/>
                </a:solidFill>
                <a:effectLst/>
              </a:rPr>
              <a:t>Ask children to look at the image on the slide and see if they can spot older trees that are ready to be cut down and a very young tree.</a:t>
            </a:r>
            <a:r>
              <a:rPr lang="en-US" sz="1800" dirty="0">
                <a:solidFill>
                  <a:srgbClr val="444444"/>
                </a:solidFill>
                <a:effectLst/>
              </a:rPr>
              <a:t>​</a:t>
            </a:r>
          </a:p>
        </p:txBody>
      </p:sp>
      <p:sp>
        <p:nvSpPr>
          <p:cNvPr id="4" name="Slide Number Placeholder 3">
            <a:extLst>
              <a:ext uri="{FF2B5EF4-FFF2-40B4-BE49-F238E27FC236}">
                <a16:creationId xmlns:a16="http://schemas.microsoft.com/office/drawing/2014/main" id="{E2AD0B74-5C62-3E9D-E0DE-94AB587A57DB}"/>
              </a:ext>
            </a:extLst>
          </p:cNvPr>
          <p:cNvSpPr>
            <a:spLocks noGrp="1"/>
          </p:cNvSpPr>
          <p:nvPr>
            <p:ph type="sldNum" sz="quarter" idx="5"/>
          </p:nvPr>
        </p:nvSpPr>
        <p:spPr/>
        <p:txBody>
          <a:bodyPr/>
          <a:lstStyle/>
          <a:p>
            <a:fld id="{327E520F-346A-4BB0-BD97-B68330DA2A25}" type="slidenum">
              <a:rPr lang="fr-FR" smtClean="0"/>
              <a:t>6</a:t>
            </a:fld>
            <a:endParaRPr lang="fr-FR" dirty="0"/>
          </a:p>
        </p:txBody>
      </p:sp>
    </p:spTree>
    <p:extLst>
      <p:ext uri="{BB962C8B-B14F-4D97-AF65-F5344CB8AC3E}">
        <p14:creationId xmlns:p14="http://schemas.microsoft.com/office/powerpoint/2010/main" val="2016455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0A943-2065-77AD-BB65-900E8C9649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886A72-D7A9-35A4-63AF-DB06CB88C6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FCD5A3-ACF4-04B2-F0DB-98372A4F0B55}"/>
              </a:ext>
            </a:extLst>
          </p:cNvPr>
          <p:cNvSpPr>
            <a:spLocks noGrp="1"/>
          </p:cNvSpPr>
          <p:nvPr>
            <p:ph type="body" idx="1"/>
          </p:nvPr>
        </p:nvSpPr>
        <p:spPr/>
        <p:txBody>
          <a:bodyPr/>
          <a:lstStyle/>
          <a:p>
            <a:pPr marL="285750" indent="-285750">
              <a:buFont typeface="Arial"/>
              <a:buChar char="•"/>
            </a:pPr>
            <a:r>
              <a:rPr lang="en-US" sz="2800" dirty="0"/>
              <a:t>Tell the children that some paper companies, like </a:t>
            </a:r>
            <a:r>
              <a:rPr lang="en-US" sz="2800" dirty="0" err="1"/>
              <a:t>Sylvamo</a:t>
            </a:r>
            <a:r>
              <a:rPr lang="en-US" sz="2800" dirty="0"/>
              <a:t>, only make paper from wood that has come from these special forests, because they want to make sure that trees, animals and our planet's air are all looked after.</a:t>
            </a:r>
            <a:endParaRPr lang="en-US" sz="2800" dirty="0">
              <a:ea typeface="Calibri"/>
              <a:cs typeface="Calibri"/>
            </a:endParaRPr>
          </a:p>
          <a:p>
            <a:pPr marL="285750" indent="-285750">
              <a:buFont typeface="Arial"/>
              <a:buChar char="•"/>
            </a:pPr>
            <a:r>
              <a:rPr lang="en-US" sz="2800" dirty="0">
                <a:ea typeface="Calibri"/>
                <a:cs typeface="Calibri"/>
              </a:rPr>
              <a:t>Explain that we can check if the paper we buy has been made using wood from these forests by looking for the logos on the slide.</a:t>
            </a:r>
          </a:p>
          <a:p>
            <a:pPr marL="285750" indent="-285750" algn="l" rtl="0" fontAlgn="base">
              <a:buFont typeface="Arial" panose="020B0604020202020204" pitchFamily="34" charset="0"/>
              <a:buChar char="•"/>
            </a:pPr>
            <a:endParaRPr lang="en-US" sz="2800" u="none" strike="noStrike" dirty="0">
              <a:solidFill>
                <a:srgbClr val="000000"/>
              </a:solidFill>
              <a:effectLst/>
            </a:endParaRP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800" dirty="0">
                <a:ea typeface="Calibri"/>
                <a:cs typeface="Calibri"/>
              </a:rPr>
              <a:t>Images: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800" dirty="0">
                <a:ea typeface="Calibri"/>
                <a:cs typeface="Calibri"/>
              </a:rPr>
              <a:t>PEFC, CC BY-SA 4.0 &lt;https://</a:t>
            </a:r>
            <a:r>
              <a:rPr lang="en-US" sz="2800" dirty="0" err="1">
                <a:ea typeface="Calibri"/>
                <a:cs typeface="Calibri"/>
              </a:rPr>
              <a:t>creativecommons.org</a:t>
            </a:r>
            <a:r>
              <a:rPr lang="en-US" sz="2800" dirty="0">
                <a:ea typeface="Calibri"/>
                <a:cs typeface="Calibri"/>
              </a:rPr>
              <a:t>/licenses/by-</a:t>
            </a:r>
            <a:r>
              <a:rPr lang="en-US" sz="2800" dirty="0" err="1">
                <a:ea typeface="Calibri"/>
                <a:cs typeface="Calibri"/>
              </a:rPr>
              <a:t>sa</a:t>
            </a:r>
            <a:r>
              <a:rPr lang="en-US" sz="2800" dirty="0">
                <a:ea typeface="Calibri"/>
                <a:cs typeface="Calibri"/>
              </a:rPr>
              <a:t>/4.0&gt;, via Wikimedia Commons &lt;https://</a:t>
            </a:r>
            <a:r>
              <a:rPr lang="en-US" sz="2800" dirty="0" err="1">
                <a:ea typeface="Calibri"/>
                <a:cs typeface="Calibri"/>
              </a:rPr>
              <a:t>commons.wikimedia.org</a:t>
            </a:r>
            <a:r>
              <a:rPr lang="en-US" sz="2800" dirty="0">
                <a:ea typeface="Calibri"/>
                <a:cs typeface="Calibri"/>
              </a:rPr>
              <a:t>/wiki/</a:t>
            </a:r>
            <a:r>
              <a:rPr lang="en-US" sz="2800" dirty="0" err="1">
                <a:ea typeface="Calibri"/>
                <a:cs typeface="Calibri"/>
              </a:rPr>
              <a:t>File:PEFC-merkki.png</a:t>
            </a:r>
            <a:r>
              <a:rPr lang="en-US" sz="2800" dirty="0">
                <a:ea typeface="Calibri"/>
                <a:cs typeface="Calibri"/>
              </a:rPr>
              <a:t>&gt;</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800" dirty="0">
                <a:ea typeface="Calibri"/>
                <a:cs typeface="Calibri"/>
              </a:rPr>
              <a:t>FSC logo by Precisetti79, CC BY-SA 4.0 </a:t>
            </a:r>
          </a:p>
          <a:p>
            <a:pPr marL="285750" indent="-285750" algn="l" rtl="0" fontAlgn="base">
              <a:buFont typeface="Arial" panose="020B0604020202020204" pitchFamily="34" charset="0"/>
              <a:buChar char="•"/>
            </a:pPr>
            <a:endParaRPr lang="en-US" sz="2800" u="none" strike="noStrike" dirty="0">
              <a:solidFill>
                <a:srgbClr val="000000"/>
              </a:solidFill>
              <a:effectLst/>
            </a:endParaRPr>
          </a:p>
        </p:txBody>
      </p:sp>
      <p:sp>
        <p:nvSpPr>
          <p:cNvPr id="4" name="Slide Number Placeholder 3">
            <a:extLst>
              <a:ext uri="{FF2B5EF4-FFF2-40B4-BE49-F238E27FC236}">
                <a16:creationId xmlns:a16="http://schemas.microsoft.com/office/drawing/2014/main" id="{5DAD125F-EB28-2E35-8831-2F7B743B333C}"/>
              </a:ext>
            </a:extLst>
          </p:cNvPr>
          <p:cNvSpPr>
            <a:spLocks noGrp="1"/>
          </p:cNvSpPr>
          <p:nvPr>
            <p:ph type="sldNum" sz="quarter" idx="5"/>
          </p:nvPr>
        </p:nvSpPr>
        <p:spPr/>
        <p:txBody>
          <a:bodyPr/>
          <a:lstStyle/>
          <a:p>
            <a:fld id="{327E520F-346A-4BB0-BD97-B68330DA2A25}" type="slidenum">
              <a:rPr lang="fr-FR" smtClean="0"/>
              <a:t>7</a:t>
            </a:fld>
            <a:endParaRPr lang="fr-FR" dirty="0"/>
          </a:p>
        </p:txBody>
      </p:sp>
    </p:spTree>
    <p:extLst>
      <p:ext uri="{BB962C8B-B14F-4D97-AF65-F5344CB8AC3E}">
        <p14:creationId xmlns:p14="http://schemas.microsoft.com/office/powerpoint/2010/main" val="1927075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A3974-3D59-2B45-54C0-FA5BC5B421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18A7A8-27B3-67C6-FC8E-5933FC0296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15816D-84E2-C8E9-37BA-FCB6BBA15B98}"/>
              </a:ext>
            </a:extLst>
          </p:cNvPr>
          <p:cNvSpPr>
            <a:spLocks noGrp="1"/>
          </p:cNvSpPr>
          <p:nvPr>
            <p:ph type="body" idx="1"/>
          </p:nvPr>
        </p:nvSpPr>
        <p:spPr/>
        <p:txBody>
          <a:bodyPr/>
          <a:lstStyle/>
          <a:p>
            <a:pPr marL="171450" indent="-171450">
              <a:buFont typeface="Arial"/>
              <a:buChar char="•"/>
            </a:pPr>
            <a:r>
              <a:rPr lang="en-US" dirty="0">
                <a:ea typeface="Calibri"/>
                <a:cs typeface="Calibri"/>
              </a:rPr>
              <a:t>Tell children that when it's time, some trees in the forest are carefully cut down and made into logs. Then the bark is removed and the logs are put in a machine called a chipper that cuts the logs into tiny pieces called wood chips.</a:t>
            </a:r>
          </a:p>
          <a:p>
            <a:pPr marL="171450" indent="-171450">
              <a:buFont typeface="Arial"/>
              <a:buChar char="•"/>
            </a:pPr>
            <a:r>
              <a:rPr lang="en-US" dirty="0">
                <a:ea typeface="Calibri"/>
                <a:cs typeface="Calibri"/>
              </a:rPr>
              <a:t>If you have time, you might like to show children a video to help them see the process of cutting down a tree and an example of a chipper machine, such as this </a:t>
            </a:r>
            <a:r>
              <a:rPr lang="en-US" dirty="0">
                <a:ea typeface="Calibri"/>
                <a:cs typeface="Calibri"/>
                <a:hlinkClick r:id="rId3"/>
              </a:rPr>
              <a:t>Tree Chopping Video For Kids by Ozzie</a:t>
            </a:r>
            <a:r>
              <a:rPr lang="en-US" dirty="0">
                <a:ea typeface="Calibri"/>
                <a:cs typeface="Calibri"/>
              </a:rPr>
              <a:t> (full-length) or the </a:t>
            </a:r>
            <a:r>
              <a:rPr lang="en-US" dirty="0">
                <a:ea typeface="Calibri"/>
                <a:cs typeface="Calibri"/>
                <a:hlinkClick r:id="rId4"/>
              </a:rPr>
              <a:t>one-minute clip</a:t>
            </a:r>
            <a:r>
              <a:rPr lang="en-US" dirty="0">
                <a:ea typeface="Calibri"/>
                <a:cs typeface="Calibri"/>
              </a:rPr>
              <a:t> of the same video.</a:t>
            </a:r>
          </a:p>
          <a:p>
            <a:pPr marL="171450" indent="-171450">
              <a:buFont typeface="Arial"/>
              <a:buChar char="•"/>
            </a:pPr>
            <a:endParaRPr lang="en-US" dirty="0">
              <a:ea typeface="Calibri"/>
              <a:cs typeface="Calibri"/>
            </a:endParaRPr>
          </a:p>
        </p:txBody>
      </p:sp>
      <p:sp>
        <p:nvSpPr>
          <p:cNvPr id="4" name="Slide Number Placeholder 3">
            <a:extLst>
              <a:ext uri="{FF2B5EF4-FFF2-40B4-BE49-F238E27FC236}">
                <a16:creationId xmlns:a16="http://schemas.microsoft.com/office/drawing/2014/main" id="{C3B8080F-3CC0-A492-E5E7-59B95BE60E49}"/>
              </a:ext>
            </a:extLst>
          </p:cNvPr>
          <p:cNvSpPr>
            <a:spLocks noGrp="1"/>
          </p:cNvSpPr>
          <p:nvPr>
            <p:ph type="sldNum" sz="quarter" idx="5"/>
          </p:nvPr>
        </p:nvSpPr>
        <p:spPr/>
        <p:txBody>
          <a:bodyPr/>
          <a:lstStyle/>
          <a:p>
            <a:fld id="{327E520F-346A-4BB0-BD97-B68330DA2A25}" type="slidenum">
              <a:rPr lang="fr-FR" smtClean="0"/>
              <a:t>8</a:t>
            </a:fld>
            <a:endParaRPr lang="fr-FR" dirty="0"/>
          </a:p>
        </p:txBody>
      </p:sp>
    </p:spTree>
    <p:extLst>
      <p:ext uri="{BB962C8B-B14F-4D97-AF65-F5344CB8AC3E}">
        <p14:creationId xmlns:p14="http://schemas.microsoft.com/office/powerpoint/2010/main" val="535938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A0489-4A9D-9C70-03F2-A48947DBA1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2BA003-04CB-9085-8CD3-B205A7457B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74CF2A-E18F-71C4-3C3B-9751F3A2D430}"/>
              </a:ext>
            </a:extLst>
          </p:cNvPr>
          <p:cNvSpPr>
            <a:spLocks noGrp="1"/>
          </p:cNvSpPr>
          <p:nvPr>
            <p:ph type="body" idx="1"/>
          </p:nvPr>
        </p:nvSpPr>
        <p:spPr/>
        <p:txBody>
          <a:bodyPr/>
          <a:lstStyle/>
          <a:p>
            <a:pPr marL="171450" indent="-171450">
              <a:buFont typeface="Arial" panose="020B0604020202020204" pitchFamily="34" charset="0"/>
              <a:buChar char="•"/>
            </a:pPr>
            <a:r>
              <a:rPr lang="en-US" dirty="0"/>
              <a:t>Ask the children to describe the wood chips' appearance and texture. Tell children that they are in a solid state.</a:t>
            </a:r>
            <a:endParaRPr lang="en-US" dirty="0">
              <a:ea typeface="Calibri"/>
              <a:cs typeface="Calibri"/>
            </a:endParaRPr>
          </a:p>
          <a:p>
            <a:pPr marL="171450" indent="-171450">
              <a:buFont typeface="Arial" panose="020B0604020202020204" pitchFamily="34" charset="0"/>
              <a:buChar char="•"/>
            </a:pPr>
            <a:r>
              <a:rPr lang="en-US" dirty="0">
                <a:ea typeface="Calibri"/>
                <a:cs typeface="Calibri"/>
              </a:rPr>
              <a:t>Explain to the children that </a:t>
            </a:r>
            <a:r>
              <a:rPr lang="en-US" dirty="0" err="1"/>
              <a:t>fibres</a:t>
            </a:r>
            <a:r>
              <a:rPr lang="en-US" dirty="0"/>
              <a:t> are extracted from the wood chips and mixed with water and some special chemicals to make something called pulp. </a:t>
            </a:r>
            <a:endParaRPr lang="en-US" dirty="0">
              <a:ea typeface="Calibri"/>
              <a:cs typeface="Calibri"/>
            </a:endParaRPr>
          </a:p>
          <a:p>
            <a:pPr marL="171450" indent="-171450">
              <a:buFont typeface="Arial" panose="020B0604020202020204" pitchFamily="34" charset="0"/>
              <a:buChar char="•"/>
            </a:pPr>
            <a:r>
              <a:rPr lang="en-US" dirty="0">
                <a:ea typeface="Calibri"/>
                <a:cs typeface="Calibri"/>
              </a:rPr>
              <a:t>Ask the children to describe the pulp. </a:t>
            </a:r>
          </a:p>
          <a:p>
            <a:pPr marL="171450" indent="-171450">
              <a:buFont typeface="Arial" panose="020B0604020202020204" pitchFamily="34" charset="0"/>
              <a:buChar char="•"/>
            </a:pPr>
            <a:r>
              <a:rPr lang="en-US" dirty="0"/>
              <a:t>Say that it's a mushy, lumpy paste, a bit like porridge. Explain that pulp isn't a solid or a liquid, but something in between.</a:t>
            </a:r>
            <a:endParaRPr lang="en-US" dirty="0">
              <a:ea typeface="Calibri"/>
              <a:cs typeface="Calibri"/>
            </a:endParaRPr>
          </a:p>
        </p:txBody>
      </p:sp>
      <p:sp>
        <p:nvSpPr>
          <p:cNvPr id="4" name="Slide Number Placeholder 3">
            <a:extLst>
              <a:ext uri="{FF2B5EF4-FFF2-40B4-BE49-F238E27FC236}">
                <a16:creationId xmlns:a16="http://schemas.microsoft.com/office/drawing/2014/main" id="{8D2979D7-FEFE-2027-ADE4-A294C7CA0F16}"/>
              </a:ext>
            </a:extLst>
          </p:cNvPr>
          <p:cNvSpPr>
            <a:spLocks noGrp="1"/>
          </p:cNvSpPr>
          <p:nvPr>
            <p:ph type="sldNum" sz="quarter" idx="5"/>
          </p:nvPr>
        </p:nvSpPr>
        <p:spPr/>
        <p:txBody>
          <a:bodyPr/>
          <a:lstStyle/>
          <a:p>
            <a:fld id="{327E520F-346A-4BB0-BD97-B68330DA2A25}" type="slidenum">
              <a:rPr lang="fr-FR" smtClean="0"/>
              <a:t>9</a:t>
            </a:fld>
            <a:endParaRPr lang="fr-FR" dirty="0"/>
          </a:p>
        </p:txBody>
      </p:sp>
    </p:spTree>
    <p:extLst>
      <p:ext uri="{BB962C8B-B14F-4D97-AF65-F5344CB8AC3E}">
        <p14:creationId xmlns:p14="http://schemas.microsoft.com/office/powerpoint/2010/main" val="2329382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6E80F-7E4A-D865-84E7-6CF881B61C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DF0589-5F53-3969-41E9-EE420BDE7E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4C89C3-FEFD-3A8C-7760-28B2425FC4E0}"/>
              </a:ext>
            </a:extLst>
          </p:cNvPr>
          <p:cNvSpPr>
            <a:spLocks noGrp="1"/>
          </p:cNvSpPr>
          <p:nvPr>
            <p:ph type="body" idx="1"/>
          </p:nvPr>
        </p:nvSpPr>
        <p:spPr/>
        <p:txBody>
          <a:bodyPr/>
          <a:lstStyle/>
          <a:p>
            <a:pPr marL="285750" indent="-285750">
              <a:buFont typeface="Arial"/>
              <a:buChar char="•"/>
            </a:pPr>
            <a:r>
              <a:rPr lang="en-US" dirty="0">
                <a:ea typeface="Calibri"/>
                <a:cs typeface="Calibri"/>
              </a:rPr>
              <a:t>Tell the children that the pulp goes through big machines that roll it flat, squeeze all the water out of it, and cut it into sheets.</a:t>
            </a:r>
          </a:p>
          <a:p>
            <a:pPr marL="285750" indent="-285750">
              <a:buFont typeface="Arial"/>
              <a:buChar char="•"/>
            </a:pPr>
            <a:r>
              <a:rPr lang="en-US" dirty="0">
                <a:ea typeface="Calibri"/>
                <a:cs typeface="Calibri"/>
              </a:rPr>
              <a:t>This paper can then be used to make all sorts of paper products, such as toilet paper, paper towels, cardboard packaging, wrapping paper, egg boxes, newspapers and even the paper used in schools.</a:t>
            </a:r>
          </a:p>
        </p:txBody>
      </p:sp>
      <p:sp>
        <p:nvSpPr>
          <p:cNvPr id="4" name="Slide Number Placeholder 3">
            <a:extLst>
              <a:ext uri="{FF2B5EF4-FFF2-40B4-BE49-F238E27FC236}">
                <a16:creationId xmlns:a16="http://schemas.microsoft.com/office/drawing/2014/main" id="{2AD3CC74-7DDB-E32A-10BF-618CB55F77DC}"/>
              </a:ext>
            </a:extLst>
          </p:cNvPr>
          <p:cNvSpPr>
            <a:spLocks noGrp="1"/>
          </p:cNvSpPr>
          <p:nvPr>
            <p:ph type="sldNum" sz="quarter" idx="5"/>
          </p:nvPr>
        </p:nvSpPr>
        <p:spPr/>
        <p:txBody>
          <a:bodyPr/>
          <a:lstStyle/>
          <a:p>
            <a:fld id="{327E520F-346A-4BB0-BD97-B68330DA2A25}" type="slidenum">
              <a:rPr lang="fr-FR" smtClean="0"/>
              <a:t>10</a:t>
            </a:fld>
            <a:endParaRPr lang="fr-FR" dirty="0"/>
          </a:p>
        </p:txBody>
      </p:sp>
    </p:spTree>
    <p:extLst>
      <p:ext uri="{BB962C8B-B14F-4D97-AF65-F5344CB8AC3E}">
        <p14:creationId xmlns:p14="http://schemas.microsoft.com/office/powerpoint/2010/main" val="41819012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550863" y="1774490"/>
            <a:ext cx="5438274" cy="2387600"/>
          </a:xfrm>
        </p:spPr>
        <p:txBody>
          <a:bodyPr anchor="b"/>
          <a:lstStyle>
            <a:lvl1pPr algn="l">
              <a:defRPr sz="6000" b="0" i="0">
                <a:latin typeface="Calibri" panose="020F0502020204030204" pitchFamily="34" charset="0"/>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550863" y="4254165"/>
            <a:ext cx="5438274" cy="1655762"/>
          </a:xfrm>
        </p:spPr>
        <p:txBody>
          <a:bodyPr/>
          <a:lstStyle>
            <a:lvl1pPr marL="0" indent="0" algn="l">
              <a:buNone/>
              <a:defRPr sz="2400" b="0" i="0">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4" name="Espace réservé pour une image  9">
            <a:extLst>
              <a:ext uri="{FF2B5EF4-FFF2-40B4-BE49-F238E27FC236}">
                <a16:creationId xmlns:a16="http://schemas.microsoft.com/office/drawing/2014/main" id="{EBC4F18C-F2B2-350E-3EEF-8FB78213717C}"/>
              </a:ext>
            </a:extLst>
          </p:cNvPr>
          <p:cNvSpPr>
            <a:spLocks noGrp="1"/>
          </p:cNvSpPr>
          <p:nvPr>
            <p:ph type="pic" sz="quarter" idx="13"/>
          </p:nvPr>
        </p:nvSpPr>
        <p:spPr>
          <a:xfrm>
            <a:off x="6816080" y="-1435572"/>
            <a:ext cx="10937507" cy="10937507"/>
          </a:xfrm>
          <a:prstGeom prst="ellipse">
            <a:avLst/>
          </a:prstGeom>
        </p:spPr>
        <p:txBody>
          <a:bodyPr/>
          <a:lstStyle>
            <a:lvl1pPr>
              <a:defRPr b="0" i="0">
                <a:latin typeface="Calibri" panose="020F0502020204030204" pitchFamily="34" charset="0"/>
              </a:defRPr>
            </a:lvl1pPr>
          </a:lstStyle>
          <a:p>
            <a:endParaRPr lang="fr-FR" dirty="0"/>
          </a:p>
        </p:txBody>
      </p:sp>
      <p:pic>
        <p:nvPicPr>
          <p:cNvPr id="9" name="Graphique 8">
            <a:extLst>
              <a:ext uri="{FF2B5EF4-FFF2-40B4-BE49-F238E27FC236}">
                <a16:creationId xmlns:a16="http://schemas.microsoft.com/office/drawing/2014/main" id="{BA2785AD-8233-E9B1-D221-2797A70685F5}"/>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8963" y="857250"/>
            <a:ext cx="1689722" cy="824163"/>
          </a:xfrm>
          <a:prstGeom prst="rect">
            <a:avLst/>
          </a:prstGeom>
        </p:spPr>
      </p:pic>
      <p:sp>
        <p:nvSpPr>
          <p:cNvPr id="22" name="Rectangle 21">
            <a:extLst>
              <a:ext uri="{FF2B5EF4-FFF2-40B4-BE49-F238E27FC236}">
                <a16:creationId xmlns:a16="http://schemas.microsoft.com/office/drawing/2014/main" id="{8C455E16-7BBA-2334-7727-96CD52502430}"/>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23" name="Espace réservé du pied de page 7">
            <a:extLst>
              <a:ext uri="{FF2B5EF4-FFF2-40B4-BE49-F238E27FC236}">
                <a16:creationId xmlns:a16="http://schemas.microsoft.com/office/drawing/2014/main" id="{5EC8B92D-4479-F9EE-DBFB-3A8E9E22E922}"/>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24" name="Espace réservé de la date 3">
            <a:extLst>
              <a:ext uri="{FF2B5EF4-FFF2-40B4-BE49-F238E27FC236}">
                <a16:creationId xmlns:a16="http://schemas.microsoft.com/office/drawing/2014/main" id="{F6DCA9EF-FD88-F005-A6A4-9001141B3FB5}"/>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8FD47BAC-A25E-E843-A10A-441D08C885AE}" type="datetime1">
              <a:rPr lang="fr-FR" smtClean="0"/>
              <a:pPr/>
              <a:t>17/07/2025</a:t>
            </a:fld>
            <a:endParaRPr lang="fr-FR" dirty="0"/>
          </a:p>
        </p:txBody>
      </p:sp>
      <p:sp>
        <p:nvSpPr>
          <p:cNvPr id="25" name="Espace réservé du numéro de diapositive 2">
            <a:extLst>
              <a:ext uri="{FF2B5EF4-FFF2-40B4-BE49-F238E27FC236}">
                <a16:creationId xmlns:a16="http://schemas.microsoft.com/office/drawing/2014/main" id="{00DACA5E-0B68-4406-9A42-9FEBE589CFAE}"/>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4042572269"/>
      </p:ext>
    </p:extLst>
  </p:cSld>
  <p:clrMapOvr>
    <a:masterClrMapping/>
  </p:clrMapOvr>
  <p:extLst>
    <p:ext uri="{DCECCB84-F9BA-43D5-87BE-67443E8EF086}">
      <p15:sldGuideLst xmlns:p15="http://schemas.microsoft.com/office/powerpoint/2012/main">
        <p15:guide id="1" pos="34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2A14EBE-5CA5-2892-F818-968FD97D933F}"/>
              </a:ext>
            </a:extLst>
          </p:cNvPr>
          <p:cNvSpPr>
            <a:spLocks noGrp="1"/>
          </p:cNvSpPr>
          <p:nvPr>
            <p:ph type="body" idx="1"/>
          </p:nvPr>
        </p:nvSpPr>
        <p:spPr>
          <a:xfrm>
            <a:off x="335360" y="1988840"/>
            <a:ext cx="5616624" cy="823912"/>
          </a:xfrm>
        </p:spPr>
        <p:txBody>
          <a:bodyPr anchor="b"/>
          <a:lstStyle>
            <a:lvl1pPr marL="0" indent="0">
              <a:buNone/>
              <a:defRPr sz="2400" b="0" i="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4" name="Espace réservé du contenu 3">
            <a:extLst>
              <a:ext uri="{FF2B5EF4-FFF2-40B4-BE49-F238E27FC236}">
                <a16:creationId xmlns:a16="http://schemas.microsoft.com/office/drawing/2014/main" id="{64B033B2-EA88-D301-7DB6-F26ABF42F806}"/>
              </a:ext>
            </a:extLst>
          </p:cNvPr>
          <p:cNvSpPr>
            <a:spLocks noGrp="1"/>
          </p:cNvSpPr>
          <p:nvPr>
            <p:ph sz="half" idx="2"/>
          </p:nvPr>
        </p:nvSpPr>
        <p:spPr>
          <a:xfrm>
            <a:off x="335360" y="2812752"/>
            <a:ext cx="5616624" cy="3136528"/>
          </a:xfrm>
        </p:spPr>
        <p:txBody>
          <a:bodyPr/>
          <a:lstStyle>
            <a:lvl1pPr>
              <a:defRPr b="0" i="0">
                <a:latin typeface="Calibri" panose="020F0502020204030204" pitchFamily="34" charset="0"/>
              </a:defRPr>
            </a:lvl1pPr>
            <a:lvl2pPr>
              <a:defRPr b="0" i="0">
                <a:latin typeface="Calibri" panose="020F0502020204030204" pitchFamily="34" charset="0"/>
              </a:defRPr>
            </a:lvl2pPr>
            <a:lvl3pPr>
              <a:defRPr b="0" i="0">
                <a:latin typeface="Calibri" panose="020F0502020204030204" pitchFamily="34" charset="0"/>
              </a:defRPr>
            </a:lvl3pPr>
            <a:lvl4pPr>
              <a:defRPr b="0" i="0">
                <a:latin typeface="Calibri" panose="020F0502020204030204" pitchFamily="34" charset="0"/>
              </a:defRPr>
            </a:lvl4pPr>
            <a:lvl5pPr>
              <a:defRPr b="0" i="0">
                <a:latin typeface="Calibri" panose="020F050202020403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texte 4">
            <a:extLst>
              <a:ext uri="{FF2B5EF4-FFF2-40B4-BE49-F238E27FC236}">
                <a16:creationId xmlns:a16="http://schemas.microsoft.com/office/drawing/2014/main" id="{BEC65452-46B9-F742-A3FD-49B2E6952BE1}"/>
              </a:ext>
            </a:extLst>
          </p:cNvPr>
          <p:cNvSpPr>
            <a:spLocks noGrp="1"/>
          </p:cNvSpPr>
          <p:nvPr>
            <p:ph type="body" sz="quarter" idx="3"/>
          </p:nvPr>
        </p:nvSpPr>
        <p:spPr>
          <a:xfrm>
            <a:off x="6240016" y="1988840"/>
            <a:ext cx="5616623" cy="823912"/>
          </a:xfrm>
        </p:spPr>
        <p:txBody>
          <a:bodyPr anchor="b"/>
          <a:lstStyle>
            <a:lvl1pPr marL="0" indent="0">
              <a:buNone/>
              <a:defRPr sz="2400" b="0" i="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6" name="Espace réservé du contenu 5">
            <a:extLst>
              <a:ext uri="{FF2B5EF4-FFF2-40B4-BE49-F238E27FC236}">
                <a16:creationId xmlns:a16="http://schemas.microsoft.com/office/drawing/2014/main" id="{2968C172-341B-A7E2-D2B5-CC9B4021C345}"/>
              </a:ext>
            </a:extLst>
          </p:cNvPr>
          <p:cNvSpPr>
            <a:spLocks noGrp="1"/>
          </p:cNvSpPr>
          <p:nvPr>
            <p:ph sz="quarter" idx="4"/>
          </p:nvPr>
        </p:nvSpPr>
        <p:spPr>
          <a:xfrm>
            <a:off x="6240016" y="2812752"/>
            <a:ext cx="5616623" cy="3136528"/>
          </a:xfrm>
        </p:spPr>
        <p:txBody>
          <a:bodyPr/>
          <a:lstStyle>
            <a:lvl1pPr>
              <a:defRPr b="0" i="0">
                <a:latin typeface="Calibri" panose="020F0502020204030204" pitchFamily="34" charset="0"/>
              </a:defRPr>
            </a:lvl1pPr>
            <a:lvl2pPr>
              <a:defRPr b="0" i="0">
                <a:latin typeface="Calibri" panose="020F0502020204030204" pitchFamily="34" charset="0"/>
              </a:defRPr>
            </a:lvl2pPr>
            <a:lvl3pPr>
              <a:defRPr b="0" i="0">
                <a:latin typeface="Calibri" panose="020F0502020204030204" pitchFamily="34" charset="0"/>
              </a:defRPr>
            </a:lvl3pPr>
            <a:lvl4pPr>
              <a:defRPr b="0" i="0">
                <a:latin typeface="Calibri" panose="020F0502020204030204" pitchFamily="34" charset="0"/>
              </a:defRPr>
            </a:lvl4pPr>
            <a:lvl5pPr>
              <a:defRPr b="0" i="0">
                <a:latin typeface="Calibri" panose="020F050202020403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7" name="Titre 1">
            <a:extLst>
              <a:ext uri="{FF2B5EF4-FFF2-40B4-BE49-F238E27FC236}">
                <a16:creationId xmlns:a16="http://schemas.microsoft.com/office/drawing/2014/main" id="{5A233516-E1DF-1145-0CF7-CD1454C76970}"/>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18" name="Graphique 17">
            <a:extLst>
              <a:ext uri="{FF2B5EF4-FFF2-40B4-BE49-F238E27FC236}">
                <a16:creationId xmlns:a16="http://schemas.microsoft.com/office/drawing/2014/main" id="{6AAE3A1F-D0CF-F4CB-242A-4FBDCE53813E}"/>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5D6EEF67-5C46-709F-BED2-E8F74AACE6B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7" name="Espace réservé du pied de page 7">
            <a:extLst>
              <a:ext uri="{FF2B5EF4-FFF2-40B4-BE49-F238E27FC236}">
                <a16:creationId xmlns:a16="http://schemas.microsoft.com/office/drawing/2014/main" id="{182AD0BB-88B8-1A72-2B2A-05C653347137}"/>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8" name="Espace réservé de la date 3">
            <a:extLst>
              <a:ext uri="{FF2B5EF4-FFF2-40B4-BE49-F238E27FC236}">
                <a16:creationId xmlns:a16="http://schemas.microsoft.com/office/drawing/2014/main" id="{C3B2ABA3-6741-7292-A8FC-807075683F00}"/>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7E5EFC31-4CFE-6341-8687-963CA4707C15}" type="datetime1">
              <a:rPr lang="fr-FR" smtClean="0"/>
              <a:pPr/>
              <a:t>17/07/2025</a:t>
            </a:fld>
            <a:endParaRPr lang="fr-FR" dirty="0"/>
          </a:p>
        </p:txBody>
      </p:sp>
      <p:sp>
        <p:nvSpPr>
          <p:cNvPr id="9" name="Espace réservé du numéro de diapositive 2">
            <a:extLst>
              <a:ext uri="{FF2B5EF4-FFF2-40B4-BE49-F238E27FC236}">
                <a16:creationId xmlns:a16="http://schemas.microsoft.com/office/drawing/2014/main" id="{4EF16975-FFB1-9BB9-D2E8-299B8B030B96}"/>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4115478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E36BD2D7-11F6-6C4D-B69E-E2DB29E0B9B4}" type="datetime1">
              <a:rPr lang="fr-FR" smtClean="0"/>
              <a:pPr/>
              <a:t>17/07/2025</a:t>
            </a:fld>
            <a:endParaRPr lang="fr-FR" dirty="0"/>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3710348855"/>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E36BD2D7-11F6-6C4D-B69E-E2DB29E0B9B4}" type="datetime1">
              <a:rPr lang="fr-FR" smtClean="0"/>
              <a:pPr/>
              <a:t>17/07/2025</a:t>
            </a:fld>
            <a:endParaRPr lang="fr-FR" dirty="0"/>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
        <p:nvSpPr>
          <p:cNvPr id="17" name="Espace réservé du texte 16">
            <a:extLst>
              <a:ext uri="{FF2B5EF4-FFF2-40B4-BE49-F238E27FC236}">
                <a16:creationId xmlns:a16="http://schemas.microsoft.com/office/drawing/2014/main" id="{8CEAEDF9-88A7-2C19-7CF6-F8B2F33EB9CC}"/>
              </a:ext>
            </a:extLst>
          </p:cNvPr>
          <p:cNvSpPr>
            <a:spLocks noGrp="1"/>
          </p:cNvSpPr>
          <p:nvPr>
            <p:ph type="body" sz="quarter" idx="15" hasCustomPrompt="1"/>
          </p:nvPr>
        </p:nvSpPr>
        <p:spPr>
          <a:xfrm>
            <a:off x="5060950" y="2117940"/>
            <a:ext cx="4384675" cy="542925"/>
          </a:xfrm>
        </p:spPr>
        <p:txBody>
          <a:bodyPr>
            <a:noAutofit/>
          </a:bodyPr>
          <a:lstStyle>
            <a:lvl1pPr marL="0" indent="0">
              <a:buNone/>
              <a:defRPr sz="2800" b="0" i="0">
                <a:latin typeface="Calibri" panose="020F0502020204030204" pitchFamily="34" charset="0"/>
              </a:defRPr>
            </a:lvl1pPr>
          </a:lstStyle>
          <a:p>
            <a:pPr lvl="0"/>
            <a:r>
              <a:rPr lang="fr-FR" dirty="0" err="1"/>
              <a:t>Title</a:t>
            </a:r>
            <a:endParaRPr lang="fr-FR" dirty="0"/>
          </a:p>
        </p:txBody>
      </p:sp>
      <p:sp>
        <p:nvSpPr>
          <p:cNvPr id="18" name="Espace réservé du texte 16">
            <a:extLst>
              <a:ext uri="{FF2B5EF4-FFF2-40B4-BE49-F238E27FC236}">
                <a16:creationId xmlns:a16="http://schemas.microsoft.com/office/drawing/2014/main" id="{E11E63F0-7448-568A-7E99-7265C9F44808}"/>
              </a:ext>
            </a:extLst>
          </p:cNvPr>
          <p:cNvSpPr>
            <a:spLocks noGrp="1"/>
          </p:cNvSpPr>
          <p:nvPr>
            <p:ph type="body" sz="quarter" idx="16" hasCustomPrompt="1"/>
          </p:nvPr>
        </p:nvSpPr>
        <p:spPr>
          <a:xfrm>
            <a:off x="5060949" y="2863281"/>
            <a:ext cx="4384675" cy="542925"/>
          </a:xfrm>
        </p:spPr>
        <p:txBody>
          <a:bodyPr>
            <a:noAutofit/>
          </a:bodyPr>
          <a:lstStyle>
            <a:lvl1pPr marL="0" indent="0">
              <a:buNone/>
              <a:defRPr sz="2000" b="0" i="0">
                <a:latin typeface="Calibri" panose="020F0502020204030204" pitchFamily="34" charset="0"/>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fr-FR" dirty="0" err="1"/>
              <a:t>text</a:t>
            </a:r>
            <a:endParaRPr lang="fr-FR" dirty="0"/>
          </a:p>
        </p:txBody>
      </p:sp>
      <p:sp>
        <p:nvSpPr>
          <p:cNvPr id="19" name="Espace réservé pour une image  12">
            <a:extLst>
              <a:ext uri="{FF2B5EF4-FFF2-40B4-BE49-F238E27FC236}">
                <a16:creationId xmlns:a16="http://schemas.microsoft.com/office/drawing/2014/main" id="{2739BE90-E709-D6F1-9B5E-E7BAA8299DFA}"/>
              </a:ext>
            </a:extLst>
          </p:cNvPr>
          <p:cNvSpPr>
            <a:spLocks noGrp="1"/>
          </p:cNvSpPr>
          <p:nvPr>
            <p:ph type="pic" sz="quarter" idx="13"/>
          </p:nvPr>
        </p:nvSpPr>
        <p:spPr>
          <a:xfrm>
            <a:off x="742364" y="1443310"/>
            <a:ext cx="3912150" cy="4649985"/>
          </a:xfrm>
        </p:spPr>
        <p:txBody>
          <a:bodyPr/>
          <a:lstStyle>
            <a:lvl1pPr>
              <a:defRPr b="0" i="0">
                <a:latin typeface="Calibri" panose="020F0502020204030204" pitchFamily="34" charset="0"/>
              </a:defRPr>
            </a:lvl1pPr>
          </a:lstStyle>
          <a:p>
            <a:endParaRPr lang="fr-FR" dirty="0"/>
          </a:p>
        </p:txBody>
      </p:sp>
      <p:sp>
        <p:nvSpPr>
          <p:cNvPr id="20" name="Espace réservé pour une image  12">
            <a:extLst>
              <a:ext uri="{FF2B5EF4-FFF2-40B4-BE49-F238E27FC236}">
                <a16:creationId xmlns:a16="http://schemas.microsoft.com/office/drawing/2014/main" id="{D5393DE7-5C57-C048-3378-FB5C5BA80E1F}"/>
              </a:ext>
            </a:extLst>
          </p:cNvPr>
          <p:cNvSpPr>
            <a:spLocks noGrp="1"/>
          </p:cNvSpPr>
          <p:nvPr>
            <p:ph type="pic" sz="quarter" idx="14"/>
          </p:nvPr>
        </p:nvSpPr>
        <p:spPr>
          <a:xfrm>
            <a:off x="5061518" y="3781734"/>
            <a:ext cx="4882701" cy="1528392"/>
          </a:xfrm>
        </p:spPr>
        <p:txBody>
          <a:bodyPr/>
          <a:lstStyle>
            <a:lvl1pPr>
              <a:defRPr b="0" i="0">
                <a:latin typeface="Calibri" panose="020F0502020204030204" pitchFamily="34" charset="0"/>
              </a:defRPr>
            </a:lvl1pPr>
          </a:lstStyle>
          <a:p>
            <a:endParaRPr lang="fr-FR" dirty="0"/>
          </a:p>
        </p:txBody>
      </p:sp>
    </p:spTree>
    <p:extLst>
      <p:ext uri="{BB962C8B-B14F-4D97-AF65-F5344CB8AC3E}">
        <p14:creationId xmlns:p14="http://schemas.microsoft.com/office/powerpoint/2010/main" val="3289615913"/>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ards">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E30CF01-70B1-5E5A-3B78-43DC35BB4929}"/>
              </a:ext>
            </a:extLst>
          </p:cNvPr>
          <p:cNvSpPr>
            <a:spLocks noGrp="1"/>
          </p:cNvSpPr>
          <p:nvPr>
            <p:ph type="body" sz="half" idx="2"/>
          </p:nvPr>
        </p:nvSpPr>
        <p:spPr>
          <a:xfrm>
            <a:off x="335360" y="3327006"/>
            <a:ext cx="3312368" cy="2694281"/>
          </a:xfrm>
        </p:spPr>
        <p:txBody>
          <a:bodyPr/>
          <a:lstStyle>
            <a:lvl1pPr marL="0" indent="0">
              <a:buNone/>
              <a:defRPr sz="1600" b="0" i="0">
                <a:latin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5" name="Titre 1">
            <a:extLst>
              <a:ext uri="{FF2B5EF4-FFF2-40B4-BE49-F238E27FC236}">
                <a16:creationId xmlns:a16="http://schemas.microsoft.com/office/drawing/2014/main" id="{FB5E579B-7A99-0D52-3821-9FBEC6E46E4B}"/>
              </a:ext>
            </a:extLst>
          </p:cNvPr>
          <p:cNvSpPr txBox="1">
            <a:spLocks/>
          </p:cNvSpPr>
          <p:nvPr userDrawn="1"/>
        </p:nvSpPr>
        <p:spPr>
          <a:xfrm>
            <a:off x="4575306" y="2618876"/>
            <a:ext cx="3024722" cy="6432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endParaRPr lang="fr-FR" sz="2400" b="0" i="0" dirty="0">
              <a:latin typeface="Calibri" panose="020F0502020204030204" pitchFamily="34" charset="0"/>
            </a:endParaRPr>
          </a:p>
        </p:txBody>
      </p:sp>
      <p:sp>
        <p:nvSpPr>
          <p:cNvPr id="10" name="Espace réservé du texte 3">
            <a:extLst>
              <a:ext uri="{FF2B5EF4-FFF2-40B4-BE49-F238E27FC236}">
                <a16:creationId xmlns:a16="http://schemas.microsoft.com/office/drawing/2014/main" id="{1439848B-F659-B215-85B0-1CBF5457C3BE}"/>
              </a:ext>
            </a:extLst>
          </p:cNvPr>
          <p:cNvSpPr>
            <a:spLocks noGrp="1"/>
          </p:cNvSpPr>
          <p:nvPr>
            <p:ph type="body" sz="half" idx="13"/>
          </p:nvPr>
        </p:nvSpPr>
        <p:spPr>
          <a:xfrm>
            <a:off x="3935760" y="3327006"/>
            <a:ext cx="3312368" cy="2694282"/>
          </a:xfrm>
        </p:spPr>
        <p:txBody>
          <a:bodyPr/>
          <a:lstStyle>
            <a:lvl1pPr marL="0" indent="0">
              <a:buNone/>
              <a:defRPr sz="1600" b="0" i="0">
                <a:latin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12" name="Espace réservé du texte 3">
            <a:extLst>
              <a:ext uri="{FF2B5EF4-FFF2-40B4-BE49-F238E27FC236}">
                <a16:creationId xmlns:a16="http://schemas.microsoft.com/office/drawing/2014/main" id="{93C222E4-6137-A1B7-8BF4-E8BCDF28019D}"/>
              </a:ext>
            </a:extLst>
          </p:cNvPr>
          <p:cNvSpPr>
            <a:spLocks noGrp="1"/>
          </p:cNvSpPr>
          <p:nvPr>
            <p:ph type="body" sz="half" idx="14"/>
          </p:nvPr>
        </p:nvSpPr>
        <p:spPr>
          <a:xfrm>
            <a:off x="7540938" y="3327004"/>
            <a:ext cx="3307590" cy="2694283"/>
          </a:xfrm>
        </p:spPr>
        <p:txBody>
          <a:bodyPr/>
          <a:lstStyle>
            <a:lvl1pPr marL="0" indent="0">
              <a:buNone/>
              <a:defRPr sz="1600" b="0" i="0">
                <a:latin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16" name="Espace réservé pour une image  13">
            <a:extLst>
              <a:ext uri="{FF2B5EF4-FFF2-40B4-BE49-F238E27FC236}">
                <a16:creationId xmlns:a16="http://schemas.microsoft.com/office/drawing/2014/main" id="{1C2AC7B0-EA95-F4E7-C214-AC3B5F307A12}"/>
              </a:ext>
            </a:extLst>
          </p:cNvPr>
          <p:cNvSpPr>
            <a:spLocks noGrp="1"/>
          </p:cNvSpPr>
          <p:nvPr>
            <p:ph type="pic" sz="quarter" idx="17"/>
          </p:nvPr>
        </p:nvSpPr>
        <p:spPr>
          <a:xfrm>
            <a:off x="7540938" y="1700808"/>
            <a:ext cx="1080000" cy="1080000"/>
          </a:xfrm>
        </p:spPr>
        <p:txBody>
          <a:bodyPr/>
          <a:lstStyle>
            <a:lvl1pPr>
              <a:defRPr b="0" i="0">
                <a:latin typeface="Calibri" panose="020F0502020204030204" pitchFamily="34" charset="0"/>
              </a:defRPr>
            </a:lvl1pPr>
          </a:lstStyle>
          <a:p>
            <a:endParaRPr lang="fr-FR" dirty="0"/>
          </a:p>
        </p:txBody>
      </p:sp>
      <p:sp>
        <p:nvSpPr>
          <p:cNvPr id="17" name="Espace réservé pour une image  13">
            <a:extLst>
              <a:ext uri="{FF2B5EF4-FFF2-40B4-BE49-F238E27FC236}">
                <a16:creationId xmlns:a16="http://schemas.microsoft.com/office/drawing/2014/main" id="{6C9571F2-9320-CC12-FF77-B9011CF4034C}"/>
              </a:ext>
            </a:extLst>
          </p:cNvPr>
          <p:cNvSpPr>
            <a:spLocks noGrp="1"/>
          </p:cNvSpPr>
          <p:nvPr>
            <p:ph type="pic" sz="quarter" idx="18"/>
          </p:nvPr>
        </p:nvSpPr>
        <p:spPr>
          <a:xfrm>
            <a:off x="3935760" y="1700808"/>
            <a:ext cx="1080000" cy="1080000"/>
          </a:xfrm>
        </p:spPr>
        <p:txBody>
          <a:bodyPr/>
          <a:lstStyle>
            <a:lvl1pPr>
              <a:defRPr b="0" i="0">
                <a:latin typeface="Calibri" panose="020F0502020204030204" pitchFamily="34" charset="0"/>
              </a:defRPr>
            </a:lvl1pPr>
          </a:lstStyle>
          <a:p>
            <a:endParaRPr lang="fr-FR" dirty="0"/>
          </a:p>
        </p:txBody>
      </p:sp>
      <p:sp>
        <p:nvSpPr>
          <p:cNvPr id="18" name="Espace réservé pour une image  13">
            <a:extLst>
              <a:ext uri="{FF2B5EF4-FFF2-40B4-BE49-F238E27FC236}">
                <a16:creationId xmlns:a16="http://schemas.microsoft.com/office/drawing/2014/main" id="{A110666F-1EA9-3049-5F2E-41CA012ABF8C}"/>
              </a:ext>
            </a:extLst>
          </p:cNvPr>
          <p:cNvSpPr>
            <a:spLocks noGrp="1"/>
          </p:cNvSpPr>
          <p:nvPr>
            <p:ph type="pic" sz="quarter" idx="19"/>
          </p:nvPr>
        </p:nvSpPr>
        <p:spPr>
          <a:xfrm>
            <a:off x="335360" y="1700808"/>
            <a:ext cx="1080000" cy="1080000"/>
          </a:xfrm>
        </p:spPr>
        <p:txBody>
          <a:bodyPr/>
          <a:lstStyle>
            <a:lvl1pPr>
              <a:defRPr b="0" i="0">
                <a:latin typeface="Calibri" panose="020F0502020204030204" pitchFamily="34" charset="0"/>
              </a:defRPr>
            </a:lvl1pPr>
          </a:lstStyle>
          <a:p>
            <a:endParaRPr lang="fr-FR" dirty="0"/>
          </a:p>
        </p:txBody>
      </p:sp>
      <p:sp>
        <p:nvSpPr>
          <p:cNvPr id="21" name="Espace réservé du texte 20">
            <a:extLst>
              <a:ext uri="{FF2B5EF4-FFF2-40B4-BE49-F238E27FC236}">
                <a16:creationId xmlns:a16="http://schemas.microsoft.com/office/drawing/2014/main" id="{3E0CA185-C4DD-144E-A305-7C1F1CBB47F5}"/>
              </a:ext>
            </a:extLst>
          </p:cNvPr>
          <p:cNvSpPr>
            <a:spLocks noGrp="1"/>
          </p:cNvSpPr>
          <p:nvPr>
            <p:ph type="body" sz="quarter" idx="20" hasCustomPrompt="1"/>
          </p:nvPr>
        </p:nvSpPr>
        <p:spPr>
          <a:xfrm>
            <a:off x="333771" y="2813700"/>
            <a:ext cx="3311783" cy="484187"/>
          </a:xfrm>
        </p:spPr>
        <p:txBody>
          <a:bodyPr/>
          <a:lstStyle>
            <a:lvl1pPr marL="0" indent="0">
              <a:buNone/>
              <a:defRPr sz="2400" b="0" i="0">
                <a:latin typeface="Calibri" panose="020F0502020204030204" pitchFamily="34" charset="0"/>
              </a:defRPr>
            </a:lvl1pPr>
          </a:lstStyle>
          <a:p>
            <a:pPr lvl="0"/>
            <a:r>
              <a:rPr lang="fr-FR" dirty="0"/>
              <a:t>Modifiez le style</a:t>
            </a:r>
          </a:p>
        </p:txBody>
      </p:sp>
      <p:sp>
        <p:nvSpPr>
          <p:cNvPr id="22" name="Espace réservé du texte 20">
            <a:extLst>
              <a:ext uri="{FF2B5EF4-FFF2-40B4-BE49-F238E27FC236}">
                <a16:creationId xmlns:a16="http://schemas.microsoft.com/office/drawing/2014/main" id="{22B04BBF-5307-64B3-C60A-18092CA93AB4}"/>
              </a:ext>
            </a:extLst>
          </p:cNvPr>
          <p:cNvSpPr>
            <a:spLocks noGrp="1"/>
          </p:cNvSpPr>
          <p:nvPr>
            <p:ph type="body" sz="quarter" idx="21" hasCustomPrompt="1"/>
          </p:nvPr>
        </p:nvSpPr>
        <p:spPr>
          <a:xfrm>
            <a:off x="3933637" y="2813700"/>
            <a:ext cx="3311783" cy="484188"/>
          </a:xfrm>
        </p:spPr>
        <p:txBody>
          <a:bodyPr/>
          <a:lstStyle>
            <a:lvl1pPr marL="0" indent="0">
              <a:buNone/>
              <a:defRPr sz="2400" b="0" i="0">
                <a:latin typeface="Calibri" panose="020F0502020204030204" pitchFamily="34" charset="0"/>
              </a:defRPr>
            </a:lvl1pPr>
          </a:lstStyle>
          <a:p>
            <a:pPr lvl="0"/>
            <a:r>
              <a:rPr lang="fr-FR" dirty="0"/>
              <a:t>Modifiez le style</a:t>
            </a:r>
          </a:p>
        </p:txBody>
      </p:sp>
      <p:sp>
        <p:nvSpPr>
          <p:cNvPr id="23" name="Espace réservé du texte 20">
            <a:extLst>
              <a:ext uri="{FF2B5EF4-FFF2-40B4-BE49-F238E27FC236}">
                <a16:creationId xmlns:a16="http://schemas.microsoft.com/office/drawing/2014/main" id="{43630999-033A-D5B2-0D89-1BA4BEBAD6E4}"/>
              </a:ext>
            </a:extLst>
          </p:cNvPr>
          <p:cNvSpPr>
            <a:spLocks noGrp="1"/>
          </p:cNvSpPr>
          <p:nvPr>
            <p:ph type="body" sz="quarter" idx="22" hasCustomPrompt="1"/>
          </p:nvPr>
        </p:nvSpPr>
        <p:spPr>
          <a:xfrm>
            <a:off x="7536160" y="2813700"/>
            <a:ext cx="3307006" cy="484188"/>
          </a:xfrm>
        </p:spPr>
        <p:txBody>
          <a:bodyPr/>
          <a:lstStyle>
            <a:lvl1pPr marL="0" indent="0">
              <a:buNone/>
              <a:defRPr sz="2400" b="0" i="0">
                <a:latin typeface="Calibri" panose="020F0502020204030204" pitchFamily="34" charset="0"/>
              </a:defRPr>
            </a:lvl1pPr>
          </a:lstStyle>
          <a:p>
            <a:pPr lvl="0"/>
            <a:r>
              <a:rPr lang="fr-FR" dirty="0"/>
              <a:t>Modifiez le style</a:t>
            </a:r>
          </a:p>
        </p:txBody>
      </p:sp>
      <p:sp>
        <p:nvSpPr>
          <p:cNvPr id="25" name="Titre 1">
            <a:extLst>
              <a:ext uri="{FF2B5EF4-FFF2-40B4-BE49-F238E27FC236}">
                <a16:creationId xmlns:a16="http://schemas.microsoft.com/office/drawing/2014/main" id="{798FE835-AD04-BE66-7956-1C6D7467492E}"/>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26" name="Graphique 25">
            <a:extLst>
              <a:ext uri="{FF2B5EF4-FFF2-40B4-BE49-F238E27FC236}">
                <a16:creationId xmlns:a16="http://schemas.microsoft.com/office/drawing/2014/main" id="{33CAF7A8-4660-AE05-1BC8-F8DF7A8D4A4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311CF815-58FE-1073-93E3-1C132E18E746}"/>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3D4CDAB7-A8F5-6473-4EF6-5747A88FB1B5}"/>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6" name="Espace réservé de la date 3">
            <a:extLst>
              <a:ext uri="{FF2B5EF4-FFF2-40B4-BE49-F238E27FC236}">
                <a16:creationId xmlns:a16="http://schemas.microsoft.com/office/drawing/2014/main" id="{48CB9D3C-50D5-A0E8-23CD-BD3B30BC4317}"/>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E65851AD-FDDC-3C4F-8A6F-3BE2EF9B2830}" type="datetime1">
              <a:rPr lang="fr-FR" smtClean="0"/>
              <a:pPr/>
              <a:t>17/07/2025</a:t>
            </a:fld>
            <a:endParaRPr lang="fr-FR" dirty="0"/>
          </a:p>
        </p:txBody>
      </p:sp>
      <p:sp>
        <p:nvSpPr>
          <p:cNvPr id="7" name="Espace réservé du numéro de diapositive 2">
            <a:extLst>
              <a:ext uri="{FF2B5EF4-FFF2-40B4-BE49-F238E27FC236}">
                <a16:creationId xmlns:a16="http://schemas.microsoft.com/office/drawing/2014/main" id="{66006DA1-0AA5-854E-D968-3EC5847E0C31}"/>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706348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36BE5D-75D1-0097-A957-12F05F54323F}"/>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594C64F5-15FD-2554-0913-D5A6522E8E81}"/>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4" name="Espace réservé de la date 3">
            <a:extLst>
              <a:ext uri="{FF2B5EF4-FFF2-40B4-BE49-F238E27FC236}">
                <a16:creationId xmlns:a16="http://schemas.microsoft.com/office/drawing/2014/main" id="{700B1943-D176-1008-4726-7E3BE1A0A499}"/>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3AB56B9E-7F43-8E41-9E58-E6DAAE64C78D}" type="datetime1">
              <a:rPr lang="fr-FR" smtClean="0"/>
              <a:pPr/>
              <a:t>17/07/2025</a:t>
            </a:fld>
            <a:endParaRPr lang="fr-FR" dirty="0"/>
          </a:p>
        </p:txBody>
      </p:sp>
      <p:sp>
        <p:nvSpPr>
          <p:cNvPr id="5" name="Espace réservé du numéro de diapositive 2">
            <a:extLst>
              <a:ext uri="{FF2B5EF4-FFF2-40B4-BE49-F238E27FC236}">
                <a16:creationId xmlns:a16="http://schemas.microsoft.com/office/drawing/2014/main" id="{DF8F66AE-1274-7FA3-D47E-D33F76D1D629}"/>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078420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53B66362-D0B4-ED62-3C5B-668C2062DB0F}"/>
              </a:ext>
            </a:extLst>
          </p:cNvPr>
          <p:cNvSpPr>
            <a:spLocks noGrp="1"/>
          </p:cNvSpPr>
          <p:nvPr>
            <p:ph type="ctrTitle"/>
          </p:nvPr>
        </p:nvSpPr>
        <p:spPr>
          <a:xfrm>
            <a:off x="838200" y="1314869"/>
            <a:ext cx="5438274" cy="2387600"/>
          </a:xfrm>
        </p:spPr>
        <p:txBody>
          <a:bodyPr anchor="b"/>
          <a:lstStyle>
            <a:lvl1pPr algn="l">
              <a:defRPr sz="6000" b="0" i="0">
                <a:latin typeface="Calibri" panose="020F0502020204030204" pitchFamily="34" charset="0"/>
              </a:defRPr>
            </a:lvl1pPr>
          </a:lstStyle>
          <a:p>
            <a:r>
              <a:rPr lang="fr-FR" dirty="0"/>
              <a:t>Modifiez le style du titre</a:t>
            </a:r>
          </a:p>
        </p:txBody>
      </p:sp>
      <p:sp>
        <p:nvSpPr>
          <p:cNvPr id="5" name="Sous-titre 2">
            <a:extLst>
              <a:ext uri="{FF2B5EF4-FFF2-40B4-BE49-F238E27FC236}">
                <a16:creationId xmlns:a16="http://schemas.microsoft.com/office/drawing/2014/main" id="{38FC9EEB-60F9-6B2D-3B12-2D3D34FE8483}"/>
              </a:ext>
            </a:extLst>
          </p:cNvPr>
          <p:cNvSpPr>
            <a:spLocks noGrp="1"/>
          </p:cNvSpPr>
          <p:nvPr>
            <p:ph type="subTitle" idx="1"/>
          </p:nvPr>
        </p:nvSpPr>
        <p:spPr>
          <a:xfrm>
            <a:off x="838200" y="3794544"/>
            <a:ext cx="5438274" cy="1655762"/>
          </a:xfrm>
        </p:spPr>
        <p:txBody>
          <a:bodyPr/>
          <a:lstStyle>
            <a:lvl1pPr marL="0" indent="0" algn="l">
              <a:buNone/>
              <a:defRPr sz="2400" b="0" i="0">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6" name="Espace réservé pour une image  9">
            <a:extLst>
              <a:ext uri="{FF2B5EF4-FFF2-40B4-BE49-F238E27FC236}">
                <a16:creationId xmlns:a16="http://schemas.microsoft.com/office/drawing/2014/main" id="{DBDE9381-7256-83F0-0BE6-8AE85C7FAEF5}"/>
              </a:ext>
            </a:extLst>
          </p:cNvPr>
          <p:cNvSpPr>
            <a:spLocks noGrp="1"/>
          </p:cNvSpPr>
          <p:nvPr>
            <p:ph type="pic" sz="quarter" idx="13"/>
          </p:nvPr>
        </p:nvSpPr>
        <p:spPr>
          <a:xfrm>
            <a:off x="7545938" y="326904"/>
            <a:ext cx="5766392" cy="5766392"/>
          </a:xfrm>
          <a:prstGeom prst="ellipse">
            <a:avLst/>
          </a:prstGeom>
        </p:spPr>
        <p:txBody>
          <a:bodyPr/>
          <a:lstStyle>
            <a:lvl1pPr>
              <a:defRPr b="0" i="0">
                <a:latin typeface="Calibri" panose="020F0502020204030204" pitchFamily="34" charset="0"/>
              </a:defRPr>
            </a:lvl1pPr>
          </a:lstStyle>
          <a:p>
            <a:endParaRPr lang="fr-FR" dirty="0"/>
          </a:p>
        </p:txBody>
      </p:sp>
      <p:sp>
        <p:nvSpPr>
          <p:cNvPr id="2" name="Rectangle 1">
            <a:extLst>
              <a:ext uri="{FF2B5EF4-FFF2-40B4-BE49-F238E27FC236}">
                <a16:creationId xmlns:a16="http://schemas.microsoft.com/office/drawing/2014/main" id="{93DC6CD5-45EB-279A-EA98-4C337D6AAE4A}"/>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0CB5282D-C525-DF35-F2A8-98D4C6CD5D0D}"/>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7" name="Espace réservé de la date 3">
            <a:extLst>
              <a:ext uri="{FF2B5EF4-FFF2-40B4-BE49-F238E27FC236}">
                <a16:creationId xmlns:a16="http://schemas.microsoft.com/office/drawing/2014/main" id="{931FBC03-B6C1-EEAB-1CE5-A8381C7954CF}"/>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28CC19E4-4D34-C84F-A679-98E10E83CBBE}" type="datetime1">
              <a:rPr lang="fr-FR" smtClean="0"/>
              <a:pPr/>
              <a:t>17/07/2025</a:t>
            </a:fld>
            <a:endParaRPr lang="fr-FR" dirty="0"/>
          </a:p>
        </p:txBody>
      </p:sp>
      <p:sp>
        <p:nvSpPr>
          <p:cNvPr id="8" name="Espace réservé du numéro de diapositive 2">
            <a:extLst>
              <a:ext uri="{FF2B5EF4-FFF2-40B4-BE49-F238E27FC236}">
                <a16:creationId xmlns:a16="http://schemas.microsoft.com/office/drawing/2014/main" id="{4EAD05E5-0462-7C20-2F97-757AEED94EBB}"/>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410012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588B1BC6-DD62-0826-2C31-6797F29B0191}"/>
              </a:ext>
            </a:extLst>
          </p:cNvPr>
          <p:cNvSpPr>
            <a:spLocks noGrp="1"/>
          </p:cNvSpPr>
          <p:nvPr>
            <p:ph type="ctrTitle"/>
          </p:nvPr>
        </p:nvSpPr>
        <p:spPr>
          <a:xfrm>
            <a:off x="345701" y="1116432"/>
            <a:ext cx="6038330" cy="1437957"/>
          </a:xfrm>
        </p:spPr>
        <p:txBody>
          <a:bodyPr lIns="144000" rIns="144000" anchor="b">
            <a:noAutofit/>
          </a:bodyPr>
          <a:lstStyle>
            <a:lvl1pPr algn="l">
              <a:defRPr sz="4800" b="0" i="0">
                <a:solidFill>
                  <a:schemeClr val="tx1"/>
                </a:solidFill>
                <a:latin typeface="Calibri" panose="020F0502020204030204" pitchFamily="34" charset="0"/>
              </a:defRPr>
            </a:lvl1pPr>
          </a:lstStyle>
          <a:p>
            <a:r>
              <a:rPr lang="fr-FR" dirty="0"/>
              <a:t>Modifiez le style du titre</a:t>
            </a:r>
          </a:p>
        </p:txBody>
      </p:sp>
      <p:sp>
        <p:nvSpPr>
          <p:cNvPr id="10" name="Sous-titre 2">
            <a:extLst>
              <a:ext uri="{FF2B5EF4-FFF2-40B4-BE49-F238E27FC236}">
                <a16:creationId xmlns:a16="http://schemas.microsoft.com/office/drawing/2014/main" id="{85379638-DC92-361C-B40F-C2320D45B43A}"/>
              </a:ext>
            </a:extLst>
          </p:cNvPr>
          <p:cNvSpPr>
            <a:spLocks noGrp="1"/>
          </p:cNvSpPr>
          <p:nvPr>
            <p:ph type="subTitle" idx="1"/>
          </p:nvPr>
        </p:nvSpPr>
        <p:spPr>
          <a:xfrm>
            <a:off x="345702" y="2572030"/>
            <a:ext cx="6038330" cy="2786034"/>
          </a:xfrm>
        </p:spPr>
        <p:txBody>
          <a:bodyPr lIns="144000" rIns="144000">
            <a:normAutofit/>
          </a:bodyPr>
          <a:lstStyle>
            <a:lvl1pPr marL="0" indent="0" algn="l">
              <a:buNone/>
              <a:defRPr sz="2400" b="0" i="0">
                <a:solidFill>
                  <a:schemeClr val="tx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1" name="Espace réservé pour une image  9">
            <a:extLst>
              <a:ext uri="{FF2B5EF4-FFF2-40B4-BE49-F238E27FC236}">
                <a16:creationId xmlns:a16="http://schemas.microsoft.com/office/drawing/2014/main" id="{CA4F2118-2615-0E29-9C62-8BE59A40A021}"/>
              </a:ext>
            </a:extLst>
          </p:cNvPr>
          <p:cNvSpPr>
            <a:spLocks noGrp="1"/>
          </p:cNvSpPr>
          <p:nvPr>
            <p:ph type="pic" sz="quarter" idx="13"/>
          </p:nvPr>
        </p:nvSpPr>
        <p:spPr>
          <a:xfrm>
            <a:off x="7536160" y="332656"/>
            <a:ext cx="5766392" cy="5766392"/>
          </a:xfrm>
          <a:prstGeom prst="ellipse">
            <a:avLst/>
          </a:prstGeom>
        </p:spPr>
        <p:txBody>
          <a:bodyPr/>
          <a:lstStyle>
            <a:lvl1pPr>
              <a:defRPr b="0" i="0">
                <a:latin typeface="Calibri" panose="020F0502020204030204" pitchFamily="34" charset="0"/>
              </a:defRPr>
            </a:lvl1pPr>
          </a:lstStyle>
          <a:p>
            <a:endParaRPr lang="fr-FR" dirty="0"/>
          </a:p>
        </p:txBody>
      </p:sp>
      <p:pic>
        <p:nvPicPr>
          <p:cNvPr id="17" name="Graphique 16">
            <a:extLst>
              <a:ext uri="{FF2B5EF4-FFF2-40B4-BE49-F238E27FC236}">
                <a16:creationId xmlns:a16="http://schemas.microsoft.com/office/drawing/2014/main" id="{7DF3A276-AF3A-68A9-E8AD-CB3BB7A5C52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2381" y="618711"/>
            <a:ext cx="1581089" cy="771177"/>
          </a:xfrm>
          <a:prstGeom prst="rect">
            <a:avLst/>
          </a:prstGeom>
        </p:spPr>
      </p:pic>
      <p:sp>
        <p:nvSpPr>
          <p:cNvPr id="2" name="Rectangle 1">
            <a:extLst>
              <a:ext uri="{FF2B5EF4-FFF2-40B4-BE49-F238E27FC236}">
                <a16:creationId xmlns:a16="http://schemas.microsoft.com/office/drawing/2014/main" id="{9F46E53C-5FAC-8474-288C-24B503258FEE}"/>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D92D6B4A-4FCD-09F4-DD4A-8F447AEC3F59}"/>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4" name="Espace réservé de la date 3">
            <a:extLst>
              <a:ext uri="{FF2B5EF4-FFF2-40B4-BE49-F238E27FC236}">
                <a16:creationId xmlns:a16="http://schemas.microsoft.com/office/drawing/2014/main" id="{F1FED374-746D-83C3-ECB9-4AD01277C826}"/>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68543627-7124-6A4C-8457-69E116A7BD4E}" type="datetime1">
              <a:rPr lang="fr-FR" smtClean="0"/>
              <a:pPr/>
              <a:t>17/07/2025</a:t>
            </a:fld>
            <a:endParaRPr lang="fr-FR" dirty="0"/>
          </a:p>
        </p:txBody>
      </p:sp>
      <p:sp>
        <p:nvSpPr>
          <p:cNvPr id="5" name="Espace réservé du numéro de diapositive 2">
            <a:extLst>
              <a:ext uri="{FF2B5EF4-FFF2-40B4-BE49-F238E27FC236}">
                <a16:creationId xmlns:a16="http://schemas.microsoft.com/office/drawing/2014/main" id="{4F4384A0-3084-F1B0-8062-5D41D95928C3}"/>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4425375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0" i="0">
                <a:solidFill>
                  <a:schemeClr val="bg1"/>
                </a:solidFill>
                <a:latin typeface="Calibri" panose="020F0502020204030204" pitchFamily="34" charset="0"/>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1" name="Espace réservé pour une image  9">
            <a:extLst>
              <a:ext uri="{FF2B5EF4-FFF2-40B4-BE49-F238E27FC236}">
                <a16:creationId xmlns:a16="http://schemas.microsoft.com/office/drawing/2014/main" id="{5585C193-6BC4-5348-8B18-E0E924E6F6C1}"/>
              </a:ext>
            </a:extLst>
          </p:cNvPr>
          <p:cNvSpPr>
            <a:spLocks noGrp="1"/>
          </p:cNvSpPr>
          <p:nvPr>
            <p:ph type="pic" sz="quarter" idx="13"/>
          </p:nvPr>
        </p:nvSpPr>
        <p:spPr>
          <a:xfrm>
            <a:off x="7765181" y="584790"/>
            <a:ext cx="5029201" cy="5029201"/>
          </a:xfrm>
          <a:prstGeom prst="ellipse">
            <a:avLst/>
          </a:prstGeom>
        </p:spPr>
        <p:txBody>
          <a:bodyPr/>
          <a:lstStyle>
            <a:lvl1pPr>
              <a:defRPr b="0" i="0">
                <a:latin typeface="Calibri" panose="020F0502020204030204" pitchFamily="34" charset="0"/>
              </a:defRPr>
            </a:lvl1pPr>
          </a:lstStyle>
          <a:p>
            <a:endParaRPr lang="fr-FR" dirty="0"/>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Calibri" panose="020F0502020204030204" pitchFamily="34" charset="0"/>
              </a:defRPr>
            </a:lvl1pPr>
          </a:lstStyle>
          <a:p>
            <a:fld id="{B579D360-7397-F14E-AE79-5CAF3C8FDBDA}" type="datetime1">
              <a:rPr lang="fr-FR" smtClean="0"/>
              <a:pPr/>
              <a:t>17/07/2025</a:t>
            </a:fld>
            <a:endParaRPr lang="fr-FR" dirty="0"/>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53438223"/>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0" i="0">
                <a:solidFill>
                  <a:schemeClr val="bg1"/>
                </a:solidFill>
                <a:latin typeface="Calibri" panose="020F0502020204030204" pitchFamily="34" charset="0"/>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Calibri" panose="020F0502020204030204" pitchFamily="34" charset="0"/>
              </a:defRPr>
            </a:lvl1pPr>
          </a:lstStyle>
          <a:p>
            <a:fld id="{B579D360-7397-F14E-AE79-5CAF3C8FDBDA}" type="datetime1">
              <a:rPr lang="fr-FR" smtClean="0"/>
              <a:pPr/>
              <a:t>17/07/2025</a:t>
            </a:fld>
            <a:endParaRPr lang="fr-FR" dirty="0"/>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3227764950"/>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iapositive de titre">
    <p:bg>
      <p:bgPr>
        <a:solidFill>
          <a:schemeClr val="tx1"/>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1" y="1003651"/>
            <a:ext cx="5976664" cy="4309786"/>
          </a:xfrm>
        </p:spPr>
        <p:txBody>
          <a:bodyPr anchor="ctr">
            <a:normAutofit/>
          </a:bodyPr>
          <a:lstStyle>
            <a:lvl1pPr marL="0" indent="0" algn="l">
              <a:buNone/>
              <a:defRPr sz="24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lvl1pPr>
              <a:defRPr b="0" i="0">
                <a:latin typeface="Calibri" panose="020F0502020204030204" pitchFamily="34" charset="0"/>
              </a:defRPr>
            </a:lvl1pPr>
          </a:lstStyle>
          <a:p>
            <a:endParaRPr lang="fr-FR" dirty="0"/>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2" name="Rectangle 1">
            <a:extLst>
              <a:ext uri="{FF2B5EF4-FFF2-40B4-BE49-F238E27FC236}">
                <a16:creationId xmlns:a16="http://schemas.microsoft.com/office/drawing/2014/main" id="{06DE973F-5793-6035-089F-A7F31B089006}"/>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4" name="Espace réservé du pied de page 7">
            <a:extLst>
              <a:ext uri="{FF2B5EF4-FFF2-40B4-BE49-F238E27FC236}">
                <a16:creationId xmlns:a16="http://schemas.microsoft.com/office/drawing/2014/main" id="{75999E58-AF77-D454-056B-E22B29DA2E7D}"/>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5" name="Espace réservé de la date 3">
            <a:extLst>
              <a:ext uri="{FF2B5EF4-FFF2-40B4-BE49-F238E27FC236}">
                <a16:creationId xmlns:a16="http://schemas.microsoft.com/office/drawing/2014/main" id="{F8652348-B2DD-B68A-A089-BB717716AA5E}"/>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Calibri" panose="020F0502020204030204" pitchFamily="34" charset="0"/>
              </a:defRPr>
            </a:lvl1pPr>
          </a:lstStyle>
          <a:p>
            <a:fld id="{BBA5CDF7-8828-9146-8A01-A294C185544C}" type="datetime1">
              <a:rPr lang="fr-FR" smtClean="0"/>
              <a:pPr/>
              <a:t>17/07/2025</a:t>
            </a:fld>
            <a:endParaRPr lang="fr-FR" dirty="0"/>
          </a:p>
        </p:txBody>
      </p:sp>
      <p:sp>
        <p:nvSpPr>
          <p:cNvPr id="6" name="Espace réservé du numéro de diapositive 2">
            <a:extLst>
              <a:ext uri="{FF2B5EF4-FFF2-40B4-BE49-F238E27FC236}">
                <a16:creationId xmlns:a16="http://schemas.microsoft.com/office/drawing/2014/main" id="{CCEA0AE7-D741-7B23-2C0D-96C0F6D3ECBD}"/>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97243562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Diapositive de titre">
    <p:bg>
      <p:bgPr>
        <a:solidFill>
          <a:schemeClr val="accent6">
            <a:lumMod val="10000"/>
            <a:lumOff val="90000"/>
          </a:schemeClr>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0" y="1274107"/>
            <a:ext cx="5916168" cy="4309786"/>
          </a:xfrm>
        </p:spPr>
        <p:txBody>
          <a:bodyPr lIns="0" tIns="0" rIns="0" bIns="0" anchor="ctr" anchorCtr="0">
            <a:normAutofit/>
          </a:bodyPr>
          <a:lstStyle>
            <a:lvl1pPr marL="0" indent="0" algn="l">
              <a:lnSpc>
                <a:spcPct val="100000"/>
              </a:lnSpc>
              <a:buNone/>
              <a:defRPr sz="2400" b="0" i="0">
                <a:solidFill>
                  <a:schemeClr val="tx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lvl1pPr>
              <a:defRPr b="0" i="0">
                <a:latin typeface="Calibri" panose="020F0502020204030204" pitchFamily="34" charset="0"/>
              </a:defRPr>
            </a:lvl1pPr>
          </a:lstStyle>
          <a:p>
            <a:endParaRPr lang="fr-FR" dirty="0"/>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18" name="Rectangle 17">
            <a:extLst>
              <a:ext uri="{FF2B5EF4-FFF2-40B4-BE49-F238E27FC236}">
                <a16:creationId xmlns:a16="http://schemas.microsoft.com/office/drawing/2014/main" id="{06FA0DA3-7EF7-7A89-4736-C9294AD9D5AE}"/>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809CF5C2-8A2C-B289-825F-BA75A416F89A}"/>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20" name="Espace réservé de la date 3">
            <a:extLst>
              <a:ext uri="{FF2B5EF4-FFF2-40B4-BE49-F238E27FC236}">
                <a16:creationId xmlns:a16="http://schemas.microsoft.com/office/drawing/2014/main" id="{8D313CFA-E672-F5E2-6D13-28F775EC424B}"/>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Calibri" panose="020F0502020204030204" pitchFamily="34" charset="0"/>
              </a:defRPr>
            </a:lvl1pPr>
          </a:lstStyle>
          <a:p>
            <a:fld id="{DD0C5F35-932E-EA4B-818B-9BA878C5F5B0}" type="datetime1">
              <a:rPr lang="fr-FR" smtClean="0"/>
              <a:pPr/>
              <a:t>17/07/2025</a:t>
            </a:fld>
            <a:endParaRPr lang="fr-FR" dirty="0"/>
          </a:p>
        </p:txBody>
      </p:sp>
      <p:sp>
        <p:nvSpPr>
          <p:cNvPr id="21" name="Espace réservé du numéro de diapositive 2">
            <a:extLst>
              <a:ext uri="{FF2B5EF4-FFF2-40B4-BE49-F238E27FC236}">
                <a16:creationId xmlns:a16="http://schemas.microsoft.com/office/drawing/2014/main" id="{52DA7BBD-6A4F-1368-C5A0-9138FDD5DE51}"/>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58801511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83B0122-5E92-8301-063C-A7A4D395A202}"/>
              </a:ext>
            </a:extLst>
          </p:cNvPr>
          <p:cNvSpPr>
            <a:spLocks noGrp="1"/>
          </p:cNvSpPr>
          <p:nvPr>
            <p:ph idx="1"/>
          </p:nvPr>
        </p:nvSpPr>
        <p:spPr>
          <a:xfrm>
            <a:off x="335360" y="1825625"/>
            <a:ext cx="11521280" cy="4123655"/>
          </a:xfrm>
        </p:spPr>
        <p:txBody>
          <a:bodyPr/>
          <a:lstStyle>
            <a:lvl1pPr marL="0" indent="0">
              <a:buNone/>
              <a:defRPr b="0" i="0">
                <a:latin typeface="Calibri" panose="020F0502020204030204" pitchFamily="34" charset="0"/>
              </a:defRPr>
            </a:lvl1pPr>
            <a:lvl2pPr>
              <a:defRPr b="0" i="0">
                <a:latin typeface="Calibri" panose="020F0502020204030204" pitchFamily="34" charset="0"/>
              </a:defRPr>
            </a:lvl2pPr>
            <a:lvl3pPr>
              <a:defRPr b="0" i="0">
                <a:latin typeface="Calibri" panose="020F0502020204030204" pitchFamily="34" charset="0"/>
              </a:defRPr>
            </a:lvl3pPr>
            <a:lvl4pPr>
              <a:defRPr b="0" i="0">
                <a:latin typeface="Calibri" panose="020F0502020204030204" pitchFamily="34" charset="0"/>
              </a:defRPr>
            </a:lvl4pPr>
            <a:lvl5pPr>
              <a:defRPr b="0" i="0">
                <a:latin typeface="Calibri" panose="020F050202020403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Titre 1">
            <a:extLst>
              <a:ext uri="{FF2B5EF4-FFF2-40B4-BE49-F238E27FC236}">
                <a16:creationId xmlns:a16="http://schemas.microsoft.com/office/drawing/2014/main" id="{F321D6B7-34F0-FF83-4C61-BEB2F6F7DB4F}"/>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22" name="Graphique 21">
            <a:extLst>
              <a:ext uri="{FF2B5EF4-FFF2-40B4-BE49-F238E27FC236}">
                <a16:creationId xmlns:a16="http://schemas.microsoft.com/office/drawing/2014/main" id="{1B99BE48-A6AD-6481-1A45-E9F490B126F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0A9BC9DD-005A-1E16-25DF-73F95260BE4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4" name="Espace réservé du pied de page 7">
            <a:extLst>
              <a:ext uri="{FF2B5EF4-FFF2-40B4-BE49-F238E27FC236}">
                <a16:creationId xmlns:a16="http://schemas.microsoft.com/office/drawing/2014/main" id="{14D84C5E-BEC2-1028-9D25-4440D8BCA439}"/>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5" name="Espace réservé de la date 3">
            <a:extLst>
              <a:ext uri="{FF2B5EF4-FFF2-40B4-BE49-F238E27FC236}">
                <a16:creationId xmlns:a16="http://schemas.microsoft.com/office/drawing/2014/main" id="{BBE8BD37-88AF-D8E2-C1AC-ABD5DE9044CF}"/>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01C7EECF-DAF4-824A-924E-5394AD3266DD}" type="datetime1">
              <a:rPr lang="fr-FR" smtClean="0"/>
              <a:pPr/>
              <a:t>17/07/2025</a:t>
            </a:fld>
            <a:endParaRPr lang="fr-FR" dirty="0"/>
          </a:p>
        </p:txBody>
      </p:sp>
      <p:sp>
        <p:nvSpPr>
          <p:cNvPr id="6" name="Espace réservé du numéro de diapositive 2">
            <a:extLst>
              <a:ext uri="{FF2B5EF4-FFF2-40B4-BE49-F238E27FC236}">
                <a16:creationId xmlns:a16="http://schemas.microsoft.com/office/drawing/2014/main" id="{67EE5A76-B74F-DB89-76A2-A00731C69127}"/>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739288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6F83A08-C8BA-C3F0-A0FB-669BDA732ED7}"/>
              </a:ext>
            </a:extLst>
          </p:cNvPr>
          <p:cNvSpPr>
            <a:spLocks noGrp="1"/>
          </p:cNvSpPr>
          <p:nvPr>
            <p:ph sz="half" idx="1"/>
          </p:nvPr>
        </p:nvSpPr>
        <p:spPr>
          <a:xfrm>
            <a:off x="335360" y="1988839"/>
            <a:ext cx="5544616" cy="3960441"/>
          </a:xfrm>
        </p:spPr>
        <p:txBody>
          <a:bodyPr/>
          <a:lstStyle>
            <a:lvl1pPr>
              <a:defRPr b="0" i="0">
                <a:latin typeface="Calibri" panose="020F0502020204030204" pitchFamily="34" charset="0"/>
              </a:defRPr>
            </a:lvl1pPr>
            <a:lvl2pPr>
              <a:defRPr b="0" i="0">
                <a:latin typeface="Calibri" panose="020F0502020204030204" pitchFamily="34" charset="0"/>
              </a:defRPr>
            </a:lvl2pPr>
            <a:lvl3pPr>
              <a:defRPr b="0" i="0">
                <a:latin typeface="Calibri" panose="020F0502020204030204" pitchFamily="34" charset="0"/>
              </a:defRPr>
            </a:lvl3pPr>
            <a:lvl4pPr>
              <a:defRPr b="0" i="0">
                <a:latin typeface="Calibri" panose="020F0502020204030204" pitchFamily="34" charset="0"/>
              </a:defRPr>
            </a:lvl4pPr>
            <a:lvl5pPr>
              <a:defRPr b="0" i="0">
                <a:latin typeface="Calibri" panose="020F050202020403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a:extLst>
              <a:ext uri="{FF2B5EF4-FFF2-40B4-BE49-F238E27FC236}">
                <a16:creationId xmlns:a16="http://schemas.microsoft.com/office/drawing/2014/main" id="{021ABA53-5049-2F50-09F7-D8E3F59A4875}"/>
              </a:ext>
            </a:extLst>
          </p:cNvPr>
          <p:cNvSpPr>
            <a:spLocks noGrp="1"/>
          </p:cNvSpPr>
          <p:nvPr>
            <p:ph sz="half" idx="2"/>
          </p:nvPr>
        </p:nvSpPr>
        <p:spPr>
          <a:xfrm>
            <a:off x="6240015" y="1988839"/>
            <a:ext cx="5616625" cy="3960441"/>
          </a:xfrm>
        </p:spPr>
        <p:txBody>
          <a:bodyPr/>
          <a:lstStyle>
            <a:lvl1pPr>
              <a:defRPr b="0" i="0">
                <a:latin typeface="Calibri" panose="020F0502020204030204" pitchFamily="34" charset="0"/>
              </a:defRPr>
            </a:lvl1pPr>
            <a:lvl2pPr>
              <a:defRPr b="0" i="0">
                <a:latin typeface="Calibri" panose="020F0502020204030204" pitchFamily="34" charset="0"/>
              </a:defRPr>
            </a:lvl2pPr>
            <a:lvl3pPr>
              <a:defRPr b="0" i="0">
                <a:latin typeface="Calibri" panose="020F0502020204030204" pitchFamily="34" charset="0"/>
              </a:defRPr>
            </a:lvl3pPr>
            <a:lvl4pPr>
              <a:defRPr b="0" i="0">
                <a:latin typeface="Calibri" panose="020F0502020204030204" pitchFamily="34" charset="0"/>
              </a:defRPr>
            </a:lvl4pPr>
            <a:lvl5pPr>
              <a:defRPr b="0" i="0">
                <a:latin typeface="Calibri" panose="020F050202020403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9" name="Titre 1">
            <a:extLst>
              <a:ext uri="{FF2B5EF4-FFF2-40B4-BE49-F238E27FC236}">
                <a16:creationId xmlns:a16="http://schemas.microsoft.com/office/drawing/2014/main" id="{FB2D0BCA-680F-249B-1BE4-1954C9F78EF4}"/>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20" name="Graphique 19">
            <a:extLst>
              <a:ext uri="{FF2B5EF4-FFF2-40B4-BE49-F238E27FC236}">
                <a16:creationId xmlns:a16="http://schemas.microsoft.com/office/drawing/2014/main" id="{E0810F97-A89E-0B59-5DD9-8E803489DF0C}"/>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8" name="Rectangle 7">
            <a:extLst>
              <a:ext uri="{FF2B5EF4-FFF2-40B4-BE49-F238E27FC236}">
                <a16:creationId xmlns:a16="http://schemas.microsoft.com/office/drawing/2014/main" id="{8AB7C211-1DFF-2B73-3173-B6DD397CFAB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9" name="Espace réservé du pied de page 7">
            <a:extLst>
              <a:ext uri="{FF2B5EF4-FFF2-40B4-BE49-F238E27FC236}">
                <a16:creationId xmlns:a16="http://schemas.microsoft.com/office/drawing/2014/main" id="{D3D36116-CEA6-2A5E-97FE-A3D0BBFE8113}"/>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10" name="Espace réservé de la date 3">
            <a:extLst>
              <a:ext uri="{FF2B5EF4-FFF2-40B4-BE49-F238E27FC236}">
                <a16:creationId xmlns:a16="http://schemas.microsoft.com/office/drawing/2014/main" id="{E2A9487B-C99F-219C-76EA-0349B5A6C416}"/>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EFE00518-A532-3A4E-B62E-D9D9C61881CD}" type="datetime1">
              <a:rPr lang="fr-FR" smtClean="0"/>
              <a:pPr/>
              <a:t>17/07/2025</a:t>
            </a:fld>
            <a:endParaRPr lang="fr-FR" dirty="0"/>
          </a:p>
        </p:txBody>
      </p:sp>
      <p:sp>
        <p:nvSpPr>
          <p:cNvPr id="11" name="Espace réservé du numéro de diapositive 2">
            <a:extLst>
              <a:ext uri="{FF2B5EF4-FFF2-40B4-BE49-F238E27FC236}">
                <a16:creationId xmlns:a16="http://schemas.microsoft.com/office/drawing/2014/main" id="{7ABAF37D-C19B-E98E-792D-E8DA13B8D52F}"/>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34521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85BFD33-06CB-F3AD-B892-EA7C92E78C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A9944F4E-82D3-C94C-7CCC-B71057C6F6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0CA3CC4C-E2EF-A312-BC8E-E8C5BE8B5C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Calibri" panose="020F0502020204030204" pitchFamily="34" charset="0"/>
              </a:defRPr>
            </a:lvl1pPr>
          </a:lstStyle>
          <a:p>
            <a:fld id="{8370BC99-CA8C-FA4D-90DF-6F9587114C34}" type="datetime1">
              <a:rPr lang="fr-FR" smtClean="0"/>
              <a:pPr/>
              <a:t>17/07/2025</a:t>
            </a:fld>
            <a:endParaRPr lang="fr-FR" dirty="0"/>
          </a:p>
        </p:txBody>
      </p:sp>
      <p:sp>
        <p:nvSpPr>
          <p:cNvPr id="5" name="Espace réservé du pied de page 4">
            <a:extLst>
              <a:ext uri="{FF2B5EF4-FFF2-40B4-BE49-F238E27FC236}">
                <a16:creationId xmlns:a16="http://schemas.microsoft.com/office/drawing/2014/main" id="{BC5AD147-6A0B-AA62-AD09-3639A190BD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endParaRPr lang="fr-FR" dirty="0">
              <a:latin typeface="Calibri" panose="020F0502020204030204" pitchFamily="34" charset="0"/>
            </a:endParaRPr>
          </a:p>
        </p:txBody>
      </p:sp>
      <p:sp>
        <p:nvSpPr>
          <p:cNvPr id="6" name="Espace réservé du numéro de diapositive 5">
            <a:extLst>
              <a:ext uri="{FF2B5EF4-FFF2-40B4-BE49-F238E27FC236}">
                <a16:creationId xmlns:a16="http://schemas.microsoft.com/office/drawing/2014/main" id="{9CE50EA8-5CAA-783F-6642-997EE07A12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0793307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1" r:id="rId4"/>
    <p:sldLayoutId id="2147483666" r:id="rId5"/>
    <p:sldLayoutId id="2147483663" r:id="rId6"/>
    <p:sldLayoutId id="2147483665" r:id="rId7"/>
    <p:sldLayoutId id="2147483650" r:id="rId8"/>
    <p:sldLayoutId id="2147483652" r:id="rId9"/>
    <p:sldLayoutId id="2147483653" r:id="rId10"/>
    <p:sldLayoutId id="2147483654" r:id="rId11"/>
    <p:sldLayoutId id="2147483667" r:id="rId12"/>
    <p:sldLayoutId id="2147483664" r:id="rId13"/>
    <p:sldLayoutId id="2147483655" r:id="rId14"/>
  </p:sldLayoutIdLst>
  <p:hf hdr="0"/>
  <p:txStyles>
    <p:titleStyle>
      <a:lvl1pPr algn="l" defTabSz="914400" rtl="0" eaLnBrk="1" latinLnBrk="0" hangingPunct="1">
        <a:lnSpc>
          <a:spcPct val="90000"/>
        </a:lnSpc>
        <a:spcBef>
          <a:spcPct val="0"/>
        </a:spcBef>
        <a:buNone/>
        <a:defRPr sz="3600" b="0" i="0"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jpeg"/><Relationship Id="rId3" Type="http://schemas.openxmlformats.org/officeDocument/2006/relationships/image" Target="../media/image31.jpeg"/><Relationship Id="rId7" Type="http://schemas.openxmlformats.org/officeDocument/2006/relationships/image" Target="../media/image35.jpeg"/><Relationship Id="rId12" Type="http://schemas.openxmlformats.org/officeDocument/2006/relationships/image" Target="../media/image40.jpeg"/><Relationship Id="rId2" Type="http://schemas.openxmlformats.org/officeDocument/2006/relationships/notesSlide" Target="../notesSlides/notesSlide11.xml"/><Relationship Id="rId16"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39.jpeg"/><Relationship Id="rId5" Type="http://schemas.openxmlformats.org/officeDocument/2006/relationships/image" Target="../media/image33.jpeg"/><Relationship Id="rId15" Type="http://schemas.openxmlformats.org/officeDocument/2006/relationships/image" Target="../media/image43.jpeg"/><Relationship Id="rId10" Type="http://schemas.openxmlformats.org/officeDocument/2006/relationships/image" Target="../media/image38.jpeg"/><Relationship Id="rId4" Type="http://schemas.openxmlformats.org/officeDocument/2006/relationships/image" Target="../media/image32.jpeg"/><Relationship Id="rId9" Type="http://schemas.openxmlformats.org/officeDocument/2006/relationships/image" Target="../media/image37.jpeg"/><Relationship Id="rId14" Type="http://schemas.openxmlformats.org/officeDocument/2006/relationships/image" Target="../media/image42.jpeg"/></Relationships>
</file>

<file path=ppt/slides/_rels/slide13.xml.rels><?xml version="1.0" encoding="UTF-8" standalone="yes"?>
<Relationships xmlns="http://schemas.openxmlformats.org/package/2006/relationships"><Relationship Id="rId8" Type="http://schemas.openxmlformats.org/officeDocument/2006/relationships/image" Target="../media/image45.jpeg"/><Relationship Id="rId13" Type="http://schemas.openxmlformats.org/officeDocument/2006/relationships/image" Target="../media/image35.jpeg"/><Relationship Id="rId18" Type="http://schemas.microsoft.com/office/2007/relationships/hdphoto" Target="../media/hdphoto1.wdp"/><Relationship Id="rId3" Type="http://schemas.openxmlformats.org/officeDocument/2006/relationships/image" Target="../media/image37.jpeg"/><Relationship Id="rId21" Type="http://schemas.openxmlformats.org/officeDocument/2006/relationships/image" Target="../media/image43.jpeg"/><Relationship Id="rId7" Type="http://schemas.openxmlformats.org/officeDocument/2006/relationships/image" Target="../media/image41.jpeg"/><Relationship Id="rId12" Type="http://schemas.openxmlformats.org/officeDocument/2006/relationships/image" Target="../media/image34.png"/><Relationship Id="rId17" Type="http://schemas.openxmlformats.org/officeDocument/2006/relationships/image" Target="../media/image47.png"/><Relationship Id="rId2" Type="http://schemas.openxmlformats.org/officeDocument/2006/relationships/notesSlide" Target="../notesSlides/notesSlide12.xml"/><Relationship Id="rId16" Type="http://schemas.openxmlformats.org/officeDocument/2006/relationships/image" Target="../media/image46.png"/><Relationship Id="rId20" Type="http://schemas.microsoft.com/office/2007/relationships/hdphoto" Target="../media/hdphoto2.wdp"/><Relationship Id="rId1" Type="http://schemas.openxmlformats.org/officeDocument/2006/relationships/slideLayout" Target="../slideLayouts/slideLayout7.xml"/><Relationship Id="rId6" Type="http://schemas.openxmlformats.org/officeDocument/2006/relationships/image" Target="../media/image40.jpeg"/><Relationship Id="rId11" Type="http://schemas.openxmlformats.org/officeDocument/2006/relationships/image" Target="../media/image33.jpeg"/><Relationship Id="rId5" Type="http://schemas.openxmlformats.org/officeDocument/2006/relationships/image" Target="../media/image39.jpeg"/><Relationship Id="rId15" Type="http://schemas.openxmlformats.org/officeDocument/2006/relationships/image" Target="../media/image44.png"/><Relationship Id="rId10" Type="http://schemas.openxmlformats.org/officeDocument/2006/relationships/image" Target="../media/image32.jpeg"/><Relationship Id="rId19" Type="http://schemas.openxmlformats.org/officeDocument/2006/relationships/image" Target="../media/image48.png"/><Relationship Id="rId4" Type="http://schemas.openxmlformats.org/officeDocument/2006/relationships/image" Target="../media/image38.jpeg"/><Relationship Id="rId9" Type="http://schemas.openxmlformats.org/officeDocument/2006/relationships/image" Target="../media/image31.jpeg"/><Relationship Id="rId14" Type="http://schemas.openxmlformats.org/officeDocument/2006/relationships/image" Target="../media/image36.png"/></Relationships>
</file>

<file path=ppt/slides/_rels/slide14.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5.jpeg"/><Relationship Id="rId3" Type="http://schemas.openxmlformats.org/officeDocument/2006/relationships/image" Target="../media/image46.png"/><Relationship Id="rId7" Type="http://schemas.microsoft.com/office/2007/relationships/hdphoto" Target="../media/hdphoto3.wdp"/><Relationship Id="rId12" Type="http://schemas.openxmlformats.org/officeDocument/2006/relationships/image" Target="../media/image41.jpeg"/><Relationship Id="rId17" Type="http://schemas.openxmlformats.org/officeDocument/2006/relationships/image" Target="../media/image50.png"/><Relationship Id="rId2" Type="http://schemas.openxmlformats.org/officeDocument/2006/relationships/notesSlide" Target="../notesSlides/notesSlide13.xml"/><Relationship Id="rId16"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40.jpeg"/><Relationship Id="rId5" Type="http://schemas.microsoft.com/office/2007/relationships/hdphoto" Target="../media/hdphoto1.wdp"/><Relationship Id="rId15" Type="http://schemas.openxmlformats.org/officeDocument/2006/relationships/image" Target="../media/image43.jpeg"/><Relationship Id="rId10" Type="http://schemas.openxmlformats.org/officeDocument/2006/relationships/image" Target="../media/image39.jpeg"/><Relationship Id="rId4" Type="http://schemas.openxmlformats.org/officeDocument/2006/relationships/image" Target="../media/image47.png"/><Relationship Id="rId9" Type="http://schemas.openxmlformats.org/officeDocument/2006/relationships/image" Target="../media/image38.jpeg"/><Relationship Id="rId14" Type="http://schemas.openxmlformats.org/officeDocument/2006/relationships/image" Target="../media/image44.png"/></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6.png"/><Relationship Id="rId7" Type="http://schemas.microsoft.com/office/2007/relationships/hdphoto" Target="../media/hdphoto4.wdp"/><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8.png"/><Relationship Id="rId5" Type="http://schemas.microsoft.com/office/2007/relationships/hdphoto" Target="../media/hdphoto1.wdp"/><Relationship Id="rId10" Type="http://schemas.openxmlformats.org/officeDocument/2006/relationships/image" Target="../media/image51.png"/><Relationship Id="rId4" Type="http://schemas.openxmlformats.org/officeDocument/2006/relationships/image" Target="../media/image47.png"/><Relationship Id="rId9"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jpeg"/><Relationship Id="rId7" Type="http://schemas.openxmlformats.org/officeDocument/2006/relationships/image" Target="../media/image61.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video" Target="https://player.vimeo.com/video/1102171561?h=a430674ad9&amp;amp;app_id=122963" TargetMode="External"/><Relationship Id="rId4" Type="http://schemas.openxmlformats.org/officeDocument/2006/relationships/image" Target="../media/image63.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4A491E95-2851-1878-2421-055913E20A94}"/>
              </a:ext>
            </a:extLst>
          </p:cNvPr>
          <p:cNvSpPr/>
          <p:nvPr/>
        </p:nvSpPr>
        <p:spPr>
          <a:xfrm>
            <a:off x="6436482" y="-2084951"/>
            <a:ext cx="12166989" cy="12166989"/>
          </a:xfrm>
          <a:prstGeom prst="ellipse">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 name="Titolo 7">
            <a:extLst>
              <a:ext uri="{FF2B5EF4-FFF2-40B4-BE49-F238E27FC236}">
                <a16:creationId xmlns:a16="http://schemas.microsoft.com/office/drawing/2014/main" id="{FB19EFE5-3A14-F3FE-0398-255098B8F210}"/>
              </a:ext>
            </a:extLst>
          </p:cNvPr>
          <p:cNvSpPr>
            <a:spLocks noGrp="1"/>
          </p:cNvSpPr>
          <p:nvPr>
            <p:ph type="ctrTitle"/>
          </p:nvPr>
        </p:nvSpPr>
        <p:spPr>
          <a:xfrm>
            <a:off x="550863" y="2642992"/>
            <a:ext cx="5010694" cy="2295711"/>
          </a:xfrm>
        </p:spPr>
        <p:txBody>
          <a:bodyPr>
            <a:normAutofit/>
          </a:bodyPr>
          <a:lstStyle/>
          <a:p>
            <a:r>
              <a:rPr lang="it-IT" sz="7200" b="1" dirty="0">
                <a:solidFill>
                  <a:srgbClr val="1A1549"/>
                </a:solidFill>
              </a:rPr>
              <a:t>Paper </a:t>
            </a:r>
            <a:r>
              <a:rPr lang="it-IT" sz="7200" b="1" dirty="0" err="1">
                <a:solidFill>
                  <a:srgbClr val="1A1549"/>
                </a:solidFill>
              </a:rPr>
              <a:t>Properties</a:t>
            </a:r>
            <a:endParaRPr lang="it-IT" sz="7200" b="1" dirty="0">
              <a:solidFill>
                <a:srgbClr val="1A1549"/>
              </a:solidFill>
            </a:endParaRPr>
          </a:p>
        </p:txBody>
      </p:sp>
      <p:sp>
        <p:nvSpPr>
          <p:cNvPr id="5" name="Segnaposto piè di pagina 4">
            <a:extLst>
              <a:ext uri="{FF2B5EF4-FFF2-40B4-BE49-F238E27FC236}">
                <a16:creationId xmlns:a16="http://schemas.microsoft.com/office/drawing/2014/main" id="{FF92DE33-0F01-6BD2-E882-6BED614F321D}"/>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a:t>
            </a:r>
          </a:p>
        </p:txBody>
      </p:sp>
      <p:sp>
        <p:nvSpPr>
          <p:cNvPr id="6" name="Segnaposto data 5">
            <a:extLst>
              <a:ext uri="{FF2B5EF4-FFF2-40B4-BE49-F238E27FC236}">
                <a16:creationId xmlns:a16="http://schemas.microsoft.com/office/drawing/2014/main" id="{0BC18111-46B1-335D-D328-48B0699E99EB}"/>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6765ADB3-9299-6488-A7AF-8A0E3473A0F4}"/>
              </a:ext>
            </a:extLst>
          </p:cNvPr>
          <p:cNvSpPr>
            <a:spLocks noGrp="1"/>
          </p:cNvSpPr>
          <p:nvPr>
            <p:ph type="sldNum" sz="quarter" idx="12"/>
          </p:nvPr>
        </p:nvSpPr>
        <p:spPr/>
        <p:txBody>
          <a:bodyPr/>
          <a:lstStyle/>
          <a:p>
            <a:fld id="{3686A617-C4D3-4D9A-8A46-533505A69CB9}" type="slidenum">
              <a:rPr lang="fr-FR" smtClean="0"/>
              <a:pPr/>
              <a:t>1</a:t>
            </a:fld>
            <a:endParaRPr lang="fr-FR" dirty="0"/>
          </a:p>
        </p:txBody>
      </p:sp>
      <p:pic>
        <p:nvPicPr>
          <p:cNvPr id="10" name="Picture 9" descr="A group of cartoon animals&#10;&#10;AI-generated content may be incorrect.">
            <a:extLst>
              <a:ext uri="{FF2B5EF4-FFF2-40B4-BE49-F238E27FC236}">
                <a16:creationId xmlns:a16="http://schemas.microsoft.com/office/drawing/2014/main" id="{47218DAE-C193-FF56-E00B-B43296E901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3877" y="-391565"/>
            <a:ext cx="8074669" cy="7641130"/>
          </a:xfrm>
          <a:prstGeom prst="rect">
            <a:avLst/>
          </a:prstGeom>
        </p:spPr>
      </p:pic>
    </p:spTree>
    <p:extLst>
      <p:ext uri="{BB962C8B-B14F-4D97-AF65-F5344CB8AC3E}">
        <p14:creationId xmlns:p14="http://schemas.microsoft.com/office/powerpoint/2010/main" val="3901265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D9BD9-8FCE-7534-0AA8-A316BEA3E42B}"/>
            </a:ext>
          </a:extLst>
        </p:cNvPr>
        <p:cNvGrpSpPr/>
        <p:nvPr/>
      </p:nvGrpSpPr>
      <p:grpSpPr>
        <a:xfrm>
          <a:off x="0" y="0"/>
          <a:ext cx="0" cy="0"/>
          <a:chOff x="0" y="0"/>
          <a:chExt cx="0" cy="0"/>
        </a:xfrm>
      </p:grpSpPr>
      <p:pic>
        <p:nvPicPr>
          <p:cNvPr id="16" name="Picture 15" descr="A cartoon of a duck wearing a hat&#10;&#10;AI-generated content may be incorrect.">
            <a:extLst>
              <a:ext uri="{FF2B5EF4-FFF2-40B4-BE49-F238E27FC236}">
                <a16:creationId xmlns:a16="http://schemas.microsoft.com/office/drawing/2014/main" id="{5968AAD2-6EAB-F33D-16A8-2BFF91B127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1493" y="479729"/>
            <a:ext cx="1604370" cy="2048914"/>
          </a:xfrm>
          <a:prstGeom prst="rect">
            <a:avLst/>
          </a:prstGeom>
        </p:spPr>
      </p:pic>
      <p:sp>
        <p:nvSpPr>
          <p:cNvPr id="7" name="Titolo 6">
            <a:extLst>
              <a:ext uri="{FF2B5EF4-FFF2-40B4-BE49-F238E27FC236}">
                <a16:creationId xmlns:a16="http://schemas.microsoft.com/office/drawing/2014/main" id="{D0FC765E-0B0A-2951-4856-37B5779E7BEF}"/>
              </a:ext>
            </a:extLst>
          </p:cNvPr>
          <p:cNvSpPr>
            <a:spLocks noGrp="1"/>
          </p:cNvSpPr>
          <p:nvPr>
            <p:ph type="title"/>
          </p:nvPr>
        </p:nvSpPr>
        <p:spPr>
          <a:xfrm>
            <a:off x="334962" y="723267"/>
            <a:ext cx="8638309" cy="936104"/>
          </a:xfrm>
        </p:spPr>
        <p:txBody>
          <a:bodyPr/>
          <a:lstStyle/>
          <a:p>
            <a:r>
              <a:rPr lang="it-IT" b="1" dirty="0"/>
              <a:t>Pulp </a:t>
            </a:r>
            <a:r>
              <a:rPr lang="it-IT" b="1" dirty="0" err="1"/>
              <a:t>becomes</a:t>
            </a:r>
            <a:r>
              <a:rPr lang="it-IT" b="1" dirty="0"/>
              <a:t> paper!</a:t>
            </a:r>
          </a:p>
        </p:txBody>
      </p:sp>
      <p:sp>
        <p:nvSpPr>
          <p:cNvPr id="4" name="Segnaposto piè di pagina 3">
            <a:extLst>
              <a:ext uri="{FF2B5EF4-FFF2-40B4-BE49-F238E27FC236}">
                <a16:creationId xmlns:a16="http://schemas.microsoft.com/office/drawing/2014/main" id="{A74C5925-45FA-482D-22AD-F928B3C12434}"/>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Sylvamo® Corporation - All rights reserved</a:t>
            </a:r>
          </a:p>
        </p:txBody>
      </p:sp>
      <p:sp>
        <p:nvSpPr>
          <p:cNvPr id="5" name="Segnaposto data 4">
            <a:extLst>
              <a:ext uri="{FF2B5EF4-FFF2-40B4-BE49-F238E27FC236}">
                <a16:creationId xmlns:a16="http://schemas.microsoft.com/office/drawing/2014/main" id="{4AD51FD9-107C-D8A2-CACE-5B96FD0F5E30}"/>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57FBE825-DE0A-28DA-4898-6A1D10DB61A6}"/>
              </a:ext>
            </a:extLst>
          </p:cNvPr>
          <p:cNvSpPr>
            <a:spLocks noGrp="1"/>
          </p:cNvSpPr>
          <p:nvPr>
            <p:ph type="sldNum" sz="quarter" idx="12"/>
          </p:nvPr>
        </p:nvSpPr>
        <p:spPr/>
        <p:txBody>
          <a:bodyPr/>
          <a:lstStyle/>
          <a:p>
            <a:fld id="{3686A617-C4D3-4D9A-8A46-533505A69CB9}" type="slidenum">
              <a:rPr lang="fr-FR" smtClean="0"/>
              <a:pPr/>
              <a:t>10</a:t>
            </a:fld>
            <a:endParaRPr lang="fr-FR" dirty="0"/>
          </a:p>
        </p:txBody>
      </p:sp>
      <p:pic>
        <p:nvPicPr>
          <p:cNvPr id="13" name="Picture 12" descr="A machine with rolls of paper&#10;&#10;AI-generated content may be incorrect.">
            <a:extLst>
              <a:ext uri="{FF2B5EF4-FFF2-40B4-BE49-F238E27FC236}">
                <a16:creationId xmlns:a16="http://schemas.microsoft.com/office/drawing/2014/main" id="{A9E7742F-3F03-9724-62D7-52A603052989}"/>
              </a:ext>
            </a:extLst>
          </p:cNvPr>
          <p:cNvPicPr>
            <a:picLocks noChangeAspect="1"/>
          </p:cNvPicPr>
          <p:nvPr/>
        </p:nvPicPr>
        <p:blipFill>
          <a:blip r:embed="rId4"/>
          <a:srcRect t="23516" b="20455"/>
          <a:stretch/>
        </p:blipFill>
        <p:spPr>
          <a:xfrm>
            <a:off x="334962" y="1700213"/>
            <a:ext cx="11522075" cy="4298805"/>
          </a:xfrm>
          <a:prstGeom prst="rect">
            <a:avLst/>
          </a:prstGeom>
        </p:spPr>
      </p:pic>
    </p:spTree>
    <p:extLst>
      <p:ext uri="{BB962C8B-B14F-4D97-AF65-F5344CB8AC3E}">
        <p14:creationId xmlns:p14="http://schemas.microsoft.com/office/powerpoint/2010/main" val="222763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07EB0-6546-0EF3-958B-B4DDF6ADF51D}"/>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F6EA46F-75A1-5ADD-1C05-282550F58838}"/>
              </a:ext>
            </a:extLst>
          </p:cNvPr>
          <p:cNvSpPr>
            <a:spLocks noGrp="1"/>
          </p:cNvSpPr>
          <p:nvPr>
            <p:ph type="title"/>
          </p:nvPr>
        </p:nvSpPr>
        <p:spPr>
          <a:xfrm>
            <a:off x="358157" y="764109"/>
            <a:ext cx="4498577" cy="936104"/>
          </a:xfrm>
        </p:spPr>
        <p:txBody>
          <a:bodyPr/>
          <a:lstStyle/>
          <a:p>
            <a:r>
              <a:rPr lang="it-IT" b="1" dirty="0"/>
              <a:t>Paper vs </a:t>
            </a:r>
            <a:r>
              <a:rPr lang="it-IT" b="1" dirty="0" err="1"/>
              <a:t>wood</a:t>
            </a:r>
            <a:endParaRPr lang="it-IT" b="1" dirty="0"/>
          </a:p>
        </p:txBody>
      </p:sp>
      <p:sp>
        <p:nvSpPr>
          <p:cNvPr id="4" name="Segnaposto piè di pagina 3">
            <a:extLst>
              <a:ext uri="{FF2B5EF4-FFF2-40B4-BE49-F238E27FC236}">
                <a16:creationId xmlns:a16="http://schemas.microsoft.com/office/drawing/2014/main" id="{D3FBCFF2-21CF-C323-E091-3C6FA5F5137F}"/>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5" name="Segnaposto data 4">
            <a:extLst>
              <a:ext uri="{FF2B5EF4-FFF2-40B4-BE49-F238E27FC236}">
                <a16:creationId xmlns:a16="http://schemas.microsoft.com/office/drawing/2014/main" id="{CF9B828D-F4CA-6652-30B8-E5D5316101D1}"/>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79F296C2-217C-CF6F-234F-564B9D8A360E}"/>
              </a:ext>
            </a:extLst>
          </p:cNvPr>
          <p:cNvSpPr>
            <a:spLocks noGrp="1"/>
          </p:cNvSpPr>
          <p:nvPr>
            <p:ph type="sldNum" sz="quarter" idx="12"/>
          </p:nvPr>
        </p:nvSpPr>
        <p:spPr/>
        <p:txBody>
          <a:bodyPr/>
          <a:lstStyle/>
          <a:p>
            <a:fld id="{3686A617-C4D3-4D9A-8A46-533505A69CB9}" type="slidenum">
              <a:rPr lang="fr-FR" smtClean="0"/>
              <a:pPr/>
              <a:t>11</a:t>
            </a:fld>
            <a:endParaRPr lang="fr-FR" dirty="0"/>
          </a:p>
        </p:txBody>
      </p:sp>
      <p:sp>
        <p:nvSpPr>
          <p:cNvPr id="2" name="Content Placeholder 2">
            <a:extLst>
              <a:ext uri="{FF2B5EF4-FFF2-40B4-BE49-F238E27FC236}">
                <a16:creationId xmlns:a16="http://schemas.microsoft.com/office/drawing/2014/main" id="{654E303A-2C50-83DA-8F89-DD9D6365F254}"/>
              </a:ext>
            </a:extLst>
          </p:cNvPr>
          <p:cNvSpPr txBox="1">
            <a:spLocks/>
          </p:cNvSpPr>
          <p:nvPr/>
        </p:nvSpPr>
        <p:spPr>
          <a:xfrm>
            <a:off x="237333" y="1995666"/>
            <a:ext cx="5858667" cy="173337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latin typeface="Calibri" panose="020F0502020204030204" pitchFamily="34" charset="0"/>
              </a:rPr>
              <a:t>Everyday materials have properties that make them useful. </a:t>
            </a:r>
            <a:endParaRPr lang="en-US" sz="2400" dirty="0">
              <a:latin typeface="Calibri" panose="020F0502020204030204" pitchFamily="34" charset="0"/>
            </a:endParaRPr>
          </a:p>
          <a:p>
            <a:pPr marL="0" indent="0">
              <a:buNone/>
            </a:pPr>
            <a:r>
              <a:rPr lang="en-GB" sz="2400" dirty="0">
                <a:latin typeface="Calibri" panose="020F0502020204030204" pitchFamily="34" charset="0"/>
              </a:rPr>
              <a:t>Thinking about paper and wood...</a:t>
            </a:r>
          </a:p>
        </p:txBody>
      </p:sp>
      <p:pic>
        <p:nvPicPr>
          <p:cNvPr id="21" name="Picture 20">
            <a:extLst>
              <a:ext uri="{FF2B5EF4-FFF2-40B4-BE49-F238E27FC236}">
                <a16:creationId xmlns:a16="http://schemas.microsoft.com/office/drawing/2014/main" id="{9837072A-1FB2-6C46-796C-71F20435899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519466" y="414921"/>
            <a:ext cx="3169001" cy="3169000"/>
          </a:xfrm>
          <a:prstGeom prst="ellipse">
            <a:avLst/>
          </a:prstGeom>
          <a:ln>
            <a:solidFill>
              <a:srgbClr val="FF9E1B"/>
            </a:solidFill>
          </a:ln>
        </p:spPr>
      </p:pic>
      <p:sp>
        <p:nvSpPr>
          <p:cNvPr id="22" name="Rectangle 21">
            <a:extLst>
              <a:ext uri="{FF2B5EF4-FFF2-40B4-BE49-F238E27FC236}">
                <a16:creationId xmlns:a16="http://schemas.microsoft.com/office/drawing/2014/main" id="{40A26BB5-169F-D393-B9C2-ADFF0FBB53E7}"/>
              </a:ext>
            </a:extLst>
          </p:cNvPr>
          <p:cNvSpPr/>
          <p:nvPr/>
        </p:nvSpPr>
        <p:spPr>
          <a:xfrm>
            <a:off x="300039" y="4024493"/>
            <a:ext cx="3700818" cy="547777"/>
          </a:xfrm>
          <a:prstGeom prst="rect">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latin typeface="Calibri" panose="020F0502020204030204" pitchFamily="34" charset="0"/>
              </a:rPr>
              <a:t>...which is the strongest?</a:t>
            </a:r>
          </a:p>
        </p:txBody>
      </p:sp>
      <p:sp>
        <p:nvSpPr>
          <p:cNvPr id="23" name="Rectangle 22">
            <a:extLst>
              <a:ext uri="{FF2B5EF4-FFF2-40B4-BE49-F238E27FC236}">
                <a16:creationId xmlns:a16="http://schemas.microsoft.com/office/drawing/2014/main" id="{34A41B3F-4F24-77B0-6049-FC0C3CF6F7A6}"/>
              </a:ext>
            </a:extLst>
          </p:cNvPr>
          <p:cNvSpPr/>
          <p:nvPr/>
        </p:nvSpPr>
        <p:spPr>
          <a:xfrm>
            <a:off x="4140857" y="4024493"/>
            <a:ext cx="3423585" cy="547777"/>
          </a:xfrm>
          <a:prstGeom prst="rect">
            <a:avLst/>
          </a:prstGeom>
          <a:solidFill>
            <a:srgbClr val="F79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latin typeface="Calibri" panose="020F0502020204030204" pitchFamily="34" charset="0"/>
              </a:rPr>
              <a:t>...which is the heaviest?</a:t>
            </a:r>
          </a:p>
        </p:txBody>
      </p:sp>
      <p:sp>
        <p:nvSpPr>
          <p:cNvPr id="24" name="Rectangle 23">
            <a:extLst>
              <a:ext uri="{FF2B5EF4-FFF2-40B4-BE49-F238E27FC236}">
                <a16:creationId xmlns:a16="http://schemas.microsoft.com/office/drawing/2014/main" id="{694A613F-292C-D8F2-6DEA-C393CEAA3107}"/>
              </a:ext>
            </a:extLst>
          </p:cNvPr>
          <p:cNvSpPr/>
          <p:nvPr/>
        </p:nvSpPr>
        <p:spPr>
          <a:xfrm>
            <a:off x="7704442" y="4024492"/>
            <a:ext cx="4023024" cy="547778"/>
          </a:xfrm>
          <a:prstGeom prst="rect">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latin typeface="Calibri" panose="020F0502020204030204" pitchFamily="34" charset="0"/>
              </a:rPr>
              <a:t>...which is the easiest to cut?</a:t>
            </a:r>
          </a:p>
        </p:txBody>
      </p:sp>
      <p:sp>
        <p:nvSpPr>
          <p:cNvPr id="26" name="Rectangle 25">
            <a:extLst>
              <a:ext uri="{FF2B5EF4-FFF2-40B4-BE49-F238E27FC236}">
                <a16:creationId xmlns:a16="http://schemas.microsoft.com/office/drawing/2014/main" id="{017DC3CD-7E88-F944-3498-FEC67BA7B266}"/>
              </a:ext>
            </a:extLst>
          </p:cNvPr>
          <p:cNvSpPr/>
          <p:nvPr/>
        </p:nvSpPr>
        <p:spPr>
          <a:xfrm>
            <a:off x="300039" y="4688710"/>
            <a:ext cx="3700818" cy="547777"/>
          </a:xfrm>
          <a:prstGeom prst="rect">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rgbClr val="222C43"/>
                </a:solidFill>
                <a:latin typeface="Calibri" panose="020F0502020204030204" pitchFamily="34" charset="0"/>
              </a:rPr>
              <a:t>...which is the smoothest?</a:t>
            </a:r>
          </a:p>
        </p:txBody>
      </p:sp>
      <p:sp>
        <p:nvSpPr>
          <p:cNvPr id="27" name="Rectangle 26">
            <a:extLst>
              <a:ext uri="{FF2B5EF4-FFF2-40B4-BE49-F238E27FC236}">
                <a16:creationId xmlns:a16="http://schemas.microsoft.com/office/drawing/2014/main" id="{113E672D-0EF1-DBCE-01CF-1A09A7BE39C7}"/>
              </a:ext>
            </a:extLst>
          </p:cNvPr>
          <p:cNvSpPr/>
          <p:nvPr/>
        </p:nvSpPr>
        <p:spPr>
          <a:xfrm>
            <a:off x="4140857" y="4650994"/>
            <a:ext cx="3423585" cy="547777"/>
          </a:xfrm>
          <a:prstGeom prst="rect">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latin typeface="Calibri" panose="020F0502020204030204" pitchFamily="34" charset="0"/>
              </a:rPr>
              <a:t>...which is the hardest?</a:t>
            </a:r>
          </a:p>
        </p:txBody>
      </p:sp>
      <p:sp>
        <p:nvSpPr>
          <p:cNvPr id="28" name="Rectangle 27">
            <a:extLst>
              <a:ext uri="{FF2B5EF4-FFF2-40B4-BE49-F238E27FC236}">
                <a16:creationId xmlns:a16="http://schemas.microsoft.com/office/drawing/2014/main" id="{53A74256-06B2-A8AE-4311-62F480130762}"/>
              </a:ext>
            </a:extLst>
          </p:cNvPr>
          <p:cNvSpPr/>
          <p:nvPr/>
        </p:nvSpPr>
        <p:spPr>
          <a:xfrm>
            <a:off x="7704442" y="4650993"/>
            <a:ext cx="4023024" cy="547777"/>
          </a:xfrm>
          <a:prstGeom prst="rect">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latin typeface="Calibri" panose="020F0502020204030204" pitchFamily="34" charset="0"/>
              </a:rPr>
              <a:t>...which is the most flexible?</a:t>
            </a:r>
          </a:p>
        </p:txBody>
      </p:sp>
      <p:sp>
        <p:nvSpPr>
          <p:cNvPr id="29" name="Rectangle 28">
            <a:extLst>
              <a:ext uri="{FF2B5EF4-FFF2-40B4-BE49-F238E27FC236}">
                <a16:creationId xmlns:a16="http://schemas.microsoft.com/office/drawing/2014/main" id="{92093908-B0B4-3E64-A1D8-F21AFE1B102C}"/>
              </a:ext>
            </a:extLst>
          </p:cNvPr>
          <p:cNvSpPr/>
          <p:nvPr/>
        </p:nvSpPr>
        <p:spPr>
          <a:xfrm>
            <a:off x="300038" y="5333006"/>
            <a:ext cx="4943475" cy="547777"/>
          </a:xfrm>
          <a:prstGeom prst="rect">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latin typeface="Calibri" panose="020F0502020204030204" pitchFamily="34" charset="0"/>
              </a:rPr>
              <a:t>...which is the most water resistant?</a:t>
            </a:r>
          </a:p>
        </p:txBody>
      </p:sp>
      <p:sp>
        <p:nvSpPr>
          <p:cNvPr id="30" name="Rectangle 29">
            <a:extLst>
              <a:ext uri="{FF2B5EF4-FFF2-40B4-BE49-F238E27FC236}">
                <a16:creationId xmlns:a16="http://schemas.microsoft.com/office/drawing/2014/main" id="{D223C820-B57E-C56B-AA89-848E24D2B9D4}"/>
              </a:ext>
            </a:extLst>
          </p:cNvPr>
          <p:cNvSpPr/>
          <p:nvPr/>
        </p:nvSpPr>
        <p:spPr>
          <a:xfrm>
            <a:off x="5381626" y="5333005"/>
            <a:ext cx="4023023" cy="547777"/>
          </a:xfrm>
          <a:prstGeom prst="rect">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latin typeface="Calibri" panose="020F0502020204030204" pitchFamily="34" charset="0"/>
              </a:rPr>
              <a:t>...which is the most durable?</a:t>
            </a:r>
          </a:p>
        </p:txBody>
      </p:sp>
    </p:spTree>
    <p:extLst>
      <p:ext uri="{BB962C8B-B14F-4D97-AF65-F5344CB8AC3E}">
        <p14:creationId xmlns:p14="http://schemas.microsoft.com/office/powerpoint/2010/main" val="909729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ppt_x"/>
                                          </p:val>
                                        </p:tav>
                                        <p:tav tm="100000">
                                          <p:val>
                                            <p:strVal val="#ppt_x"/>
                                          </p:val>
                                        </p:tav>
                                      </p:tavLst>
                                    </p:anim>
                                    <p:anim calcmode="lin" valueType="num">
                                      <p:cBhvr additive="base">
                                        <p:cTn id="5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6" grpId="0" animBg="1"/>
      <p:bldP spid="27" grpId="0" animBg="1"/>
      <p:bldP spid="28" grpId="0" animBg="1"/>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22B2BD2-3739-478E-4383-3DB6C2C13AA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F55F943-5383-1475-67F4-07127CF09A02}"/>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6" name="Segnaposto data 5">
            <a:extLst>
              <a:ext uri="{FF2B5EF4-FFF2-40B4-BE49-F238E27FC236}">
                <a16:creationId xmlns:a16="http://schemas.microsoft.com/office/drawing/2014/main" id="{F8458EA7-BAAC-6026-7E91-B7E35DF3F563}"/>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9C446C5A-7C84-E2AA-6FB3-DD52F436A6E6}"/>
              </a:ext>
            </a:extLst>
          </p:cNvPr>
          <p:cNvSpPr>
            <a:spLocks noGrp="1"/>
          </p:cNvSpPr>
          <p:nvPr>
            <p:ph type="sldNum" sz="quarter" idx="12"/>
          </p:nvPr>
        </p:nvSpPr>
        <p:spPr/>
        <p:txBody>
          <a:bodyPr/>
          <a:lstStyle/>
          <a:p>
            <a:fld id="{3686A617-C4D3-4D9A-8A46-533505A69CB9}" type="slidenum">
              <a:rPr lang="fr-FR" smtClean="0"/>
              <a:pPr/>
              <a:t>12</a:t>
            </a:fld>
            <a:endParaRPr lang="fr-FR" dirty="0"/>
          </a:p>
        </p:txBody>
      </p:sp>
      <p:sp>
        <p:nvSpPr>
          <p:cNvPr id="12" name="Titolo 6">
            <a:extLst>
              <a:ext uri="{FF2B5EF4-FFF2-40B4-BE49-F238E27FC236}">
                <a16:creationId xmlns:a16="http://schemas.microsoft.com/office/drawing/2014/main" id="{D6F1CEC5-F480-A7AA-A325-ECE17D2AF54B}"/>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A paper </a:t>
            </a:r>
            <a:r>
              <a:rPr lang="it-IT" dirty="0" err="1">
                <a:solidFill>
                  <a:schemeClr val="bg1"/>
                </a:solidFill>
                <a:latin typeface="Calibri" panose="020F0502020204030204" pitchFamily="34" charset="0"/>
              </a:rPr>
              <a:t>investigation</a:t>
            </a:r>
            <a:endParaRPr lang="it-IT" dirty="0">
              <a:solidFill>
                <a:schemeClr val="bg1"/>
              </a:solidFill>
              <a:latin typeface="Calibri" panose="020F0502020204030204" pitchFamily="34" charset="0"/>
            </a:endParaRPr>
          </a:p>
        </p:txBody>
      </p:sp>
      <p:pic>
        <p:nvPicPr>
          <p:cNvPr id="18" name="Picture 17" descr="A wrapped present with a tag&#10;&#10;AI-generated content may be incorrect.">
            <a:extLst>
              <a:ext uri="{FF2B5EF4-FFF2-40B4-BE49-F238E27FC236}">
                <a16:creationId xmlns:a16="http://schemas.microsoft.com/office/drawing/2014/main" id="{10CEA7A8-439F-0D80-59C6-355C637C765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0038" y="2875493"/>
            <a:ext cx="2923902" cy="2923902"/>
          </a:xfrm>
          <a:prstGeom prst="ellipse">
            <a:avLst/>
          </a:prstGeom>
          <a:ln>
            <a:solidFill>
              <a:srgbClr val="DA291C"/>
            </a:solidFill>
          </a:ln>
        </p:spPr>
      </p:pic>
      <p:pic>
        <p:nvPicPr>
          <p:cNvPr id="19" name="Picture 18">
            <a:extLst>
              <a:ext uri="{FF2B5EF4-FFF2-40B4-BE49-F238E27FC236}">
                <a16:creationId xmlns:a16="http://schemas.microsoft.com/office/drawing/2014/main" id="{2854D77F-BBAD-25C2-BB97-9B61E5C80F2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022161" y="3865642"/>
            <a:ext cx="2229884" cy="2229883"/>
          </a:xfrm>
          <a:prstGeom prst="ellipse">
            <a:avLst/>
          </a:prstGeom>
          <a:ln>
            <a:solidFill>
              <a:srgbClr val="FF9E1B"/>
            </a:solidFill>
          </a:ln>
        </p:spPr>
      </p:pic>
      <p:pic>
        <p:nvPicPr>
          <p:cNvPr id="20" name="Picture 19">
            <a:extLst>
              <a:ext uri="{FF2B5EF4-FFF2-40B4-BE49-F238E27FC236}">
                <a16:creationId xmlns:a16="http://schemas.microsoft.com/office/drawing/2014/main" id="{5662174C-FF0A-18D9-5141-8C1645F71429}"/>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133184" y="4792811"/>
            <a:ext cx="1695777" cy="1695777"/>
          </a:xfrm>
          <a:prstGeom prst="ellipse">
            <a:avLst/>
          </a:prstGeom>
          <a:ln>
            <a:solidFill>
              <a:srgbClr val="007FC8"/>
            </a:solidFill>
          </a:ln>
        </p:spPr>
      </p:pic>
      <p:pic>
        <p:nvPicPr>
          <p:cNvPr id="21" name="Picture 20">
            <a:extLst>
              <a:ext uri="{FF2B5EF4-FFF2-40B4-BE49-F238E27FC236}">
                <a16:creationId xmlns:a16="http://schemas.microsoft.com/office/drawing/2014/main" id="{5FE2B8FF-77EE-3F44-FCDE-F1A0AE86D89D}"/>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658109" y="2288046"/>
            <a:ext cx="1664682" cy="1664682"/>
          </a:xfrm>
          <a:prstGeom prst="ellipse">
            <a:avLst/>
          </a:prstGeom>
          <a:ln>
            <a:solidFill>
              <a:srgbClr val="007FC8"/>
            </a:solidFill>
          </a:ln>
        </p:spPr>
      </p:pic>
      <p:pic>
        <p:nvPicPr>
          <p:cNvPr id="22" name="Picture 21">
            <a:extLst>
              <a:ext uri="{FF2B5EF4-FFF2-40B4-BE49-F238E27FC236}">
                <a16:creationId xmlns:a16="http://schemas.microsoft.com/office/drawing/2014/main" id="{A09BA111-E318-A299-7088-54CEF0F8DE1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126039" y="3244965"/>
            <a:ext cx="2897534" cy="2897534"/>
          </a:xfrm>
          <a:prstGeom prst="ellipse">
            <a:avLst/>
          </a:prstGeom>
          <a:ln>
            <a:solidFill>
              <a:srgbClr val="FFCD00"/>
            </a:solidFill>
          </a:ln>
        </p:spPr>
      </p:pic>
      <p:pic>
        <p:nvPicPr>
          <p:cNvPr id="23" name="Picture 22">
            <a:extLst>
              <a:ext uri="{FF2B5EF4-FFF2-40B4-BE49-F238E27FC236}">
                <a16:creationId xmlns:a16="http://schemas.microsoft.com/office/drawing/2014/main" id="{899A77F1-EDC0-C58A-4D96-63255C98D7C6}"/>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5400000">
            <a:off x="3571375" y="2359569"/>
            <a:ext cx="2256165" cy="2256164"/>
          </a:xfrm>
          <a:prstGeom prst="ellipse">
            <a:avLst/>
          </a:prstGeom>
          <a:ln>
            <a:solidFill>
              <a:srgbClr val="FF9E1B"/>
            </a:solidFill>
          </a:ln>
        </p:spPr>
      </p:pic>
      <p:pic>
        <p:nvPicPr>
          <p:cNvPr id="25" name="Picture 24">
            <a:extLst>
              <a:ext uri="{FF2B5EF4-FFF2-40B4-BE49-F238E27FC236}">
                <a16:creationId xmlns:a16="http://schemas.microsoft.com/office/drawing/2014/main" id="{5BEB5C74-8E51-B322-5E0A-F2480DC635E7}"/>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1301845">
            <a:off x="98291" y="8919801"/>
            <a:ext cx="2004304" cy="2004304"/>
          </a:xfrm>
          <a:prstGeom prst="ellipse">
            <a:avLst/>
          </a:prstGeom>
          <a:ln>
            <a:solidFill>
              <a:srgbClr val="DA291C"/>
            </a:solidFill>
          </a:ln>
        </p:spPr>
      </p:pic>
      <p:pic>
        <p:nvPicPr>
          <p:cNvPr id="26" name="Picture 25">
            <a:extLst>
              <a:ext uri="{FF2B5EF4-FFF2-40B4-BE49-F238E27FC236}">
                <a16:creationId xmlns:a16="http://schemas.microsoft.com/office/drawing/2014/main" id="{97D7004A-6EAD-579A-DE91-608E4070B530}"/>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rot="1301845">
            <a:off x="3837734" y="8807515"/>
            <a:ext cx="1782524" cy="1782523"/>
          </a:xfrm>
          <a:prstGeom prst="ellipse">
            <a:avLst/>
          </a:prstGeom>
          <a:ln>
            <a:solidFill>
              <a:srgbClr val="FF9E1B"/>
            </a:solidFill>
          </a:ln>
        </p:spPr>
      </p:pic>
      <p:pic>
        <p:nvPicPr>
          <p:cNvPr id="27" name="Picture 26">
            <a:extLst>
              <a:ext uri="{FF2B5EF4-FFF2-40B4-BE49-F238E27FC236}">
                <a16:creationId xmlns:a16="http://schemas.microsoft.com/office/drawing/2014/main" id="{5A31F7CF-14BD-C0D3-24D9-4249A0677CE1}"/>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301845">
            <a:off x="1854767" y="10353077"/>
            <a:ext cx="2256163" cy="2256163"/>
          </a:xfrm>
          <a:prstGeom prst="ellipse">
            <a:avLst/>
          </a:prstGeom>
          <a:ln>
            <a:solidFill>
              <a:srgbClr val="007FC8"/>
            </a:solidFill>
          </a:ln>
        </p:spPr>
      </p:pic>
      <p:pic>
        <p:nvPicPr>
          <p:cNvPr id="28" name="Picture 27">
            <a:extLst>
              <a:ext uri="{FF2B5EF4-FFF2-40B4-BE49-F238E27FC236}">
                <a16:creationId xmlns:a16="http://schemas.microsoft.com/office/drawing/2014/main" id="{F10FAC9F-8FC2-F982-BE45-20CCF7175A00}"/>
              </a:ext>
            </a:extLst>
          </p:cNvPr>
          <p:cNvPicPr>
            <a:picLocks noChangeAspect="1"/>
          </p:cNvPicPr>
          <p:nvPr/>
        </p:nvPicPr>
        <p:blipFill>
          <a:blip r:embed="rId12" cstate="screen">
            <a:extLst>
              <a:ext uri="{28A0092B-C50C-407E-A947-70E740481C1C}">
                <a14:useLocalDpi xmlns:a14="http://schemas.microsoft.com/office/drawing/2010/main"/>
              </a:ext>
            </a:extLst>
          </a:blip>
          <a:srcRect t="-848"/>
          <a:stretch>
            <a:fillRect/>
          </a:stretch>
        </p:blipFill>
        <p:spPr>
          <a:xfrm rot="1301845">
            <a:off x="6216179" y="7335858"/>
            <a:ext cx="2639368" cy="2639368"/>
          </a:xfrm>
          <a:prstGeom prst="ellipse">
            <a:avLst/>
          </a:prstGeom>
          <a:ln>
            <a:solidFill>
              <a:srgbClr val="A05EB5"/>
            </a:solidFill>
          </a:ln>
        </p:spPr>
      </p:pic>
      <p:pic>
        <p:nvPicPr>
          <p:cNvPr id="29" name="Picture 28">
            <a:extLst>
              <a:ext uri="{FF2B5EF4-FFF2-40B4-BE49-F238E27FC236}">
                <a16:creationId xmlns:a16="http://schemas.microsoft.com/office/drawing/2014/main" id="{6FD324CB-9A8F-A3D3-37DB-7435FE8DBC38}"/>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rot="1301845">
            <a:off x="8156071" y="10020012"/>
            <a:ext cx="2443896" cy="2443896"/>
          </a:xfrm>
          <a:prstGeom prst="ellipse">
            <a:avLst/>
          </a:prstGeom>
          <a:ln>
            <a:solidFill>
              <a:srgbClr val="FFCD00"/>
            </a:solidFill>
          </a:ln>
        </p:spPr>
      </p:pic>
      <p:pic>
        <p:nvPicPr>
          <p:cNvPr id="30" name="Picture 29">
            <a:extLst>
              <a:ext uri="{FF2B5EF4-FFF2-40B4-BE49-F238E27FC236}">
                <a16:creationId xmlns:a16="http://schemas.microsoft.com/office/drawing/2014/main" id="{48820903-D40D-DCA0-6294-A8518DE97556}"/>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rot="1301845">
            <a:off x="4471323" y="10682900"/>
            <a:ext cx="1996162" cy="1996161"/>
          </a:xfrm>
          <a:prstGeom prst="ellipse">
            <a:avLst/>
          </a:prstGeom>
          <a:ln>
            <a:solidFill>
              <a:srgbClr val="FF9E1B"/>
            </a:solidFill>
          </a:ln>
        </p:spPr>
      </p:pic>
      <p:sp>
        <p:nvSpPr>
          <p:cNvPr id="2" name="Content Placeholder 2">
            <a:extLst>
              <a:ext uri="{FF2B5EF4-FFF2-40B4-BE49-F238E27FC236}">
                <a16:creationId xmlns:a16="http://schemas.microsoft.com/office/drawing/2014/main" id="{9B726803-25EE-69D1-6A17-961114FBC54E}"/>
              </a:ext>
            </a:extLst>
          </p:cNvPr>
          <p:cNvSpPr txBox="1">
            <a:spLocks/>
          </p:cNvSpPr>
          <p:nvPr/>
        </p:nvSpPr>
        <p:spPr>
          <a:xfrm>
            <a:off x="300038" y="1762492"/>
            <a:ext cx="9246918" cy="63653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bg1"/>
                </a:solidFill>
                <a:latin typeface="Calibri" panose="020F0502020204030204" pitchFamily="34" charset="0"/>
              </a:rPr>
              <a:t>For our investigation, we will need some different types of paper:</a:t>
            </a:r>
            <a:endParaRPr lang="en-GB" sz="2400" dirty="0">
              <a:solidFill>
                <a:schemeClr val="bg1"/>
              </a:solidFill>
              <a:latin typeface="Calibri" panose="020F0502020204030204" pitchFamily="34" charset="0"/>
            </a:endParaRPr>
          </a:p>
        </p:txBody>
      </p:sp>
      <p:pic>
        <p:nvPicPr>
          <p:cNvPr id="3" name="Picture 2">
            <a:extLst>
              <a:ext uri="{FF2B5EF4-FFF2-40B4-BE49-F238E27FC236}">
                <a16:creationId xmlns:a16="http://schemas.microsoft.com/office/drawing/2014/main" id="{5A2CEFB1-801A-5D60-800D-E39BA9030F98}"/>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rot="706239">
            <a:off x="6305386" y="10099734"/>
            <a:ext cx="1782524" cy="1782523"/>
          </a:xfrm>
          <a:prstGeom prst="ellipse">
            <a:avLst/>
          </a:prstGeom>
          <a:ln>
            <a:solidFill>
              <a:srgbClr val="FF9E1B"/>
            </a:solidFill>
          </a:ln>
        </p:spPr>
      </p:pic>
      <p:pic>
        <p:nvPicPr>
          <p:cNvPr id="4" name="Picture 3">
            <a:extLst>
              <a:ext uri="{FF2B5EF4-FFF2-40B4-BE49-F238E27FC236}">
                <a16:creationId xmlns:a16="http://schemas.microsoft.com/office/drawing/2014/main" id="{662E3942-B568-1298-F913-98A38B9608DA}"/>
              </a:ext>
            </a:extLst>
          </p:cNvPr>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rot="5578528">
            <a:off x="9600525" y="8048064"/>
            <a:ext cx="1782524" cy="1782523"/>
          </a:xfrm>
          <a:prstGeom prst="ellipse">
            <a:avLst/>
          </a:prstGeom>
          <a:ln>
            <a:solidFill>
              <a:srgbClr val="FF9E1B"/>
            </a:solidFill>
          </a:ln>
        </p:spPr>
      </p:pic>
    </p:spTree>
    <p:extLst>
      <p:ext uri="{BB962C8B-B14F-4D97-AF65-F5344CB8AC3E}">
        <p14:creationId xmlns:p14="http://schemas.microsoft.com/office/powerpoint/2010/main" val="2011551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4A01ACF-0BFA-745E-5D55-C1BEE98D2535}"/>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F09E6FD-D2FA-FE83-6097-61AC78ECA4F3}"/>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6" name="Segnaposto data 5">
            <a:extLst>
              <a:ext uri="{FF2B5EF4-FFF2-40B4-BE49-F238E27FC236}">
                <a16:creationId xmlns:a16="http://schemas.microsoft.com/office/drawing/2014/main" id="{6FFDBE7D-FD5B-4B3E-66EF-B20F417B1203}"/>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28BAD00D-55D0-4936-5591-CA00AFF4F5E9}"/>
              </a:ext>
            </a:extLst>
          </p:cNvPr>
          <p:cNvSpPr>
            <a:spLocks noGrp="1"/>
          </p:cNvSpPr>
          <p:nvPr>
            <p:ph type="sldNum" sz="quarter" idx="12"/>
          </p:nvPr>
        </p:nvSpPr>
        <p:spPr/>
        <p:txBody>
          <a:bodyPr/>
          <a:lstStyle/>
          <a:p>
            <a:fld id="{3686A617-C4D3-4D9A-8A46-533505A69CB9}" type="slidenum">
              <a:rPr lang="fr-FR" smtClean="0"/>
              <a:pPr/>
              <a:t>13</a:t>
            </a:fld>
            <a:endParaRPr lang="fr-FR" dirty="0"/>
          </a:p>
        </p:txBody>
      </p:sp>
      <p:sp>
        <p:nvSpPr>
          <p:cNvPr id="12" name="Titolo 6">
            <a:extLst>
              <a:ext uri="{FF2B5EF4-FFF2-40B4-BE49-F238E27FC236}">
                <a16:creationId xmlns:a16="http://schemas.microsoft.com/office/drawing/2014/main" id="{AD35B8A7-F264-6B42-C798-C89D39113DA3}"/>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A paper </a:t>
            </a:r>
            <a:r>
              <a:rPr lang="it-IT" dirty="0" err="1">
                <a:solidFill>
                  <a:schemeClr val="bg1"/>
                </a:solidFill>
                <a:latin typeface="Calibri" panose="020F0502020204030204" pitchFamily="34" charset="0"/>
              </a:rPr>
              <a:t>investigation</a:t>
            </a:r>
            <a:endParaRPr lang="it-IT" dirty="0">
              <a:solidFill>
                <a:schemeClr val="bg1"/>
              </a:solidFill>
              <a:latin typeface="Calibri" panose="020F0502020204030204" pitchFamily="34" charset="0"/>
            </a:endParaRPr>
          </a:p>
        </p:txBody>
      </p:sp>
      <p:pic>
        <p:nvPicPr>
          <p:cNvPr id="2" name="Picture 1">
            <a:extLst>
              <a:ext uri="{FF2B5EF4-FFF2-40B4-BE49-F238E27FC236}">
                <a16:creationId xmlns:a16="http://schemas.microsoft.com/office/drawing/2014/main" id="{41C4201E-D660-3927-86D1-F692AB1921E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40673" y="2342552"/>
            <a:ext cx="2004304" cy="2004304"/>
          </a:xfrm>
          <a:prstGeom prst="ellipse">
            <a:avLst/>
          </a:prstGeom>
          <a:ln>
            <a:solidFill>
              <a:srgbClr val="DA291C"/>
            </a:solidFill>
          </a:ln>
        </p:spPr>
      </p:pic>
      <p:pic>
        <p:nvPicPr>
          <p:cNvPr id="3" name="Picture 2">
            <a:extLst>
              <a:ext uri="{FF2B5EF4-FFF2-40B4-BE49-F238E27FC236}">
                <a16:creationId xmlns:a16="http://schemas.microsoft.com/office/drawing/2014/main" id="{B991225D-41FA-0C10-895C-9555A431BFF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201608" y="2486498"/>
            <a:ext cx="1782524" cy="1782523"/>
          </a:xfrm>
          <a:prstGeom prst="ellipse">
            <a:avLst/>
          </a:prstGeom>
          <a:ln>
            <a:solidFill>
              <a:srgbClr val="FF9E1B"/>
            </a:solidFill>
          </a:ln>
        </p:spPr>
      </p:pic>
      <p:pic>
        <p:nvPicPr>
          <p:cNvPr id="4" name="Picture 3">
            <a:extLst>
              <a:ext uri="{FF2B5EF4-FFF2-40B4-BE49-F238E27FC236}">
                <a16:creationId xmlns:a16="http://schemas.microsoft.com/office/drawing/2014/main" id="{F543D5B6-6C7D-8B36-7BEA-7DF5CE33FA8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407541" y="4090323"/>
            <a:ext cx="2256163" cy="2256163"/>
          </a:xfrm>
          <a:prstGeom prst="ellipse">
            <a:avLst/>
          </a:prstGeom>
          <a:ln>
            <a:solidFill>
              <a:srgbClr val="007FC8"/>
            </a:solidFill>
          </a:ln>
        </p:spPr>
      </p:pic>
      <p:pic>
        <p:nvPicPr>
          <p:cNvPr id="8" name="Picture 7">
            <a:extLst>
              <a:ext uri="{FF2B5EF4-FFF2-40B4-BE49-F238E27FC236}">
                <a16:creationId xmlns:a16="http://schemas.microsoft.com/office/drawing/2014/main" id="{3D007F9D-7616-A531-5298-41C15E3593F0}"/>
              </a:ext>
            </a:extLst>
          </p:cNvPr>
          <p:cNvPicPr>
            <a:picLocks noChangeAspect="1"/>
          </p:cNvPicPr>
          <p:nvPr/>
        </p:nvPicPr>
        <p:blipFill>
          <a:blip r:embed="rId6" cstate="screen">
            <a:extLst>
              <a:ext uri="{28A0092B-C50C-407E-A947-70E740481C1C}">
                <a14:useLocalDpi xmlns:a14="http://schemas.microsoft.com/office/drawing/2010/main"/>
              </a:ext>
            </a:extLst>
          </a:blip>
          <a:srcRect t="-848"/>
          <a:stretch>
            <a:fillRect/>
          </a:stretch>
        </p:blipFill>
        <p:spPr>
          <a:xfrm>
            <a:off x="6699905" y="816357"/>
            <a:ext cx="2639368" cy="2639368"/>
          </a:xfrm>
          <a:prstGeom prst="ellipse">
            <a:avLst/>
          </a:prstGeom>
          <a:ln>
            <a:solidFill>
              <a:srgbClr val="A05EB5"/>
            </a:solidFill>
          </a:ln>
        </p:spPr>
      </p:pic>
      <p:pic>
        <p:nvPicPr>
          <p:cNvPr id="9" name="Picture 8">
            <a:extLst>
              <a:ext uri="{FF2B5EF4-FFF2-40B4-BE49-F238E27FC236}">
                <a16:creationId xmlns:a16="http://schemas.microsoft.com/office/drawing/2014/main" id="{2802BF2C-7CEF-C9C0-85E2-09E74943E52F}"/>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538607" y="3552251"/>
            <a:ext cx="2443896" cy="2443896"/>
          </a:xfrm>
          <a:prstGeom prst="ellipse">
            <a:avLst/>
          </a:prstGeom>
          <a:ln>
            <a:solidFill>
              <a:srgbClr val="FFCD00"/>
            </a:solidFill>
          </a:ln>
        </p:spPr>
      </p:pic>
      <p:pic>
        <p:nvPicPr>
          <p:cNvPr id="10" name="Picture 9">
            <a:extLst>
              <a:ext uri="{FF2B5EF4-FFF2-40B4-BE49-F238E27FC236}">
                <a16:creationId xmlns:a16="http://schemas.microsoft.com/office/drawing/2014/main" id="{38F16C28-8313-132C-202A-DE06383005B9}"/>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4201789" y="4371502"/>
            <a:ext cx="1763132" cy="1763131"/>
          </a:xfrm>
          <a:prstGeom prst="ellipse">
            <a:avLst/>
          </a:prstGeom>
          <a:ln>
            <a:solidFill>
              <a:srgbClr val="FF9E1B"/>
            </a:solidFill>
          </a:ln>
        </p:spPr>
      </p:pic>
      <p:sp>
        <p:nvSpPr>
          <p:cNvPr id="11" name="Content Placeholder 2">
            <a:extLst>
              <a:ext uri="{FF2B5EF4-FFF2-40B4-BE49-F238E27FC236}">
                <a16:creationId xmlns:a16="http://schemas.microsoft.com/office/drawing/2014/main" id="{8FC45FDC-4ED3-D2F0-6E4B-53FBFAF6EFBF}"/>
              </a:ext>
            </a:extLst>
          </p:cNvPr>
          <p:cNvSpPr txBox="1">
            <a:spLocks/>
          </p:cNvSpPr>
          <p:nvPr/>
        </p:nvSpPr>
        <p:spPr>
          <a:xfrm>
            <a:off x="300037" y="1762493"/>
            <a:ext cx="6317887" cy="69234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bg1"/>
                </a:solidFill>
                <a:latin typeface="Calibri" panose="020F0502020204030204" pitchFamily="34" charset="0"/>
              </a:rPr>
              <a:t>For our investigation, each group will need:</a:t>
            </a:r>
            <a:endParaRPr lang="en-GB" sz="2400" dirty="0">
              <a:solidFill>
                <a:schemeClr val="bg1"/>
              </a:solidFill>
              <a:latin typeface="Calibri" panose="020F0502020204030204" pitchFamily="34" charset="0"/>
            </a:endParaRPr>
          </a:p>
        </p:txBody>
      </p:sp>
      <p:pic>
        <p:nvPicPr>
          <p:cNvPr id="14" name="Picture 13" descr="A wrapped present with a tag&#10;&#10;AI-generated content may be incorrect.">
            <a:extLst>
              <a:ext uri="{FF2B5EF4-FFF2-40B4-BE49-F238E27FC236}">
                <a16:creationId xmlns:a16="http://schemas.microsoft.com/office/drawing/2014/main" id="{7D6C36DC-8D41-F3F7-D63E-39F5FC8C0564}"/>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rot="20133202">
            <a:off x="571189" y="-5316725"/>
            <a:ext cx="2923902" cy="2923902"/>
          </a:xfrm>
          <a:prstGeom prst="ellipse">
            <a:avLst/>
          </a:prstGeom>
          <a:ln>
            <a:solidFill>
              <a:srgbClr val="DA291C"/>
            </a:solidFill>
          </a:ln>
        </p:spPr>
      </p:pic>
      <p:pic>
        <p:nvPicPr>
          <p:cNvPr id="15" name="Picture 14">
            <a:extLst>
              <a:ext uri="{FF2B5EF4-FFF2-40B4-BE49-F238E27FC236}">
                <a16:creationId xmlns:a16="http://schemas.microsoft.com/office/drawing/2014/main" id="{C35C5ED2-A111-337E-2B59-BFEAA0E5BE64}"/>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rot="20133202">
            <a:off x="5813730" y="-3229102"/>
            <a:ext cx="2229884" cy="2229883"/>
          </a:xfrm>
          <a:prstGeom prst="ellipse">
            <a:avLst/>
          </a:prstGeom>
          <a:ln>
            <a:solidFill>
              <a:srgbClr val="FF9E1B"/>
            </a:solidFill>
          </a:ln>
        </p:spPr>
      </p:pic>
      <p:pic>
        <p:nvPicPr>
          <p:cNvPr id="16" name="Picture 15">
            <a:extLst>
              <a:ext uri="{FF2B5EF4-FFF2-40B4-BE49-F238E27FC236}">
                <a16:creationId xmlns:a16="http://schemas.microsoft.com/office/drawing/2014/main" id="{8E46DA05-206E-6B6D-BEE1-AE60C8F86DDE}"/>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20133202">
            <a:off x="3318014" y="-2741087"/>
            <a:ext cx="1695777" cy="1695777"/>
          </a:xfrm>
          <a:prstGeom prst="ellipse">
            <a:avLst/>
          </a:prstGeom>
          <a:ln>
            <a:solidFill>
              <a:srgbClr val="007FC8"/>
            </a:solidFill>
          </a:ln>
        </p:spPr>
      </p:pic>
      <p:pic>
        <p:nvPicPr>
          <p:cNvPr id="17" name="Picture 16">
            <a:extLst>
              <a:ext uri="{FF2B5EF4-FFF2-40B4-BE49-F238E27FC236}">
                <a16:creationId xmlns:a16="http://schemas.microsoft.com/office/drawing/2014/main" id="{0C24CD9F-D1B1-7FFC-0CAF-1F44A7231B07}"/>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rot="20133202">
            <a:off x="7211273" y="-5213638"/>
            <a:ext cx="1664682" cy="1664682"/>
          </a:xfrm>
          <a:prstGeom prst="ellipse">
            <a:avLst/>
          </a:prstGeom>
          <a:ln>
            <a:solidFill>
              <a:srgbClr val="007FC8"/>
            </a:solidFill>
          </a:ln>
        </p:spPr>
      </p:pic>
      <p:pic>
        <p:nvPicPr>
          <p:cNvPr id="25" name="Picture 24">
            <a:extLst>
              <a:ext uri="{FF2B5EF4-FFF2-40B4-BE49-F238E27FC236}">
                <a16:creationId xmlns:a16="http://schemas.microsoft.com/office/drawing/2014/main" id="{333439C8-2441-7E15-9AD3-0436FE0A3E05}"/>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rot="20133202">
            <a:off x="8834293" y="-4001802"/>
            <a:ext cx="2897534" cy="2897534"/>
          </a:xfrm>
          <a:prstGeom prst="ellipse">
            <a:avLst/>
          </a:prstGeom>
          <a:ln>
            <a:solidFill>
              <a:srgbClr val="FFCD00"/>
            </a:solidFill>
          </a:ln>
        </p:spPr>
      </p:pic>
      <p:pic>
        <p:nvPicPr>
          <p:cNvPr id="26" name="Picture 25">
            <a:extLst>
              <a:ext uri="{FF2B5EF4-FFF2-40B4-BE49-F238E27FC236}">
                <a16:creationId xmlns:a16="http://schemas.microsoft.com/office/drawing/2014/main" id="{0C728380-D820-8458-D54B-6D8E76E8CBD8}"/>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rot="3933202">
            <a:off x="3996044" y="-5373484"/>
            <a:ext cx="2256165" cy="2256164"/>
          </a:xfrm>
          <a:prstGeom prst="ellipse">
            <a:avLst/>
          </a:prstGeom>
          <a:ln>
            <a:solidFill>
              <a:srgbClr val="FF9E1B"/>
            </a:solidFill>
          </a:ln>
        </p:spPr>
      </p:pic>
      <p:pic>
        <p:nvPicPr>
          <p:cNvPr id="27" name="Picture 26">
            <a:extLst>
              <a:ext uri="{FF2B5EF4-FFF2-40B4-BE49-F238E27FC236}">
                <a16:creationId xmlns:a16="http://schemas.microsoft.com/office/drawing/2014/main" id="{DC6A45AE-DD81-7220-A253-952C7C33A6B3}"/>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rot="5578528">
            <a:off x="10536850" y="1724665"/>
            <a:ext cx="1782524" cy="1782523"/>
          </a:xfrm>
          <a:prstGeom prst="ellipse">
            <a:avLst/>
          </a:prstGeom>
          <a:ln>
            <a:solidFill>
              <a:srgbClr val="FF9E1B"/>
            </a:solidFill>
          </a:ln>
        </p:spPr>
      </p:pic>
      <p:pic>
        <p:nvPicPr>
          <p:cNvPr id="13" name="Picture 12" descr="A yellow duck and tape dispenser&#10;&#10;AI-generated content may be incorrect.">
            <a:extLst>
              <a:ext uri="{FF2B5EF4-FFF2-40B4-BE49-F238E27FC236}">
                <a16:creationId xmlns:a16="http://schemas.microsoft.com/office/drawing/2014/main" id="{F07212AB-B444-CE34-62CD-2A6CB26B0F46}"/>
              </a:ext>
            </a:extLst>
          </p:cNvPr>
          <p:cNvPicPr>
            <a:picLocks noChangeAspect="1"/>
          </p:cNvPicPr>
          <p:nvPr/>
        </p:nvPicPr>
        <p:blipFill>
          <a:blip r:embed="rId16" cstate="screen">
            <a:extLst>
              <a:ext uri="{28A0092B-C50C-407E-A947-70E740481C1C}">
                <a14:useLocalDpi xmlns:a14="http://schemas.microsoft.com/office/drawing/2010/main"/>
              </a:ext>
            </a:extLst>
          </a:blip>
          <a:srcRect b="-6741"/>
          <a:stretch>
            <a:fillRect/>
          </a:stretch>
        </p:blipFill>
        <p:spPr>
          <a:xfrm rot="7022864">
            <a:off x="12857839" y="699226"/>
            <a:ext cx="10155280" cy="1995152"/>
          </a:xfrm>
          <a:prstGeom prst="rect">
            <a:avLst/>
          </a:prstGeom>
        </p:spPr>
      </p:pic>
      <p:pic>
        <p:nvPicPr>
          <p:cNvPr id="18" name="Picture 17">
            <a:extLst>
              <a:ext uri="{FF2B5EF4-FFF2-40B4-BE49-F238E27FC236}">
                <a16:creationId xmlns:a16="http://schemas.microsoft.com/office/drawing/2014/main" id="{24BDDA80-CB83-C090-1759-78AD2D4A1FB1}"/>
              </a:ext>
            </a:extLst>
          </p:cNvPr>
          <p:cNvPicPr>
            <a:picLocks noChangeAspect="1"/>
          </p:cNvPicPr>
          <p:nvPr/>
        </p:nvPicPr>
        <p:blipFill>
          <a:blip r:embed="rId17" cstate="screen">
            <a:extLst>
              <a:ext uri="{BEBA8EAE-BF5A-486C-A8C5-ECC9F3942E4B}">
                <a14:imgProps xmlns:a14="http://schemas.microsoft.com/office/drawing/2010/main">
                  <a14:imgLayer r:embed="rId18">
                    <a14:imgEffect>
                      <a14:backgroundRemoval t="0" b="92258" l="10983" r="90944"/>
                    </a14:imgEffect>
                  </a14:imgLayer>
                </a14:imgProps>
              </a:ext>
              <a:ext uri="{28A0092B-C50C-407E-A947-70E740481C1C}">
                <a14:useLocalDpi xmlns:a14="http://schemas.microsoft.com/office/drawing/2010/main"/>
              </a:ext>
            </a:extLst>
          </a:blip>
          <a:srcRect/>
          <a:stretch>
            <a:fillRect/>
          </a:stretch>
        </p:blipFill>
        <p:spPr>
          <a:xfrm rot="1088822">
            <a:off x="12891820" y="1584096"/>
            <a:ext cx="3281083" cy="1955271"/>
          </a:xfrm>
          <a:prstGeom prst="rect">
            <a:avLst/>
          </a:prstGeom>
          <a:ln>
            <a:noFill/>
          </a:ln>
        </p:spPr>
      </p:pic>
      <p:pic>
        <p:nvPicPr>
          <p:cNvPr id="19" name="Picture 18">
            <a:extLst>
              <a:ext uri="{FF2B5EF4-FFF2-40B4-BE49-F238E27FC236}">
                <a16:creationId xmlns:a16="http://schemas.microsoft.com/office/drawing/2014/main" id="{2C61E0A7-842B-BBFA-5715-0E75E6935F9A}"/>
              </a:ext>
            </a:extLst>
          </p:cNvPr>
          <p:cNvPicPr>
            <a:picLocks noChangeAspect="1"/>
          </p:cNvPicPr>
          <p:nvPr/>
        </p:nvPicPr>
        <p:blipFill>
          <a:blip r:embed="rId19" cstate="screen">
            <a:extLst>
              <a:ext uri="{BEBA8EAE-BF5A-486C-A8C5-ECC9F3942E4B}">
                <a14:imgProps xmlns:a14="http://schemas.microsoft.com/office/drawing/2010/main">
                  <a14:imgLayer r:embed="rId20">
                    <a14:imgEffect>
                      <a14:backgroundRemoval t="0" b="100000" l="0" r="99125"/>
                    </a14:imgEffect>
                  </a14:imgLayer>
                </a14:imgProps>
              </a:ext>
              <a:ext uri="{28A0092B-C50C-407E-A947-70E740481C1C}">
                <a14:useLocalDpi xmlns:a14="http://schemas.microsoft.com/office/drawing/2010/main"/>
              </a:ext>
            </a:extLst>
          </a:blip>
          <a:srcRect/>
          <a:stretch>
            <a:fillRect/>
          </a:stretch>
        </p:blipFill>
        <p:spPr>
          <a:xfrm>
            <a:off x="13234358" y="4267700"/>
            <a:ext cx="1910234" cy="879771"/>
          </a:xfrm>
          <a:prstGeom prst="rect">
            <a:avLst/>
          </a:prstGeom>
          <a:ln>
            <a:noFill/>
          </a:ln>
        </p:spPr>
      </p:pic>
      <p:pic>
        <p:nvPicPr>
          <p:cNvPr id="20" name="Picture 19">
            <a:extLst>
              <a:ext uri="{FF2B5EF4-FFF2-40B4-BE49-F238E27FC236}">
                <a16:creationId xmlns:a16="http://schemas.microsoft.com/office/drawing/2014/main" id="{D5B4CEF5-A888-4790-F051-664102014C76}"/>
              </a:ext>
            </a:extLst>
          </p:cNvPr>
          <p:cNvPicPr>
            <a:picLocks noChangeAspect="1"/>
          </p:cNvPicPr>
          <p:nvPr/>
        </p:nvPicPr>
        <p:blipFill>
          <a:blip r:embed="rId21" cstate="screen">
            <a:extLst>
              <a:ext uri="{28A0092B-C50C-407E-A947-70E740481C1C}">
                <a14:useLocalDpi xmlns:a14="http://schemas.microsoft.com/office/drawing/2010/main"/>
              </a:ext>
            </a:extLst>
          </a:blip>
          <a:srcRect/>
          <a:stretch>
            <a:fillRect/>
          </a:stretch>
        </p:blipFill>
        <p:spPr>
          <a:xfrm>
            <a:off x="6304561" y="3816323"/>
            <a:ext cx="1782524" cy="1782523"/>
          </a:xfrm>
          <a:prstGeom prst="ellipse">
            <a:avLst/>
          </a:prstGeom>
          <a:ln>
            <a:solidFill>
              <a:srgbClr val="FF9E1B"/>
            </a:solidFill>
          </a:ln>
        </p:spPr>
      </p:pic>
    </p:spTree>
    <p:extLst>
      <p:ext uri="{BB962C8B-B14F-4D97-AF65-F5344CB8AC3E}">
        <p14:creationId xmlns:p14="http://schemas.microsoft.com/office/powerpoint/2010/main" val="2990518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6EC64BFD-2C18-21C4-BD37-F777D5A4F7EA}"/>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664141B2-E43B-DC23-AD86-7D587C9C9676}"/>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6" name="Segnaposto data 5">
            <a:extLst>
              <a:ext uri="{FF2B5EF4-FFF2-40B4-BE49-F238E27FC236}">
                <a16:creationId xmlns:a16="http://schemas.microsoft.com/office/drawing/2014/main" id="{FFDCCE8A-0D0F-CC0D-0974-EF53F063713F}"/>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FA476C00-E831-7BC2-9407-F537C7EDCD1F}"/>
              </a:ext>
            </a:extLst>
          </p:cNvPr>
          <p:cNvSpPr>
            <a:spLocks noGrp="1"/>
          </p:cNvSpPr>
          <p:nvPr>
            <p:ph type="sldNum" sz="quarter" idx="12"/>
          </p:nvPr>
        </p:nvSpPr>
        <p:spPr/>
        <p:txBody>
          <a:bodyPr/>
          <a:lstStyle/>
          <a:p>
            <a:fld id="{3686A617-C4D3-4D9A-8A46-533505A69CB9}" type="slidenum">
              <a:rPr lang="fr-FR" smtClean="0"/>
              <a:pPr/>
              <a:t>14</a:t>
            </a:fld>
            <a:endParaRPr lang="fr-FR" dirty="0"/>
          </a:p>
        </p:txBody>
      </p:sp>
      <p:sp>
        <p:nvSpPr>
          <p:cNvPr id="12" name="Titolo 6">
            <a:extLst>
              <a:ext uri="{FF2B5EF4-FFF2-40B4-BE49-F238E27FC236}">
                <a16:creationId xmlns:a16="http://schemas.microsoft.com/office/drawing/2014/main" id="{32008141-B63B-9665-BA5D-FFBDC004674A}"/>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A paper </a:t>
            </a:r>
            <a:r>
              <a:rPr lang="it-IT" dirty="0" err="1">
                <a:solidFill>
                  <a:schemeClr val="bg1"/>
                </a:solidFill>
                <a:latin typeface="Calibri" panose="020F0502020204030204" pitchFamily="34" charset="0"/>
              </a:rPr>
              <a:t>investigation</a:t>
            </a:r>
            <a:endParaRPr lang="it-IT" dirty="0">
              <a:solidFill>
                <a:schemeClr val="bg1"/>
              </a:solidFill>
              <a:latin typeface="Calibri" panose="020F0502020204030204" pitchFamily="34" charset="0"/>
            </a:endParaRPr>
          </a:p>
        </p:txBody>
      </p:sp>
      <p:sp>
        <p:nvSpPr>
          <p:cNvPr id="11" name="Content Placeholder 2">
            <a:extLst>
              <a:ext uri="{FF2B5EF4-FFF2-40B4-BE49-F238E27FC236}">
                <a16:creationId xmlns:a16="http://schemas.microsoft.com/office/drawing/2014/main" id="{E145C516-F624-EA2C-C1F6-6F5A6FE3016A}"/>
              </a:ext>
            </a:extLst>
          </p:cNvPr>
          <p:cNvSpPr txBox="1">
            <a:spLocks/>
          </p:cNvSpPr>
          <p:nvPr/>
        </p:nvSpPr>
        <p:spPr>
          <a:xfrm>
            <a:off x="300038" y="1762492"/>
            <a:ext cx="6705196" cy="414456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600" b="1" dirty="0">
                <a:solidFill>
                  <a:schemeClr val="bg1"/>
                </a:solidFill>
                <a:latin typeface="Calibri" panose="020F0502020204030204" pitchFamily="34" charset="0"/>
                <a:ea typeface="+mn-lt"/>
                <a:cs typeface="Calibri" panose="020F0502020204030204" pitchFamily="34" charset="0"/>
              </a:rPr>
              <a:t>Step 1. Prepare the paper strips:</a:t>
            </a:r>
            <a:endParaRPr lang="en-US" sz="2600" b="1" dirty="0">
              <a:solidFill>
                <a:schemeClr val="bg1"/>
              </a:solidFill>
              <a:latin typeface="Calibri" panose="020F0502020204030204" pitchFamily="34" charset="0"/>
            </a:endParaRPr>
          </a:p>
          <a:p>
            <a:pPr marL="0" indent="0">
              <a:lnSpc>
                <a:spcPct val="100000"/>
              </a:lnSpc>
              <a:buNone/>
            </a:pPr>
            <a:r>
              <a:rPr lang="en-GB" sz="2600" dirty="0">
                <a:solidFill>
                  <a:schemeClr val="bg1"/>
                </a:solidFill>
                <a:latin typeface="Calibri" panose="020F0502020204030204" pitchFamily="34" charset="0"/>
                <a:ea typeface="+mn-lt"/>
                <a:cs typeface="Calibri" panose="020F0502020204030204" pitchFamily="34" charset="0"/>
              </a:rPr>
              <a:t>Cut the different types of paper into strips that are all the same size.</a:t>
            </a:r>
          </a:p>
          <a:p>
            <a:pPr marL="0" indent="0">
              <a:lnSpc>
                <a:spcPct val="100000"/>
              </a:lnSpc>
              <a:buNone/>
            </a:pPr>
            <a:r>
              <a:rPr lang="en-GB" sz="2600" dirty="0">
                <a:solidFill>
                  <a:schemeClr val="bg1"/>
                </a:solidFill>
                <a:latin typeface="Calibri" panose="020F0502020204030204" pitchFamily="34" charset="0"/>
              </a:rPr>
              <a:t>Punch a hole in the end of each strip of paper.</a:t>
            </a:r>
          </a:p>
          <a:p>
            <a:pPr marL="0" indent="0">
              <a:lnSpc>
                <a:spcPct val="100000"/>
              </a:lnSpc>
              <a:buNone/>
            </a:pPr>
            <a:endParaRPr lang="en-GB" sz="2600" dirty="0">
              <a:solidFill>
                <a:schemeClr val="bg1"/>
              </a:solidFill>
              <a:latin typeface="Calibri" panose="020F0502020204030204" pitchFamily="34" charset="0"/>
              <a:ea typeface="+mn-lt"/>
              <a:cs typeface="Calibri" panose="020F0502020204030204" pitchFamily="34" charset="0"/>
            </a:endParaRPr>
          </a:p>
          <a:p>
            <a:pPr marL="0" indent="0">
              <a:lnSpc>
                <a:spcPct val="100000"/>
              </a:lnSpc>
              <a:buNone/>
            </a:pPr>
            <a:r>
              <a:rPr lang="en-GB" sz="2600" b="1" dirty="0">
                <a:solidFill>
                  <a:schemeClr val="bg1"/>
                </a:solidFill>
                <a:latin typeface="Calibri" panose="020F0502020204030204" pitchFamily="34" charset="0"/>
                <a:ea typeface="+mn-lt"/>
                <a:cs typeface="Calibri" panose="020F0502020204030204" pitchFamily="34" charset="0"/>
              </a:rPr>
              <a:t>Step 2. Prepare the hanging mechanism:</a:t>
            </a:r>
            <a:endParaRPr lang="en-GB" sz="2600" b="1" dirty="0">
              <a:solidFill>
                <a:schemeClr val="bg1"/>
              </a:solidFill>
              <a:latin typeface="Calibri" panose="020F0502020204030204" pitchFamily="34" charset="0"/>
            </a:endParaRPr>
          </a:p>
          <a:p>
            <a:pPr marL="0" indent="0">
              <a:lnSpc>
                <a:spcPct val="100000"/>
              </a:lnSpc>
              <a:buNone/>
            </a:pPr>
            <a:r>
              <a:rPr lang="en-GB" sz="2600" dirty="0">
                <a:solidFill>
                  <a:schemeClr val="bg1"/>
                </a:solidFill>
                <a:latin typeface="Calibri" panose="020F0502020204030204" pitchFamily="34" charset="0"/>
                <a:ea typeface="+mn-lt"/>
                <a:cs typeface="Calibri" panose="020F0502020204030204" pitchFamily="34" charset="0"/>
              </a:rPr>
              <a:t>Use a paperclip to create a hook and attach it to one end of the paper strip. </a:t>
            </a:r>
            <a:endParaRPr lang="en-GB" sz="2600" dirty="0">
              <a:solidFill>
                <a:schemeClr val="bg1"/>
              </a:solidFill>
              <a:latin typeface="Calibri" panose="020F0502020204030204" pitchFamily="34" charset="0"/>
            </a:endParaRPr>
          </a:p>
          <a:p>
            <a:pPr marL="0" indent="0">
              <a:lnSpc>
                <a:spcPct val="100000"/>
              </a:lnSpc>
              <a:buNone/>
            </a:pPr>
            <a:endParaRPr lang="en-GB" sz="2400" dirty="0">
              <a:solidFill>
                <a:schemeClr val="bg1"/>
              </a:solidFill>
              <a:latin typeface="Calibri" panose="020F0502020204030204" pitchFamily="34" charset="0"/>
            </a:endParaRPr>
          </a:p>
        </p:txBody>
      </p:sp>
      <p:pic>
        <p:nvPicPr>
          <p:cNvPr id="2" name="Picture 1" descr="A yellow duck and tape dispenser&#10;&#10;AI-generated content may be incorrect.">
            <a:extLst>
              <a:ext uri="{FF2B5EF4-FFF2-40B4-BE49-F238E27FC236}">
                <a16:creationId xmlns:a16="http://schemas.microsoft.com/office/drawing/2014/main" id="{00F3B76B-3C75-8C1E-EE9A-1E4F1C8F6C67}"/>
              </a:ext>
            </a:extLst>
          </p:cNvPr>
          <p:cNvPicPr>
            <a:picLocks noChangeAspect="1"/>
          </p:cNvPicPr>
          <p:nvPr/>
        </p:nvPicPr>
        <p:blipFill>
          <a:blip r:embed="rId3" cstate="screen">
            <a:extLst>
              <a:ext uri="{28A0092B-C50C-407E-A947-70E740481C1C}">
                <a14:useLocalDpi xmlns:a14="http://schemas.microsoft.com/office/drawing/2010/main"/>
              </a:ext>
            </a:extLst>
          </a:blip>
          <a:srcRect b="-6741"/>
          <a:stretch>
            <a:fillRect/>
          </a:stretch>
        </p:blipFill>
        <p:spPr>
          <a:xfrm rot="7022864">
            <a:off x="6984807" y="739149"/>
            <a:ext cx="10155280" cy="1995152"/>
          </a:xfrm>
          <a:prstGeom prst="rect">
            <a:avLst/>
          </a:prstGeom>
        </p:spPr>
      </p:pic>
      <p:pic>
        <p:nvPicPr>
          <p:cNvPr id="3" name="Picture 2">
            <a:extLst>
              <a:ext uri="{FF2B5EF4-FFF2-40B4-BE49-F238E27FC236}">
                <a16:creationId xmlns:a16="http://schemas.microsoft.com/office/drawing/2014/main" id="{B6939241-8209-9A7E-D854-E893270430A2}"/>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0" b="92258" l="10983" r="90944"/>
                    </a14:imgEffect>
                  </a14:imgLayer>
                </a14:imgProps>
              </a:ext>
              <a:ext uri="{28A0092B-C50C-407E-A947-70E740481C1C}">
                <a14:useLocalDpi xmlns:a14="http://schemas.microsoft.com/office/drawing/2010/main"/>
              </a:ext>
            </a:extLst>
          </a:blip>
          <a:srcRect/>
          <a:stretch>
            <a:fillRect/>
          </a:stretch>
        </p:blipFill>
        <p:spPr>
          <a:xfrm rot="1088822">
            <a:off x="7018788" y="1624019"/>
            <a:ext cx="3281083" cy="1955271"/>
          </a:xfrm>
          <a:prstGeom prst="rect">
            <a:avLst/>
          </a:prstGeom>
          <a:ln>
            <a:noFill/>
          </a:ln>
        </p:spPr>
      </p:pic>
      <p:pic>
        <p:nvPicPr>
          <p:cNvPr id="4" name="Picture 3">
            <a:extLst>
              <a:ext uri="{FF2B5EF4-FFF2-40B4-BE49-F238E27FC236}">
                <a16:creationId xmlns:a16="http://schemas.microsoft.com/office/drawing/2014/main" id="{5ADA200C-8644-64B6-CAAA-9E381F3C59D5}"/>
              </a:ext>
            </a:extLst>
          </p:cNvPr>
          <p:cNvPicPr>
            <a:picLocks noChangeAspect="1"/>
          </p:cNvPicPr>
          <p:nvPr/>
        </p:nvPicPr>
        <p:blipFill>
          <a:blip r:embed="rId6" cstate="screen">
            <a:extLst>
              <a:ext uri="{BEBA8EAE-BF5A-486C-A8C5-ECC9F3942E4B}">
                <a14:imgProps xmlns:a14="http://schemas.microsoft.com/office/drawing/2010/main">
                  <a14:imgLayer r:embed="rId7">
                    <a14:imgEffect>
                      <a14:backgroundRemoval t="0" b="100000" l="0" r="99125"/>
                    </a14:imgEffect>
                  </a14:imgLayer>
                </a14:imgProps>
              </a:ext>
              <a:ext uri="{28A0092B-C50C-407E-A947-70E740481C1C}">
                <a14:useLocalDpi xmlns:a14="http://schemas.microsoft.com/office/drawing/2010/main"/>
              </a:ext>
            </a:extLst>
          </a:blip>
          <a:srcRect/>
          <a:stretch>
            <a:fillRect/>
          </a:stretch>
        </p:blipFill>
        <p:spPr>
          <a:xfrm>
            <a:off x="7361326" y="4307623"/>
            <a:ext cx="1910234" cy="879771"/>
          </a:xfrm>
          <a:prstGeom prst="rect">
            <a:avLst/>
          </a:prstGeom>
          <a:ln>
            <a:noFill/>
          </a:ln>
        </p:spPr>
      </p:pic>
      <p:pic>
        <p:nvPicPr>
          <p:cNvPr id="20" name="Picture 19">
            <a:extLst>
              <a:ext uri="{FF2B5EF4-FFF2-40B4-BE49-F238E27FC236}">
                <a16:creationId xmlns:a16="http://schemas.microsoft.com/office/drawing/2014/main" id="{1105E1DA-E215-E337-0CD6-7169C6AA369C}"/>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1081812">
            <a:off x="164208" y="-4480870"/>
            <a:ext cx="2004304" cy="2004304"/>
          </a:xfrm>
          <a:prstGeom prst="ellipse">
            <a:avLst/>
          </a:prstGeom>
          <a:ln>
            <a:solidFill>
              <a:srgbClr val="DA291C"/>
            </a:solidFill>
          </a:ln>
        </p:spPr>
      </p:pic>
      <p:pic>
        <p:nvPicPr>
          <p:cNvPr id="21" name="Picture 20">
            <a:extLst>
              <a:ext uri="{FF2B5EF4-FFF2-40B4-BE49-F238E27FC236}">
                <a16:creationId xmlns:a16="http://schemas.microsoft.com/office/drawing/2014/main" id="{305BD429-1C81-28C1-3C7D-F3D9D65F61DC}"/>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1081812">
            <a:off x="3079426" y="-4442102"/>
            <a:ext cx="1782524" cy="1782523"/>
          </a:xfrm>
          <a:prstGeom prst="ellipse">
            <a:avLst/>
          </a:prstGeom>
          <a:ln>
            <a:solidFill>
              <a:srgbClr val="FF9E1B"/>
            </a:solidFill>
          </a:ln>
        </p:spPr>
      </p:pic>
      <p:pic>
        <p:nvPicPr>
          <p:cNvPr id="22" name="Picture 21">
            <a:extLst>
              <a:ext uri="{FF2B5EF4-FFF2-40B4-BE49-F238E27FC236}">
                <a16:creationId xmlns:a16="http://schemas.microsoft.com/office/drawing/2014/main" id="{1C1B7254-AFD8-C96A-229C-3C4A7A8D8640}"/>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rot="1081812">
            <a:off x="1431076" y="-2733099"/>
            <a:ext cx="2256163" cy="2256163"/>
          </a:xfrm>
          <a:prstGeom prst="ellipse">
            <a:avLst/>
          </a:prstGeom>
          <a:ln>
            <a:solidFill>
              <a:srgbClr val="007FC8"/>
            </a:solidFill>
          </a:ln>
        </p:spPr>
      </p:pic>
      <p:pic>
        <p:nvPicPr>
          <p:cNvPr id="23" name="Picture 22">
            <a:extLst>
              <a:ext uri="{FF2B5EF4-FFF2-40B4-BE49-F238E27FC236}">
                <a16:creationId xmlns:a16="http://schemas.microsoft.com/office/drawing/2014/main" id="{52E20DAA-10E2-3517-44CD-E6BEE3A476D8}"/>
              </a:ext>
            </a:extLst>
          </p:cNvPr>
          <p:cNvPicPr>
            <a:picLocks noChangeAspect="1"/>
          </p:cNvPicPr>
          <p:nvPr/>
        </p:nvPicPr>
        <p:blipFill>
          <a:blip r:embed="rId11" cstate="screen">
            <a:extLst>
              <a:ext uri="{28A0092B-C50C-407E-A947-70E740481C1C}">
                <a14:useLocalDpi xmlns:a14="http://schemas.microsoft.com/office/drawing/2010/main"/>
              </a:ext>
            </a:extLst>
          </a:blip>
          <a:srcRect t="-848"/>
          <a:stretch>
            <a:fillRect/>
          </a:stretch>
        </p:blipFill>
        <p:spPr>
          <a:xfrm rot="1081812">
            <a:off x="6723440" y="-6007065"/>
            <a:ext cx="2639368" cy="2639368"/>
          </a:xfrm>
          <a:prstGeom prst="ellipse">
            <a:avLst/>
          </a:prstGeom>
          <a:ln>
            <a:solidFill>
              <a:srgbClr val="A05EB5"/>
            </a:solidFill>
          </a:ln>
        </p:spPr>
      </p:pic>
      <p:pic>
        <p:nvPicPr>
          <p:cNvPr id="24" name="Picture 23">
            <a:extLst>
              <a:ext uri="{FF2B5EF4-FFF2-40B4-BE49-F238E27FC236}">
                <a16:creationId xmlns:a16="http://schemas.microsoft.com/office/drawing/2014/main" id="{DE098533-3174-FB0D-BA44-2280899D404E}"/>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rot="1081812">
            <a:off x="8562142" y="-3271171"/>
            <a:ext cx="2443896" cy="2443896"/>
          </a:xfrm>
          <a:prstGeom prst="ellipse">
            <a:avLst/>
          </a:prstGeom>
          <a:ln>
            <a:solidFill>
              <a:srgbClr val="FFCD00"/>
            </a:solidFill>
          </a:ln>
        </p:spPr>
      </p:pic>
      <p:pic>
        <p:nvPicPr>
          <p:cNvPr id="25" name="Picture 24">
            <a:extLst>
              <a:ext uri="{FF2B5EF4-FFF2-40B4-BE49-F238E27FC236}">
                <a16:creationId xmlns:a16="http://schemas.microsoft.com/office/drawing/2014/main" id="{8BFD2DE2-7733-CC15-27B7-20D26AAB37D8}"/>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rot="1081812">
            <a:off x="4225324" y="-2451920"/>
            <a:ext cx="1763132" cy="1763131"/>
          </a:xfrm>
          <a:prstGeom prst="ellipse">
            <a:avLst/>
          </a:prstGeom>
          <a:ln>
            <a:solidFill>
              <a:srgbClr val="FF9E1B"/>
            </a:solidFill>
          </a:ln>
        </p:spPr>
      </p:pic>
      <p:pic>
        <p:nvPicPr>
          <p:cNvPr id="26" name="Picture 25">
            <a:extLst>
              <a:ext uri="{FF2B5EF4-FFF2-40B4-BE49-F238E27FC236}">
                <a16:creationId xmlns:a16="http://schemas.microsoft.com/office/drawing/2014/main" id="{64BDE16D-84B7-4B46-4B97-EA85873B6E77}"/>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6660340">
            <a:off x="10560385" y="-5098757"/>
            <a:ext cx="1782524" cy="1782523"/>
          </a:xfrm>
          <a:prstGeom prst="ellipse">
            <a:avLst/>
          </a:prstGeom>
          <a:ln>
            <a:solidFill>
              <a:srgbClr val="FF9E1B"/>
            </a:solidFill>
          </a:ln>
        </p:spPr>
      </p:pic>
      <p:pic>
        <p:nvPicPr>
          <p:cNvPr id="27" name="Picture 26">
            <a:extLst>
              <a:ext uri="{FF2B5EF4-FFF2-40B4-BE49-F238E27FC236}">
                <a16:creationId xmlns:a16="http://schemas.microsoft.com/office/drawing/2014/main" id="{C803DC7C-75D9-3820-4FAB-C44485D96D71}"/>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rot="1081812">
            <a:off x="6328096" y="-3007099"/>
            <a:ext cx="1782524" cy="1782523"/>
          </a:xfrm>
          <a:prstGeom prst="ellipse">
            <a:avLst/>
          </a:prstGeom>
          <a:ln>
            <a:solidFill>
              <a:srgbClr val="FF9E1B"/>
            </a:solidFill>
          </a:ln>
        </p:spPr>
      </p:pic>
      <p:pic>
        <p:nvPicPr>
          <p:cNvPr id="28" name="Picture 27" descr="A white plastic container with a lid&#10;&#10;AI-generated content may be incorrect.">
            <a:extLst>
              <a:ext uri="{FF2B5EF4-FFF2-40B4-BE49-F238E27FC236}">
                <a16:creationId xmlns:a16="http://schemas.microsoft.com/office/drawing/2014/main" id="{FB69C4EA-F6E9-1F66-E193-57E05B5768A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4574204" y="2701897"/>
            <a:ext cx="3227005" cy="3429000"/>
          </a:xfrm>
          <a:prstGeom prst="rect">
            <a:avLst/>
          </a:prstGeom>
          <a:effectLst>
            <a:outerShdw blurRad="254577" dir="13680000" sx="106000" sy="106000" algn="tl" rotWithShape="0">
              <a:prstClr val="black">
                <a:alpha val="33000"/>
              </a:prstClr>
            </a:outerShdw>
          </a:effectLst>
        </p:spPr>
      </p:pic>
      <p:pic>
        <p:nvPicPr>
          <p:cNvPr id="29" name="Picture 28" descr="A ball of string with a bow&#10;&#10;AI-generated content may be incorrect.">
            <a:extLst>
              <a:ext uri="{FF2B5EF4-FFF2-40B4-BE49-F238E27FC236}">
                <a16:creationId xmlns:a16="http://schemas.microsoft.com/office/drawing/2014/main" id="{907D35EA-CCA6-8941-757D-642E94D57C15}"/>
              </a:ext>
            </a:extLst>
          </p:cNvPr>
          <p:cNvPicPr>
            <a:picLocks noChangeAspect="1"/>
          </p:cNvPicPr>
          <p:nvPr/>
        </p:nvPicPr>
        <p:blipFill>
          <a:blip r:embed="rId17" cstate="screen">
            <a:extLst>
              <a:ext uri="{28A0092B-C50C-407E-A947-70E740481C1C}">
                <a14:useLocalDpi xmlns:a14="http://schemas.microsoft.com/office/drawing/2010/main"/>
              </a:ext>
            </a:extLst>
          </a:blip>
          <a:srcRect/>
          <a:stretch/>
        </p:blipFill>
        <p:spPr>
          <a:xfrm rot="17785160" flipV="1">
            <a:off x="11310971" y="-65888"/>
            <a:ext cx="5007312" cy="3353281"/>
          </a:xfrm>
          <a:prstGeom prst="rect">
            <a:avLst/>
          </a:prstGeom>
        </p:spPr>
      </p:pic>
    </p:spTree>
    <p:extLst>
      <p:ext uri="{BB962C8B-B14F-4D97-AF65-F5344CB8AC3E}">
        <p14:creationId xmlns:p14="http://schemas.microsoft.com/office/powerpoint/2010/main" val="35268276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51C54403-97A2-875F-BC7F-A5BC45FBFC3E}"/>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7BBA81BC-7C2A-EC12-09FA-E7D79473A1EA}"/>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6" name="Segnaposto data 5">
            <a:extLst>
              <a:ext uri="{FF2B5EF4-FFF2-40B4-BE49-F238E27FC236}">
                <a16:creationId xmlns:a16="http://schemas.microsoft.com/office/drawing/2014/main" id="{E8D7DA66-3447-0695-0977-6323E4534DB0}"/>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EBDE2148-3FC7-E48F-CAB1-9F1770C6247E}"/>
              </a:ext>
            </a:extLst>
          </p:cNvPr>
          <p:cNvSpPr>
            <a:spLocks noGrp="1"/>
          </p:cNvSpPr>
          <p:nvPr>
            <p:ph type="sldNum" sz="quarter" idx="12"/>
          </p:nvPr>
        </p:nvSpPr>
        <p:spPr/>
        <p:txBody>
          <a:bodyPr/>
          <a:lstStyle/>
          <a:p>
            <a:fld id="{3686A617-C4D3-4D9A-8A46-533505A69CB9}" type="slidenum">
              <a:rPr lang="fr-FR" smtClean="0"/>
              <a:pPr/>
              <a:t>15</a:t>
            </a:fld>
            <a:endParaRPr lang="fr-FR" dirty="0"/>
          </a:p>
        </p:txBody>
      </p:sp>
      <p:sp>
        <p:nvSpPr>
          <p:cNvPr id="12" name="Titolo 6">
            <a:extLst>
              <a:ext uri="{FF2B5EF4-FFF2-40B4-BE49-F238E27FC236}">
                <a16:creationId xmlns:a16="http://schemas.microsoft.com/office/drawing/2014/main" id="{B9A7EFBB-BBC1-DF2A-57C8-A3640FF8A5BF}"/>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A paper </a:t>
            </a:r>
            <a:r>
              <a:rPr lang="it-IT" dirty="0" err="1">
                <a:solidFill>
                  <a:schemeClr val="bg1"/>
                </a:solidFill>
                <a:latin typeface="Calibri" panose="020F0502020204030204" pitchFamily="34" charset="0"/>
              </a:rPr>
              <a:t>investigation</a:t>
            </a:r>
            <a:endParaRPr lang="it-IT" dirty="0">
              <a:solidFill>
                <a:schemeClr val="bg1"/>
              </a:solidFill>
              <a:latin typeface="Calibri" panose="020F0502020204030204" pitchFamily="34" charset="0"/>
            </a:endParaRPr>
          </a:p>
        </p:txBody>
      </p:sp>
      <p:sp>
        <p:nvSpPr>
          <p:cNvPr id="11" name="Content Placeholder 2">
            <a:extLst>
              <a:ext uri="{FF2B5EF4-FFF2-40B4-BE49-F238E27FC236}">
                <a16:creationId xmlns:a16="http://schemas.microsoft.com/office/drawing/2014/main" id="{0BB76A45-DC25-121F-7570-640656A28FB6}"/>
              </a:ext>
            </a:extLst>
          </p:cNvPr>
          <p:cNvSpPr txBox="1">
            <a:spLocks/>
          </p:cNvSpPr>
          <p:nvPr/>
        </p:nvSpPr>
        <p:spPr>
          <a:xfrm>
            <a:off x="300038" y="1762492"/>
            <a:ext cx="6705196" cy="414456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600" b="1" dirty="0">
                <a:solidFill>
                  <a:schemeClr val="bg1"/>
                </a:solidFill>
                <a:latin typeface="Calibri" panose="020F0502020204030204" pitchFamily="34" charset="0"/>
              </a:rPr>
              <a:t>Step 3. Attach the container</a:t>
            </a:r>
          </a:p>
          <a:p>
            <a:pPr marL="0" indent="0">
              <a:lnSpc>
                <a:spcPct val="100000"/>
              </a:lnSpc>
              <a:buNone/>
            </a:pPr>
            <a:r>
              <a:rPr lang="en-GB" sz="2600" dirty="0">
                <a:solidFill>
                  <a:schemeClr val="bg1"/>
                </a:solidFill>
                <a:latin typeface="Calibri" panose="020F0502020204030204" pitchFamily="34" charset="0"/>
              </a:rPr>
              <a:t>Thread a string through the holes on the yoghurt pot and tie it securely to make a handle. </a:t>
            </a:r>
          </a:p>
          <a:p>
            <a:pPr marL="0" indent="0">
              <a:lnSpc>
                <a:spcPct val="100000"/>
              </a:lnSpc>
              <a:buNone/>
            </a:pPr>
            <a:r>
              <a:rPr lang="en-GB" sz="2600" dirty="0">
                <a:solidFill>
                  <a:schemeClr val="bg1"/>
                </a:solidFill>
                <a:latin typeface="Calibri" panose="020F0502020204030204" pitchFamily="34" charset="0"/>
              </a:rPr>
              <a:t>Attach the handle to the paper clip hook. </a:t>
            </a:r>
          </a:p>
          <a:p>
            <a:pPr marL="0" indent="0">
              <a:lnSpc>
                <a:spcPct val="100000"/>
              </a:lnSpc>
              <a:buNone/>
            </a:pPr>
            <a:endParaRPr lang="en-GB" sz="2600" dirty="0">
              <a:solidFill>
                <a:schemeClr val="bg1"/>
              </a:solidFill>
              <a:latin typeface="Calibri" panose="020F0502020204030204" pitchFamily="34" charset="0"/>
            </a:endParaRPr>
          </a:p>
          <a:p>
            <a:pPr marL="0" indent="0">
              <a:lnSpc>
                <a:spcPct val="100000"/>
              </a:lnSpc>
              <a:buNone/>
            </a:pPr>
            <a:r>
              <a:rPr lang="en-GB" sz="2600" b="1" dirty="0">
                <a:solidFill>
                  <a:schemeClr val="bg1"/>
                </a:solidFill>
                <a:latin typeface="Calibri" panose="020F0502020204030204" pitchFamily="34" charset="0"/>
              </a:rPr>
              <a:t>Step 4. Add weights</a:t>
            </a:r>
          </a:p>
          <a:p>
            <a:pPr marL="0" indent="0">
              <a:lnSpc>
                <a:spcPct val="100000"/>
              </a:lnSpc>
              <a:buNone/>
            </a:pPr>
            <a:r>
              <a:rPr lang="en-GB" sz="2600" dirty="0">
                <a:solidFill>
                  <a:schemeClr val="bg1"/>
                </a:solidFill>
                <a:latin typeface="Calibri" panose="020F0502020204030204" pitchFamily="34" charset="0"/>
              </a:rPr>
              <a:t>Carefully start adding weights to the pot, one at a time. </a:t>
            </a:r>
          </a:p>
        </p:txBody>
      </p:sp>
      <p:pic>
        <p:nvPicPr>
          <p:cNvPr id="2" name="Picture 1" descr="A yellow duck and tape dispenser&#10;&#10;AI-generated content may be incorrect.">
            <a:extLst>
              <a:ext uri="{FF2B5EF4-FFF2-40B4-BE49-F238E27FC236}">
                <a16:creationId xmlns:a16="http://schemas.microsoft.com/office/drawing/2014/main" id="{25CACD0C-35C2-D6CC-984B-E50FA9BC49FC}"/>
              </a:ext>
            </a:extLst>
          </p:cNvPr>
          <p:cNvPicPr>
            <a:picLocks noChangeAspect="1"/>
          </p:cNvPicPr>
          <p:nvPr/>
        </p:nvPicPr>
        <p:blipFill>
          <a:blip r:embed="rId3" cstate="screen">
            <a:extLst>
              <a:ext uri="{28A0092B-C50C-407E-A947-70E740481C1C}">
                <a14:useLocalDpi xmlns:a14="http://schemas.microsoft.com/office/drawing/2010/main"/>
              </a:ext>
            </a:extLst>
          </a:blip>
          <a:srcRect b="-6741"/>
          <a:stretch>
            <a:fillRect/>
          </a:stretch>
        </p:blipFill>
        <p:spPr>
          <a:xfrm rot="7022864">
            <a:off x="7093466" y="-5827191"/>
            <a:ext cx="10155280" cy="1995152"/>
          </a:xfrm>
          <a:prstGeom prst="rect">
            <a:avLst/>
          </a:prstGeom>
        </p:spPr>
      </p:pic>
      <p:pic>
        <p:nvPicPr>
          <p:cNvPr id="3" name="Picture 2">
            <a:extLst>
              <a:ext uri="{FF2B5EF4-FFF2-40B4-BE49-F238E27FC236}">
                <a16:creationId xmlns:a16="http://schemas.microsoft.com/office/drawing/2014/main" id="{1894881A-CBF5-5B4A-9A1E-B1933B7D2B2D}"/>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0" b="92258" l="10983" r="90944"/>
                    </a14:imgEffect>
                  </a14:imgLayer>
                </a14:imgProps>
              </a:ext>
              <a:ext uri="{28A0092B-C50C-407E-A947-70E740481C1C}">
                <a14:useLocalDpi xmlns:a14="http://schemas.microsoft.com/office/drawing/2010/main"/>
              </a:ext>
            </a:extLst>
          </a:blip>
          <a:srcRect/>
          <a:stretch>
            <a:fillRect/>
          </a:stretch>
        </p:blipFill>
        <p:spPr>
          <a:xfrm rot="1088822">
            <a:off x="7127447" y="-4942321"/>
            <a:ext cx="3281083" cy="1955271"/>
          </a:xfrm>
          <a:prstGeom prst="rect">
            <a:avLst/>
          </a:prstGeom>
          <a:ln>
            <a:noFill/>
          </a:ln>
        </p:spPr>
      </p:pic>
      <p:pic>
        <p:nvPicPr>
          <p:cNvPr id="4" name="Picture 3">
            <a:extLst>
              <a:ext uri="{FF2B5EF4-FFF2-40B4-BE49-F238E27FC236}">
                <a16:creationId xmlns:a16="http://schemas.microsoft.com/office/drawing/2014/main" id="{7BBEA084-A491-29D1-DB6C-5742D1D167E6}"/>
              </a:ext>
            </a:extLst>
          </p:cNvPr>
          <p:cNvPicPr>
            <a:picLocks noChangeAspect="1"/>
          </p:cNvPicPr>
          <p:nvPr/>
        </p:nvPicPr>
        <p:blipFill>
          <a:blip r:embed="rId6" cstate="screen">
            <a:extLst>
              <a:ext uri="{BEBA8EAE-BF5A-486C-A8C5-ECC9F3942E4B}">
                <a14:imgProps xmlns:a14="http://schemas.microsoft.com/office/drawing/2010/main">
                  <a14:imgLayer r:embed="rId7">
                    <a14:imgEffect>
                      <a14:backgroundRemoval t="0" b="100000" l="0" r="99125"/>
                    </a14:imgEffect>
                  </a14:imgLayer>
                </a14:imgProps>
              </a:ext>
              <a:ext uri="{28A0092B-C50C-407E-A947-70E740481C1C}">
                <a14:useLocalDpi xmlns:a14="http://schemas.microsoft.com/office/drawing/2010/main"/>
              </a:ext>
            </a:extLst>
          </a:blip>
          <a:srcRect/>
          <a:stretch>
            <a:fillRect/>
          </a:stretch>
        </p:blipFill>
        <p:spPr>
          <a:xfrm>
            <a:off x="7469985" y="-2258717"/>
            <a:ext cx="1910234" cy="879771"/>
          </a:xfrm>
          <a:prstGeom prst="rect">
            <a:avLst/>
          </a:prstGeom>
          <a:ln>
            <a:noFill/>
          </a:ln>
        </p:spPr>
      </p:pic>
      <p:pic>
        <p:nvPicPr>
          <p:cNvPr id="10" name="Picture 9" descr="A white plastic container with a lid&#10;&#10;AI-generated content may be incorrect.">
            <a:extLst>
              <a:ext uri="{FF2B5EF4-FFF2-40B4-BE49-F238E27FC236}">
                <a16:creationId xmlns:a16="http://schemas.microsoft.com/office/drawing/2014/main" id="{CFD6AA07-71E3-8617-A75F-3B846956FBB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878285" y="2832686"/>
            <a:ext cx="3227005" cy="3429000"/>
          </a:xfrm>
          <a:prstGeom prst="rect">
            <a:avLst/>
          </a:prstGeom>
          <a:effectLst>
            <a:outerShdw blurRad="254577" dir="13680000" sx="106000" sy="106000" algn="tl" rotWithShape="0">
              <a:prstClr val="black">
                <a:alpha val="33000"/>
              </a:prstClr>
            </a:outerShdw>
          </a:effectLst>
        </p:spPr>
      </p:pic>
      <p:pic>
        <p:nvPicPr>
          <p:cNvPr id="13" name="Picture 12" descr="A ball of string with a bow&#10;&#10;AI-generated content may be incorrect.">
            <a:extLst>
              <a:ext uri="{FF2B5EF4-FFF2-40B4-BE49-F238E27FC236}">
                <a16:creationId xmlns:a16="http://schemas.microsoft.com/office/drawing/2014/main" id="{FD5065D1-D4F7-C9D2-8EA2-10A3392148C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rot="17785160" flipV="1">
            <a:off x="5615052" y="64901"/>
            <a:ext cx="5007312" cy="3353281"/>
          </a:xfrm>
          <a:prstGeom prst="rect">
            <a:avLst/>
          </a:prstGeom>
        </p:spPr>
      </p:pic>
      <p:pic>
        <p:nvPicPr>
          <p:cNvPr id="14" name="Picture 13" descr="A white rectangular table with blue lines&#10;&#10;AI-generated content may be incorrect.">
            <a:extLst>
              <a:ext uri="{FF2B5EF4-FFF2-40B4-BE49-F238E27FC236}">
                <a16:creationId xmlns:a16="http://schemas.microsoft.com/office/drawing/2014/main" id="{52B90353-215D-FD1C-78D2-0F59AC04FCAB}"/>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rot="21068425">
            <a:off x="12794921" y="1720221"/>
            <a:ext cx="4051983" cy="5653930"/>
          </a:xfrm>
          <a:prstGeom prst="rect">
            <a:avLst/>
          </a:prstGeom>
          <a:effectLst>
            <a:outerShdw blurRad="135939" sx="102000" sy="102000" algn="ctr" rotWithShape="0">
              <a:prstClr val="black">
                <a:alpha val="58000"/>
              </a:prstClr>
            </a:outerShdw>
          </a:effectLst>
        </p:spPr>
      </p:pic>
    </p:spTree>
    <p:extLst>
      <p:ext uri="{BB962C8B-B14F-4D97-AF65-F5344CB8AC3E}">
        <p14:creationId xmlns:p14="http://schemas.microsoft.com/office/powerpoint/2010/main" val="18398993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9DA6CDF-C02D-768E-7ED6-0C59BC74216D}"/>
            </a:ext>
          </a:extLst>
        </p:cNvPr>
        <p:cNvGrpSpPr/>
        <p:nvPr/>
      </p:nvGrpSpPr>
      <p:grpSpPr>
        <a:xfrm>
          <a:off x="0" y="0"/>
          <a:ext cx="0" cy="0"/>
          <a:chOff x="0" y="0"/>
          <a:chExt cx="0" cy="0"/>
        </a:xfrm>
      </p:grpSpPr>
      <p:pic>
        <p:nvPicPr>
          <p:cNvPr id="16" name="Picture 15" descr="A white rectangular table with blue lines&#10;&#10;AI-generated content may be incorrect.">
            <a:extLst>
              <a:ext uri="{FF2B5EF4-FFF2-40B4-BE49-F238E27FC236}">
                <a16:creationId xmlns:a16="http://schemas.microsoft.com/office/drawing/2014/main" id="{944CE53B-A955-E616-1CF1-03AEDA8B2C8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21068425">
            <a:off x="8077931" y="1850008"/>
            <a:ext cx="4051983" cy="5653930"/>
          </a:xfrm>
          <a:prstGeom prst="rect">
            <a:avLst/>
          </a:prstGeom>
          <a:effectLst>
            <a:outerShdw blurRad="135939" sx="102000" sy="102000" algn="ctr" rotWithShape="0">
              <a:prstClr val="black">
                <a:alpha val="58000"/>
              </a:prstClr>
            </a:outerShdw>
          </a:effectLst>
        </p:spPr>
      </p:pic>
      <p:sp>
        <p:nvSpPr>
          <p:cNvPr id="5" name="Segnaposto piè di pagina 4">
            <a:extLst>
              <a:ext uri="{FF2B5EF4-FFF2-40B4-BE49-F238E27FC236}">
                <a16:creationId xmlns:a16="http://schemas.microsoft.com/office/drawing/2014/main" id="{8BD1E54C-6E4C-4DBA-3576-0E3BDDCC0F93}"/>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6" name="Segnaposto data 5">
            <a:extLst>
              <a:ext uri="{FF2B5EF4-FFF2-40B4-BE49-F238E27FC236}">
                <a16:creationId xmlns:a16="http://schemas.microsoft.com/office/drawing/2014/main" id="{D81C2D11-8BAB-0B76-FE2A-C4CB13C24A31}"/>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E3BDF2F8-53D4-B39D-2DBF-5F2255D7CC3E}"/>
              </a:ext>
            </a:extLst>
          </p:cNvPr>
          <p:cNvSpPr>
            <a:spLocks noGrp="1"/>
          </p:cNvSpPr>
          <p:nvPr>
            <p:ph type="sldNum" sz="quarter" idx="12"/>
          </p:nvPr>
        </p:nvSpPr>
        <p:spPr/>
        <p:txBody>
          <a:bodyPr/>
          <a:lstStyle/>
          <a:p>
            <a:fld id="{3686A617-C4D3-4D9A-8A46-533505A69CB9}" type="slidenum">
              <a:rPr lang="fr-FR" smtClean="0"/>
              <a:pPr/>
              <a:t>16</a:t>
            </a:fld>
            <a:endParaRPr lang="fr-FR" dirty="0"/>
          </a:p>
        </p:txBody>
      </p:sp>
      <p:sp>
        <p:nvSpPr>
          <p:cNvPr id="12" name="Titolo 6">
            <a:extLst>
              <a:ext uri="{FF2B5EF4-FFF2-40B4-BE49-F238E27FC236}">
                <a16:creationId xmlns:a16="http://schemas.microsoft.com/office/drawing/2014/main" id="{4D90FCA3-87D2-A05E-4886-6B0932EA5F8D}"/>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A paper </a:t>
            </a:r>
            <a:r>
              <a:rPr lang="it-IT" dirty="0" err="1">
                <a:solidFill>
                  <a:schemeClr val="bg1"/>
                </a:solidFill>
                <a:latin typeface="Calibri" panose="020F0502020204030204" pitchFamily="34" charset="0"/>
              </a:rPr>
              <a:t>investigation</a:t>
            </a:r>
            <a:endParaRPr lang="it-IT" dirty="0">
              <a:solidFill>
                <a:schemeClr val="bg1"/>
              </a:solidFill>
              <a:latin typeface="Calibri" panose="020F0502020204030204" pitchFamily="34" charset="0"/>
            </a:endParaRPr>
          </a:p>
        </p:txBody>
      </p:sp>
      <p:sp>
        <p:nvSpPr>
          <p:cNvPr id="11" name="Content Placeholder 2">
            <a:extLst>
              <a:ext uri="{FF2B5EF4-FFF2-40B4-BE49-F238E27FC236}">
                <a16:creationId xmlns:a16="http://schemas.microsoft.com/office/drawing/2014/main" id="{1C7FB3B7-74CE-6F24-6F60-9A583EFD7CEB}"/>
              </a:ext>
            </a:extLst>
          </p:cNvPr>
          <p:cNvSpPr txBox="1">
            <a:spLocks/>
          </p:cNvSpPr>
          <p:nvPr/>
        </p:nvSpPr>
        <p:spPr>
          <a:xfrm>
            <a:off x="300038" y="1762492"/>
            <a:ext cx="6847522" cy="450114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600" b="1" dirty="0">
                <a:solidFill>
                  <a:schemeClr val="bg1"/>
                </a:solidFill>
                <a:latin typeface="Calibri" panose="020F0502020204030204" pitchFamily="34" charset="0"/>
              </a:rPr>
              <a:t>Step 5. Observe and record</a:t>
            </a:r>
          </a:p>
          <a:p>
            <a:pPr marL="0" indent="0">
              <a:lnSpc>
                <a:spcPct val="100000"/>
              </a:lnSpc>
              <a:buNone/>
            </a:pPr>
            <a:r>
              <a:rPr lang="en-GB" sz="2600" dirty="0">
                <a:solidFill>
                  <a:schemeClr val="bg1"/>
                </a:solidFill>
                <a:latin typeface="Calibri" panose="020F0502020204030204" pitchFamily="34" charset="0"/>
              </a:rPr>
              <a:t>Record the number of weights that are in the pot when the paper tears or breaks. </a:t>
            </a:r>
          </a:p>
          <a:p>
            <a:pPr marL="0" indent="0">
              <a:lnSpc>
                <a:spcPct val="100000"/>
              </a:lnSpc>
              <a:buNone/>
            </a:pPr>
            <a:r>
              <a:rPr lang="en-GB" sz="2600" dirty="0">
                <a:solidFill>
                  <a:schemeClr val="bg1"/>
                </a:solidFill>
                <a:latin typeface="Calibri" panose="020F0502020204030204" pitchFamily="34" charset="0"/>
              </a:rPr>
              <a:t>You can record your results on your table.</a:t>
            </a:r>
          </a:p>
          <a:p>
            <a:pPr marL="0" indent="0">
              <a:lnSpc>
                <a:spcPct val="100000"/>
              </a:lnSpc>
              <a:buNone/>
            </a:pPr>
            <a:endParaRPr lang="en-GB" sz="2600" dirty="0">
              <a:solidFill>
                <a:schemeClr val="bg1"/>
              </a:solidFill>
              <a:latin typeface="Calibri" panose="020F0502020204030204" pitchFamily="34" charset="0"/>
            </a:endParaRPr>
          </a:p>
          <a:p>
            <a:pPr marL="0" indent="0">
              <a:lnSpc>
                <a:spcPct val="100000"/>
              </a:lnSpc>
              <a:buNone/>
            </a:pPr>
            <a:r>
              <a:rPr lang="en-GB" sz="2600" b="1" dirty="0">
                <a:solidFill>
                  <a:schemeClr val="bg1"/>
                </a:solidFill>
                <a:latin typeface="Calibri" panose="020F0502020204030204" pitchFamily="34" charset="0"/>
              </a:rPr>
              <a:t>Step 6. Repeat and compare</a:t>
            </a:r>
          </a:p>
          <a:p>
            <a:pPr marL="0" indent="0">
              <a:lnSpc>
                <a:spcPct val="100000"/>
              </a:lnSpc>
              <a:buNone/>
            </a:pPr>
            <a:r>
              <a:rPr lang="en-GB" sz="2600" dirty="0">
                <a:solidFill>
                  <a:schemeClr val="bg1"/>
                </a:solidFill>
                <a:latin typeface="Calibri" panose="020F0502020204030204" pitchFamily="34" charset="0"/>
              </a:rPr>
              <a:t>Repeat the process with the other types of paper and compare how many weights each different strip can hold. </a:t>
            </a:r>
          </a:p>
          <a:p>
            <a:pPr marL="0" indent="0">
              <a:lnSpc>
                <a:spcPct val="100000"/>
              </a:lnSpc>
              <a:buNone/>
            </a:pPr>
            <a:endParaRPr lang="en-GB" sz="2400" dirty="0">
              <a:solidFill>
                <a:schemeClr val="bg1"/>
              </a:solidFill>
              <a:latin typeface="Calibri" panose="020F0502020204030204" pitchFamily="34" charset="0"/>
            </a:endParaRPr>
          </a:p>
          <a:p>
            <a:pPr marL="0" indent="0">
              <a:lnSpc>
                <a:spcPct val="100000"/>
              </a:lnSpc>
              <a:buNone/>
            </a:pPr>
            <a:endParaRPr lang="en-GB" sz="2400" dirty="0">
              <a:solidFill>
                <a:schemeClr val="bg1"/>
              </a:solidFill>
              <a:latin typeface="Calibri" panose="020F0502020204030204" pitchFamily="34" charset="0"/>
            </a:endParaRPr>
          </a:p>
          <a:p>
            <a:pPr marL="0" indent="0">
              <a:lnSpc>
                <a:spcPct val="100000"/>
              </a:lnSpc>
              <a:buNone/>
            </a:pPr>
            <a:endParaRPr lang="en-GB" sz="2400" dirty="0">
              <a:solidFill>
                <a:schemeClr val="bg1"/>
              </a:solidFill>
              <a:latin typeface="Calibri" panose="020F0502020204030204" pitchFamily="34" charset="0"/>
            </a:endParaRPr>
          </a:p>
        </p:txBody>
      </p:sp>
      <p:pic>
        <p:nvPicPr>
          <p:cNvPr id="10" name="Picture 9" descr="A white plastic container with a lid&#10;&#10;AI-generated content may be incorrect.">
            <a:extLst>
              <a:ext uri="{FF2B5EF4-FFF2-40B4-BE49-F238E27FC236}">
                <a16:creationId xmlns:a16="http://schemas.microsoft.com/office/drawing/2014/main" id="{8FDEEFF6-A7A1-D510-F3C3-01961D1DDC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34445" y="-3801562"/>
            <a:ext cx="3227005" cy="3429000"/>
          </a:xfrm>
          <a:prstGeom prst="rect">
            <a:avLst/>
          </a:prstGeom>
          <a:effectLst>
            <a:outerShdw blurRad="254577" dir="13680000" sx="106000" sy="106000" algn="tl" rotWithShape="0">
              <a:prstClr val="black">
                <a:alpha val="33000"/>
              </a:prstClr>
            </a:outerShdw>
          </a:effectLst>
        </p:spPr>
      </p:pic>
      <p:pic>
        <p:nvPicPr>
          <p:cNvPr id="13" name="Picture 12" descr="A ball of string with a bow&#10;&#10;AI-generated content may be incorrect.">
            <a:extLst>
              <a:ext uri="{FF2B5EF4-FFF2-40B4-BE49-F238E27FC236}">
                <a16:creationId xmlns:a16="http://schemas.microsoft.com/office/drawing/2014/main" id="{7B9B2772-20BF-B035-01E5-0BF1CBC704D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7785160" flipV="1">
            <a:off x="5371212" y="-6569347"/>
            <a:ext cx="5007312" cy="3353281"/>
          </a:xfrm>
          <a:prstGeom prst="rect">
            <a:avLst/>
          </a:prstGeom>
        </p:spPr>
      </p:pic>
    </p:spTree>
    <p:extLst>
      <p:ext uri="{BB962C8B-B14F-4D97-AF65-F5344CB8AC3E}">
        <p14:creationId xmlns:p14="http://schemas.microsoft.com/office/powerpoint/2010/main" val="35151853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D1802-AC99-5E4F-8B3D-FC186B8D126C}"/>
            </a:ext>
          </a:extLst>
        </p:cNvPr>
        <p:cNvGrpSpPr/>
        <p:nvPr/>
      </p:nvGrpSpPr>
      <p:grpSpPr>
        <a:xfrm>
          <a:off x="0" y="0"/>
          <a:ext cx="0" cy="0"/>
          <a:chOff x="0" y="0"/>
          <a:chExt cx="0" cy="0"/>
        </a:xfrm>
      </p:grpSpPr>
      <p:sp>
        <p:nvSpPr>
          <p:cNvPr id="18" name="Oval Callout 17">
            <a:extLst>
              <a:ext uri="{FF2B5EF4-FFF2-40B4-BE49-F238E27FC236}">
                <a16:creationId xmlns:a16="http://schemas.microsoft.com/office/drawing/2014/main" id="{A61D3E54-801E-DA36-82D8-BCD1AD6EDCE3}"/>
              </a:ext>
            </a:extLst>
          </p:cNvPr>
          <p:cNvSpPr/>
          <p:nvPr/>
        </p:nvSpPr>
        <p:spPr>
          <a:xfrm>
            <a:off x="6431802" y="320543"/>
            <a:ext cx="3272284" cy="1985550"/>
          </a:xfrm>
          <a:prstGeom prst="wedgeEllipseCallout">
            <a:avLst>
              <a:gd name="adj1" fmla="val -65722"/>
              <a:gd name="adj2" fmla="val -11972"/>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latin typeface="Calibri" panose="020F0502020204030204" pitchFamily="34" charset="0"/>
              </a:rPr>
              <a:t>Which paper was the weakest? How do you know?</a:t>
            </a:r>
          </a:p>
        </p:txBody>
      </p:sp>
      <p:sp>
        <p:nvSpPr>
          <p:cNvPr id="5" name="Segnaposto data 4">
            <a:extLst>
              <a:ext uri="{FF2B5EF4-FFF2-40B4-BE49-F238E27FC236}">
                <a16:creationId xmlns:a16="http://schemas.microsoft.com/office/drawing/2014/main" id="{2741CFA3-F1CF-92D5-26EB-B525918063C8}"/>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58C3B1FF-01F6-B9EA-4B3F-027995D4428A}"/>
              </a:ext>
            </a:extLst>
          </p:cNvPr>
          <p:cNvSpPr>
            <a:spLocks noGrp="1"/>
          </p:cNvSpPr>
          <p:nvPr>
            <p:ph type="sldNum" sz="quarter" idx="12"/>
          </p:nvPr>
        </p:nvSpPr>
        <p:spPr/>
        <p:txBody>
          <a:bodyPr/>
          <a:lstStyle/>
          <a:p>
            <a:fld id="{3686A617-C4D3-4D9A-8A46-533505A69CB9}" type="slidenum">
              <a:rPr lang="fr-FR" smtClean="0"/>
              <a:pPr/>
              <a:t>17</a:t>
            </a:fld>
            <a:endParaRPr lang="fr-FR" dirty="0"/>
          </a:p>
        </p:txBody>
      </p:sp>
      <p:sp>
        <p:nvSpPr>
          <p:cNvPr id="2" name="Titolo 6">
            <a:extLst>
              <a:ext uri="{FF2B5EF4-FFF2-40B4-BE49-F238E27FC236}">
                <a16:creationId xmlns:a16="http://schemas.microsoft.com/office/drawing/2014/main" id="{B645564E-97BA-C146-FC0E-8D13F2369CA7}"/>
              </a:ext>
            </a:extLst>
          </p:cNvPr>
          <p:cNvSpPr>
            <a:spLocks noGrp="1"/>
          </p:cNvSpPr>
          <p:nvPr>
            <p:ph type="title"/>
          </p:nvPr>
        </p:nvSpPr>
        <p:spPr>
          <a:xfrm>
            <a:off x="358157" y="764109"/>
            <a:ext cx="6632952" cy="936104"/>
          </a:xfrm>
        </p:spPr>
        <p:txBody>
          <a:bodyPr>
            <a:normAutofit/>
          </a:bodyPr>
          <a:lstStyle/>
          <a:p>
            <a:r>
              <a:rPr lang="it-IT" b="1" dirty="0"/>
              <a:t>The </a:t>
            </a:r>
            <a:r>
              <a:rPr lang="it-IT" b="1" dirty="0" err="1"/>
              <a:t>results</a:t>
            </a:r>
            <a:r>
              <a:rPr lang="it-IT" b="1" dirty="0"/>
              <a:t> are in!</a:t>
            </a:r>
          </a:p>
        </p:txBody>
      </p:sp>
      <p:pic>
        <p:nvPicPr>
          <p:cNvPr id="8" name="Picture 7" descr="A cartoon of a blue bear&#10;&#10;AI-generated content may be incorrect.">
            <a:extLst>
              <a:ext uri="{FF2B5EF4-FFF2-40B4-BE49-F238E27FC236}">
                <a16:creationId xmlns:a16="http://schemas.microsoft.com/office/drawing/2014/main" id="{76CF37AF-8DE5-633E-254F-E4A138BB79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215520" flipH="1">
            <a:off x="9944314" y="3073773"/>
            <a:ext cx="3701307" cy="4079149"/>
          </a:xfrm>
          <a:prstGeom prst="rect">
            <a:avLst/>
          </a:prstGeom>
        </p:spPr>
      </p:pic>
      <p:sp>
        <p:nvSpPr>
          <p:cNvPr id="7" name="Oval Callout 6">
            <a:extLst>
              <a:ext uri="{FF2B5EF4-FFF2-40B4-BE49-F238E27FC236}">
                <a16:creationId xmlns:a16="http://schemas.microsoft.com/office/drawing/2014/main" id="{5580FC88-82EF-A3CC-DE62-D8436DB410F4}"/>
              </a:ext>
            </a:extLst>
          </p:cNvPr>
          <p:cNvSpPr/>
          <p:nvPr/>
        </p:nvSpPr>
        <p:spPr>
          <a:xfrm>
            <a:off x="1102791" y="1593196"/>
            <a:ext cx="4358165" cy="1835804"/>
          </a:xfrm>
          <a:prstGeom prst="wedgeEllipseCallout">
            <a:avLst>
              <a:gd name="adj1" fmla="val -47088"/>
              <a:gd name="adj2" fmla="val 51205"/>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latin typeface="Calibri" panose="020F0502020204030204" pitchFamily="34" charset="0"/>
              </a:rPr>
              <a:t>What did you find out about the different types of paper?</a:t>
            </a:r>
          </a:p>
        </p:txBody>
      </p:sp>
      <p:pic>
        <p:nvPicPr>
          <p:cNvPr id="12" name="Picture 11" descr="A cartoon of a moose&#10;&#10;AI-generated content may be incorrect.">
            <a:extLst>
              <a:ext uri="{FF2B5EF4-FFF2-40B4-BE49-F238E27FC236}">
                <a16:creationId xmlns:a16="http://schemas.microsoft.com/office/drawing/2014/main" id="{F45A73BD-AE62-0E6C-CFFB-C32EB63720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280048" flipV="1">
            <a:off x="-1867107" y="2571148"/>
            <a:ext cx="3813889" cy="3901290"/>
          </a:xfrm>
          <a:prstGeom prst="rect">
            <a:avLst/>
          </a:prstGeom>
        </p:spPr>
      </p:pic>
      <p:pic>
        <p:nvPicPr>
          <p:cNvPr id="14" name="Picture 13" descr="A pink frog with a crown&#10;&#10;AI-generated content may be incorrect.">
            <a:extLst>
              <a:ext uri="{FF2B5EF4-FFF2-40B4-BE49-F238E27FC236}">
                <a16:creationId xmlns:a16="http://schemas.microsoft.com/office/drawing/2014/main" id="{466DF0A1-0487-8082-C7BC-315908869B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9662089">
            <a:off x="4024567" y="-656020"/>
            <a:ext cx="2679379" cy="2271890"/>
          </a:xfrm>
          <a:prstGeom prst="rect">
            <a:avLst/>
          </a:prstGeom>
        </p:spPr>
      </p:pic>
      <p:pic>
        <p:nvPicPr>
          <p:cNvPr id="16" name="Picture 15" descr="A drawing of a bee&#10;&#10;AI-generated content may be incorrect.">
            <a:extLst>
              <a:ext uri="{FF2B5EF4-FFF2-40B4-BE49-F238E27FC236}">
                <a16:creationId xmlns:a16="http://schemas.microsoft.com/office/drawing/2014/main" id="{5114CFFE-355B-3EB0-7621-A2AD4ABFE8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373121">
            <a:off x="5120662" y="2536413"/>
            <a:ext cx="1642098" cy="1429994"/>
          </a:xfrm>
          <a:prstGeom prst="rect">
            <a:avLst/>
          </a:prstGeom>
        </p:spPr>
      </p:pic>
      <p:sp>
        <p:nvSpPr>
          <p:cNvPr id="4" name="Segnaposto piè di pagina 3">
            <a:extLst>
              <a:ext uri="{FF2B5EF4-FFF2-40B4-BE49-F238E27FC236}">
                <a16:creationId xmlns:a16="http://schemas.microsoft.com/office/drawing/2014/main" id="{F39AA84A-FD8F-CE6D-9398-D6EB9C8D39F1}"/>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17" name="Oval Callout 16">
            <a:extLst>
              <a:ext uri="{FF2B5EF4-FFF2-40B4-BE49-F238E27FC236}">
                <a16:creationId xmlns:a16="http://schemas.microsoft.com/office/drawing/2014/main" id="{CAA62274-FC53-73FB-898F-9FDAD09BE281}"/>
              </a:ext>
            </a:extLst>
          </p:cNvPr>
          <p:cNvSpPr/>
          <p:nvPr/>
        </p:nvSpPr>
        <p:spPr>
          <a:xfrm>
            <a:off x="1063134" y="4254384"/>
            <a:ext cx="4179701" cy="1618486"/>
          </a:xfrm>
          <a:prstGeom prst="wedgeEllipseCallout">
            <a:avLst>
              <a:gd name="adj1" fmla="val 61994"/>
              <a:gd name="adj2" fmla="val 12892"/>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rgbClr val="222C43"/>
                </a:solidFill>
                <a:latin typeface="Calibri" panose="020F0502020204030204" pitchFamily="34" charset="0"/>
              </a:rPr>
              <a:t>Which paper was the strongest? How do you know?</a:t>
            </a:r>
          </a:p>
        </p:txBody>
      </p:sp>
      <p:pic>
        <p:nvPicPr>
          <p:cNvPr id="10" name="Picture 9" descr="A cartoon of a duck wearing a hat&#10;&#10;AI-generated content may be incorrect.">
            <a:extLst>
              <a:ext uri="{FF2B5EF4-FFF2-40B4-BE49-F238E27FC236}">
                <a16:creationId xmlns:a16="http://schemas.microsoft.com/office/drawing/2014/main" id="{1D542E1C-E8D8-F99B-C864-5FE5ADD6C4A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50876" y="4272488"/>
            <a:ext cx="2360301" cy="3014301"/>
          </a:xfrm>
          <a:prstGeom prst="rect">
            <a:avLst/>
          </a:prstGeom>
        </p:spPr>
      </p:pic>
      <p:sp>
        <p:nvSpPr>
          <p:cNvPr id="19" name="Oval Callout 18">
            <a:extLst>
              <a:ext uri="{FF2B5EF4-FFF2-40B4-BE49-F238E27FC236}">
                <a16:creationId xmlns:a16="http://schemas.microsoft.com/office/drawing/2014/main" id="{87CABB12-7738-FA45-6AB6-5210FA757003}"/>
              </a:ext>
            </a:extLst>
          </p:cNvPr>
          <p:cNvSpPr/>
          <p:nvPr/>
        </p:nvSpPr>
        <p:spPr>
          <a:xfrm>
            <a:off x="7174791" y="2363325"/>
            <a:ext cx="3010347" cy="1985549"/>
          </a:xfrm>
          <a:prstGeom prst="wedgeEllipseCallout">
            <a:avLst>
              <a:gd name="adj1" fmla="val -65722"/>
              <a:gd name="adj2" fmla="val -11972"/>
            </a:avLst>
          </a:prstGeom>
          <a:solidFill>
            <a:srgbClr val="F79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solidFill>
                  <a:srgbClr val="000000"/>
                </a:solidFill>
                <a:latin typeface="Calibri" panose="020F0502020204030204" pitchFamily="34" charset="0"/>
              </a:rPr>
              <a:t>Do you think your results are accurate and reliable?</a:t>
            </a:r>
          </a:p>
        </p:txBody>
      </p:sp>
      <p:sp>
        <p:nvSpPr>
          <p:cNvPr id="20" name="Oval Callout 19">
            <a:extLst>
              <a:ext uri="{FF2B5EF4-FFF2-40B4-BE49-F238E27FC236}">
                <a16:creationId xmlns:a16="http://schemas.microsoft.com/office/drawing/2014/main" id="{DE5ABC15-63F8-68EA-D2EB-6443FC2BCC74}"/>
              </a:ext>
            </a:extLst>
          </p:cNvPr>
          <p:cNvSpPr/>
          <p:nvPr/>
        </p:nvSpPr>
        <p:spPr>
          <a:xfrm>
            <a:off x="6888781" y="4623676"/>
            <a:ext cx="2991543" cy="1618486"/>
          </a:xfrm>
          <a:prstGeom prst="wedgeEllipseCallout">
            <a:avLst>
              <a:gd name="adj1" fmla="val 77277"/>
              <a:gd name="adj2" fmla="val -55964"/>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dirty="0">
                <a:latin typeface="Calibri" panose="020F0502020204030204" pitchFamily="34" charset="0"/>
              </a:rPr>
              <a:t>Did every group get the same results?</a:t>
            </a:r>
          </a:p>
        </p:txBody>
      </p:sp>
    </p:spTree>
    <p:extLst>
      <p:ext uri="{BB962C8B-B14F-4D97-AF65-F5344CB8AC3E}">
        <p14:creationId xmlns:p14="http://schemas.microsoft.com/office/powerpoint/2010/main" val="357404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animBg="1"/>
      <p:bldP spid="17" grpId="0" animBg="1"/>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088AE-6B41-FEB6-ACBC-504DAD12E561}"/>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39A08394-285E-DBB0-5A44-685614203CBD}"/>
              </a:ext>
            </a:extLst>
          </p:cNvPr>
          <p:cNvSpPr>
            <a:spLocks noGrp="1"/>
          </p:cNvSpPr>
          <p:nvPr>
            <p:ph type="title"/>
          </p:nvPr>
        </p:nvSpPr>
        <p:spPr>
          <a:xfrm>
            <a:off x="358157" y="764109"/>
            <a:ext cx="7037254" cy="936104"/>
          </a:xfrm>
        </p:spPr>
        <p:txBody>
          <a:bodyPr>
            <a:normAutofit/>
          </a:bodyPr>
          <a:lstStyle/>
          <a:p>
            <a:r>
              <a:rPr lang="it-IT" b="1" dirty="0">
                <a:latin typeface="Calibri"/>
                <a:ea typeface="Calibri"/>
                <a:cs typeface="Calibri"/>
              </a:rPr>
              <a:t>Paper – a </a:t>
            </a:r>
            <a:r>
              <a:rPr lang="it-IT" b="1" dirty="0" err="1">
                <a:latin typeface="Calibri"/>
                <a:ea typeface="Calibri"/>
                <a:cs typeface="Calibri"/>
              </a:rPr>
              <a:t>reminder</a:t>
            </a:r>
            <a:r>
              <a:rPr lang="it-IT" b="1">
                <a:latin typeface="Calibri"/>
                <a:ea typeface="Calibri"/>
                <a:cs typeface="Calibri"/>
              </a:rPr>
              <a:t> of the </a:t>
            </a:r>
            <a:r>
              <a:rPr lang="it-IT" b="1" dirty="0">
                <a:latin typeface="Calibri"/>
                <a:ea typeface="Calibri"/>
                <a:cs typeface="Calibri"/>
              </a:rPr>
              <a:t>facts!</a:t>
            </a:r>
          </a:p>
        </p:txBody>
      </p:sp>
      <p:sp>
        <p:nvSpPr>
          <p:cNvPr id="4" name="Segnaposto piè di pagina 3">
            <a:extLst>
              <a:ext uri="{FF2B5EF4-FFF2-40B4-BE49-F238E27FC236}">
                <a16:creationId xmlns:a16="http://schemas.microsoft.com/office/drawing/2014/main" id="{1136A325-8895-B6B6-4808-EE11230F55C0}"/>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5" name="Segnaposto data 4">
            <a:extLst>
              <a:ext uri="{FF2B5EF4-FFF2-40B4-BE49-F238E27FC236}">
                <a16:creationId xmlns:a16="http://schemas.microsoft.com/office/drawing/2014/main" id="{28444C16-3400-0EF4-4DEC-10F9F4B9123B}"/>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70163450-8C7C-1800-5CBD-EB55864B7026}"/>
              </a:ext>
            </a:extLst>
          </p:cNvPr>
          <p:cNvSpPr>
            <a:spLocks noGrp="1"/>
          </p:cNvSpPr>
          <p:nvPr>
            <p:ph type="sldNum" sz="quarter" idx="12"/>
          </p:nvPr>
        </p:nvSpPr>
        <p:spPr/>
        <p:txBody>
          <a:bodyPr/>
          <a:lstStyle/>
          <a:p>
            <a:fld id="{3686A617-C4D3-4D9A-8A46-533505A69CB9}" type="slidenum">
              <a:rPr lang="fr-FR" smtClean="0"/>
              <a:pPr/>
              <a:t>18</a:t>
            </a:fld>
            <a:endParaRPr lang="fr-FR" dirty="0"/>
          </a:p>
        </p:txBody>
      </p:sp>
      <p:grpSp>
        <p:nvGrpSpPr>
          <p:cNvPr id="44" name="Group 43">
            <a:extLst>
              <a:ext uri="{FF2B5EF4-FFF2-40B4-BE49-F238E27FC236}">
                <a16:creationId xmlns:a16="http://schemas.microsoft.com/office/drawing/2014/main" id="{000F2866-DF12-AE6E-9C3C-A4D69A490C52}"/>
              </a:ext>
            </a:extLst>
          </p:cNvPr>
          <p:cNvGrpSpPr/>
          <p:nvPr/>
        </p:nvGrpSpPr>
        <p:grpSpPr>
          <a:xfrm>
            <a:off x="318837" y="1659455"/>
            <a:ext cx="11200545" cy="1769545"/>
            <a:chOff x="323495" y="1659455"/>
            <a:chExt cx="11200545" cy="1769545"/>
          </a:xfrm>
        </p:grpSpPr>
        <p:grpSp>
          <p:nvGrpSpPr>
            <p:cNvPr id="3" name="Group 2">
              <a:extLst>
                <a:ext uri="{FF2B5EF4-FFF2-40B4-BE49-F238E27FC236}">
                  <a16:creationId xmlns:a16="http://schemas.microsoft.com/office/drawing/2014/main" id="{B794C321-E4FF-3A10-1D9F-37E8003D6A76}"/>
                </a:ext>
              </a:extLst>
            </p:cNvPr>
            <p:cNvGrpSpPr/>
            <p:nvPr/>
          </p:nvGrpSpPr>
          <p:grpSpPr>
            <a:xfrm>
              <a:off x="323495" y="1659455"/>
              <a:ext cx="11200545" cy="1769545"/>
              <a:chOff x="340181" y="-1707608"/>
              <a:chExt cx="11200545" cy="1769545"/>
            </a:xfrm>
          </p:grpSpPr>
          <p:grpSp>
            <p:nvGrpSpPr>
              <p:cNvPr id="8" name="Group 7">
                <a:extLst>
                  <a:ext uri="{FF2B5EF4-FFF2-40B4-BE49-F238E27FC236}">
                    <a16:creationId xmlns:a16="http://schemas.microsoft.com/office/drawing/2014/main" id="{7182B571-470C-E0BE-3035-3AC68B85C65B}"/>
                  </a:ext>
                </a:extLst>
              </p:cNvPr>
              <p:cNvGrpSpPr/>
              <p:nvPr/>
            </p:nvGrpSpPr>
            <p:grpSpPr>
              <a:xfrm>
                <a:off x="340181" y="-1707608"/>
                <a:ext cx="11200545" cy="1769545"/>
                <a:chOff x="334959" y="1700808"/>
                <a:chExt cx="11200545" cy="1769545"/>
              </a:xfrm>
              <a:solidFill>
                <a:srgbClr val="FF9E1B"/>
              </a:solidFill>
            </p:grpSpPr>
            <p:sp>
              <p:nvSpPr>
                <p:cNvPr id="10" name="Snip and Round Single Corner of Rectangle 9">
                  <a:extLst>
                    <a:ext uri="{FF2B5EF4-FFF2-40B4-BE49-F238E27FC236}">
                      <a16:creationId xmlns:a16="http://schemas.microsoft.com/office/drawing/2014/main" id="{47DB6DF7-D535-F15D-74CF-6359221FA9A7}"/>
                    </a:ext>
                  </a:extLst>
                </p:cNvPr>
                <p:cNvSpPr/>
                <p:nvPr/>
              </p:nvSpPr>
              <p:spPr>
                <a:xfrm flipH="1">
                  <a:off x="334959" y="1700808"/>
                  <a:ext cx="11200545" cy="1769545"/>
                </a:xfrm>
                <a:prstGeom prst="snipRoundRect">
                  <a:avLst>
                    <a:gd name="adj1" fmla="val 0"/>
                    <a:gd name="adj2" fmla="val 16667"/>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1" name="Right Triangle 10">
                  <a:extLst>
                    <a:ext uri="{FF2B5EF4-FFF2-40B4-BE49-F238E27FC236}">
                      <a16:creationId xmlns:a16="http://schemas.microsoft.com/office/drawing/2014/main" id="{FFADC3F5-B63B-24A2-0FD9-CDCEAFF050AB}"/>
                    </a:ext>
                  </a:extLst>
                </p:cNvPr>
                <p:cNvSpPr/>
                <p:nvPr/>
              </p:nvSpPr>
              <p:spPr>
                <a:xfrm rot="16200000">
                  <a:off x="334385" y="1701382"/>
                  <a:ext cx="297875" cy="296728"/>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9" name="Titolo 6">
                <a:extLst>
                  <a:ext uri="{FF2B5EF4-FFF2-40B4-BE49-F238E27FC236}">
                    <a16:creationId xmlns:a16="http://schemas.microsoft.com/office/drawing/2014/main" id="{CDD6F63F-7869-8748-1A49-9D5AA02CB3D9}"/>
                  </a:ext>
                </a:extLst>
              </p:cNvPr>
              <p:cNvSpPr txBox="1">
                <a:spLocks/>
              </p:cNvSpPr>
              <p:nvPr/>
            </p:nvSpPr>
            <p:spPr>
              <a:xfrm>
                <a:off x="4503474" y="-1258077"/>
                <a:ext cx="6357675" cy="85479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2600" b="0" dirty="0">
                    <a:solidFill>
                      <a:srgbClr val="000000"/>
                    </a:solidFill>
                    <a:latin typeface="Calibri" panose="020F0502020204030204" pitchFamily="34" charset="0"/>
                    <a:ea typeface="+mn-lt"/>
                    <a:cs typeface="Calibri" panose="020F0502020204030204" pitchFamily="34" charset="0"/>
                  </a:rPr>
                  <a:t>Paper is made of wood fibres, which are turned into pulp.</a:t>
                </a:r>
                <a:endParaRPr lang="en-US" sz="2600" b="0" dirty="0">
                  <a:solidFill>
                    <a:srgbClr val="000000"/>
                  </a:solidFill>
                  <a:latin typeface="Calibri" panose="020F0502020204030204" pitchFamily="34" charset="0"/>
                </a:endParaRPr>
              </a:p>
            </p:txBody>
          </p:sp>
        </p:grpSp>
        <p:pic>
          <p:nvPicPr>
            <p:cNvPr id="43" name="Picture 42" descr="A close-up of a plywood surface&#10;&#10;AI-generated content may be incorrect.">
              <a:extLst>
                <a:ext uri="{FF2B5EF4-FFF2-40B4-BE49-F238E27FC236}">
                  <a16:creationId xmlns:a16="http://schemas.microsoft.com/office/drawing/2014/main" id="{B2D44755-6C92-0046-D64F-002ED42C44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67960" y="1959195"/>
              <a:ext cx="3579445" cy="1227037"/>
            </a:xfrm>
            <a:prstGeom prst="rect">
              <a:avLst/>
            </a:prstGeom>
          </p:spPr>
        </p:pic>
      </p:grpSp>
      <p:grpSp>
        <p:nvGrpSpPr>
          <p:cNvPr id="47" name="Group 46">
            <a:extLst>
              <a:ext uri="{FF2B5EF4-FFF2-40B4-BE49-F238E27FC236}">
                <a16:creationId xmlns:a16="http://schemas.microsoft.com/office/drawing/2014/main" id="{2530B3B9-215C-0879-B99D-5F3090E0B87A}"/>
              </a:ext>
            </a:extLst>
          </p:cNvPr>
          <p:cNvGrpSpPr/>
          <p:nvPr/>
        </p:nvGrpSpPr>
        <p:grpSpPr>
          <a:xfrm>
            <a:off x="318837" y="2203378"/>
            <a:ext cx="11200545" cy="1769545"/>
            <a:chOff x="323494" y="1960233"/>
            <a:chExt cx="11200545" cy="1769545"/>
          </a:xfrm>
        </p:grpSpPr>
        <p:grpSp>
          <p:nvGrpSpPr>
            <p:cNvPr id="12" name="Group 11">
              <a:extLst>
                <a:ext uri="{FF2B5EF4-FFF2-40B4-BE49-F238E27FC236}">
                  <a16:creationId xmlns:a16="http://schemas.microsoft.com/office/drawing/2014/main" id="{687A4ACD-4CF4-DA48-F9AC-A60322B02DF7}"/>
                </a:ext>
              </a:extLst>
            </p:cNvPr>
            <p:cNvGrpSpPr/>
            <p:nvPr/>
          </p:nvGrpSpPr>
          <p:grpSpPr>
            <a:xfrm>
              <a:off x="323494" y="1960233"/>
              <a:ext cx="11200545" cy="1769545"/>
              <a:chOff x="340181" y="-1707608"/>
              <a:chExt cx="11200545" cy="1769545"/>
            </a:xfrm>
          </p:grpSpPr>
          <p:grpSp>
            <p:nvGrpSpPr>
              <p:cNvPr id="13" name="Group 12">
                <a:extLst>
                  <a:ext uri="{FF2B5EF4-FFF2-40B4-BE49-F238E27FC236}">
                    <a16:creationId xmlns:a16="http://schemas.microsoft.com/office/drawing/2014/main" id="{BDF96A46-B6E5-3735-CE40-B2EC2FF730DA}"/>
                  </a:ext>
                </a:extLst>
              </p:cNvPr>
              <p:cNvGrpSpPr/>
              <p:nvPr/>
            </p:nvGrpSpPr>
            <p:grpSpPr>
              <a:xfrm>
                <a:off x="340181" y="-1707608"/>
                <a:ext cx="11200545" cy="1769545"/>
                <a:chOff x="334959" y="1700808"/>
                <a:chExt cx="11200545" cy="1769545"/>
              </a:xfrm>
              <a:solidFill>
                <a:srgbClr val="FF9E1B"/>
              </a:solidFill>
            </p:grpSpPr>
            <p:sp>
              <p:nvSpPr>
                <p:cNvPr id="20" name="Snip and Round Single Corner of Rectangle 19">
                  <a:extLst>
                    <a:ext uri="{FF2B5EF4-FFF2-40B4-BE49-F238E27FC236}">
                      <a16:creationId xmlns:a16="http://schemas.microsoft.com/office/drawing/2014/main" id="{43F8F9A8-DE08-63A5-F34C-9A9879F8B057}"/>
                    </a:ext>
                  </a:extLst>
                </p:cNvPr>
                <p:cNvSpPr/>
                <p:nvPr/>
              </p:nvSpPr>
              <p:spPr>
                <a:xfrm flipH="1">
                  <a:off x="334959" y="1700808"/>
                  <a:ext cx="11200545" cy="1769545"/>
                </a:xfrm>
                <a:prstGeom prst="snipRoundRect">
                  <a:avLst>
                    <a:gd name="adj1" fmla="val 0"/>
                    <a:gd name="adj2" fmla="val 16667"/>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1" name="Right Triangle 20">
                  <a:extLst>
                    <a:ext uri="{FF2B5EF4-FFF2-40B4-BE49-F238E27FC236}">
                      <a16:creationId xmlns:a16="http://schemas.microsoft.com/office/drawing/2014/main" id="{7F8B0172-DE76-75DF-9E95-1A57762C8562}"/>
                    </a:ext>
                  </a:extLst>
                </p:cNvPr>
                <p:cNvSpPr/>
                <p:nvPr/>
              </p:nvSpPr>
              <p:spPr>
                <a:xfrm rot="16200000">
                  <a:off x="334385" y="1701382"/>
                  <a:ext cx="297875" cy="296728"/>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4" name="Titolo 6">
                <a:extLst>
                  <a:ext uri="{FF2B5EF4-FFF2-40B4-BE49-F238E27FC236}">
                    <a16:creationId xmlns:a16="http://schemas.microsoft.com/office/drawing/2014/main" id="{A95BBDFF-E43D-73EB-B1E5-A16374F35077}"/>
                  </a:ext>
                </a:extLst>
              </p:cNvPr>
              <p:cNvSpPr txBox="1">
                <a:spLocks/>
              </p:cNvSpPr>
              <p:nvPr/>
            </p:nvSpPr>
            <p:spPr>
              <a:xfrm>
                <a:off x="4503474" y="-1012189"/>
                <a:ext cx="6357675" cy="48657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u="none" strike="noStrike" dirty="0">
                    <a:solidFill>
                      <a:schemeClr val="bg1"/>
                    </a:solidFill>
                    <a:effectLst/>
                    <a:latin typeface="Calibri" panose="020F0502020204030204" pitchFamily="34" charset="0"/>
                  </a:rPr>
                  <a:t>There are many different types of paper.</a:t>
                </a:r>
                <a:r>
                  <a:rPr lang="en-US" sz="2400" b="0" dirty="0">
                    <a:solidFill>
                      <a:schemeClr val="bg1"/>
                    </a:solidFill>
                    <a:effectLst/>
                    <a:latin typeface="Calibri" panose="020F0502020204030204" pitchFamily="34" charset="0"/>
                  </a:rPr>
                  <a:t>​</a:t>
                </a:r>
              </a:p>
            </p:txBody>
          </p:sp>
        </p:grpSp>
        <p:pic>
          <p:nvPicPr>
            <p:cNvPr id="45" name="Picture 44">
              <a:extLst>
                <a:ext uri="{FF2B5EF4-FFF2-40B4-BE49-F238E27FC236}">
                  <a16:creationId xmlns:a16="http://schemas.microsoft.com/office/drawing/2014/main" id="{95476B2E-053A-07CF-A3CE-3887F971B5D1}"/>
                </a:ext>
              </a:extLst>
            </p:cNvPr>
            <p:cNvPicPr>
              <a:picLocks noChangeAspect="1"/>
            </p:cNvPicPr>
            <p:nvPr/>
          </p:nvPicPr>
          <p:blipFill>
            <a:blip r:embed="rId4" cstate="screen">
              <a:extLst>
                <a:ext uri="{28A0092B-C50C-407E-A947-70E740481C1C}">
                  <a14:useLocalDpi xmlns:a14="http://schemas.microsoft.com/office/drawing/2010/main"/>
                </a:ext>
              </a:extLst>
            </a:blip>
            <a:srcRect r="-754"/>
            <a:stretch/>
          </p:blipFill>
          <p:spPr>
            <a:xfrm>
              <a:off x="620222" y="2291166"/>
              <a:ext cx="3579445" cy="1227037"/>
            </a:xfrm>
            <a:prstGeom prst="rect">
              <a:avLst/>
            </a:prstGeom>
          </p:spPr>
        </p:pic>
      </p:grpSp>
      <p:grpSp>
        <p:nvGrpSpPr>
          <p:cNvPr id="49" name="Group 48">
            <a:extLst>
              <a:ext uri="{FF2B5EF4-FFF2-40B4-BE49-F238E27FC236}">
                <a16:creationId xmlns:a16="http://schemas.microsoft.com/office/drawing/2014/main" id="{54D9559C-6DC5-A4FA-FD1E-EDD7A5D415E7}"/>
              </a:ext>
            </a:extLst>
          </p:cNvPr>
          <p:cNvGrpSpPr/>
          <p:nvPr/>
        </p:nvGrpSpPr>
        <p:grpSpPr>
          <a:xfrm>
            <a:off x="318837" y="2747301"/>
            <a:ext cx="11200545" cy="1769545"/>
            <a:chOff x="323494" y="2276705"/>
            <a:chExt cx="11200545" cy="1769545"/>
          </a:xfrm>
        </p:grpSpPr>
        <p:grpSp>
          <p:nvGrpSpPr>
            <p:cNvPr id="22" name="Group 21">
              <a:extLst>
                <a:ext uri="{FF2B5EF4-FFF2-40B4-BE49-F238E27FC236}">
                  <a16:creationId xmlns:a16="http://schemas.microsoft.com/office/drawing/2014/main" id="{8357C4C0-3754-7044-51B5-3A4405E46E98}"/>
                </a:ext>
              </a:extLst>
            </p:cNvPr>
            <p:cNvGrpSpPr/>
            <p:nvPr/>
          </p:nvGrpSpPr>
          <p:grpSpPr>
            <a:xfrm>
              <a:off x="323494" y="2276705"/>
              <a:ext cx="11200545" cy="1769545"/>
              <a:chOff x="340181" y="-1707608"/>
              <a:chExt cx="11200545" cy="1769545"/>
            </a:xfrm>
          </p:grpSpPr>
          <p:grpSp>
            <p:nvGrpSpPr>
              <p:cNvPr id="23" name="Group 22">
                <a:extLst>
                  <a:ext uri="{FF2B5EF4-FFF2-40B4-BE49-F238E27FC236}">
                    <a16:creationId xmlns:a16="http://schemas.microsoft.com/office/drawing/2014/main" id="{853042B6-9B5F-EA75-6E45-17D1ACFD9769}"/>
                  </a:ext>
                </a:extLst>
              </p:cNvPr>
              <p:cNvGrpSpPr/>
              <p:nvPr/>
            </p:nvGrpSpPr>
            <p:grpSpPr>
              <a:xfrm>
                <a:off x="340181" y="-1707608"/>
                <a:ext cx="11200545" cy="1769545"/>
                <a:chOff x="334959" y="1700808"/>
                <a:chExt cx="11200545" cy="1769545"/>
              </a:xfrm>
              <a:solidFill>
                <a:srgbClr val="FF9E1B"/>
              </a:solidFill>
            </p:grpSpPr>
            <p:sp>
              <p:nvSpPr>
                <p:cNvPr id="25" name="Snip and Round Single Corner of Rectangle 24">
                  <a:extLst>
                    <a:ext uri="{FF2B5EF4-FFF2-40B4-BE49-F238E27FC236}">
                      <a16:creationId xmlns:a16="http://schemas.microsoft.com/office/drawing/2014/main" id="{728F44CD-D570-EDA6-9D01-895CCC8AC6DA}"/>
                    </a:ext>
                  </a:extLst>
                </p:cNvPr>
                <p:cNvSpPr/>
                <p:nvPr/>
              </p:nvSpPr>
              <p:spPr>
                <a:xfrm flipH="1">
                  <a:off x="334959" y="1700808"/>
                  <a:ext cx="11200545" cy="1769545"/>
                </a:xfrm>
                <a:prstGeom prst="snipRoundRect">
                  <a:avLst>
                    <a:gd name="adj1" fmla="val 0"/>
                    <a:gd name="adj2" fmla="val 16667"/>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6" name="Right Triangle 25">
                  <a:extLst>
                    <a:ext uri="{FF2B5EF4-FFF2-40B4-BE49-F238E27FC236}">
                      <a16:creationId xmlns:a16="http://schemas.microsoft.com/office/drawing/2014/main" id="{CE193299-17D0-35E8-32E7-544223E88FA0}"/>
                    </a:ext>
                  </a:extLst>
                </p:cNvPr>
                <p:cNvSpPr/>
                <p:nvPr/>
              </p:nvSpPr>
              <p:spPr>
                <a:xfrm rot="16200000">
                  <a:off x="334385" y="1701382"/>
                  <a:ext cx="297875" cy="296728"/>
                </a:xfrm>
                <a:prstGeom prst="rtTriangle">
                  <a:avLst/>
                </a:prstGeom>
                <a:solidFill>
                  <a:srgbClr val="BE9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4" name="Titolo 6">
                <a:extLst>
                  <a:ext uri="{FF2B5EF4-FFF2-40B4-BE49-F238E27FC236}">
                    <a16:creationId xmlns:a16="http://schemas.microsoft.com/office/drawing/2014/main" id="{55FCD0C0-F191-C5BC-B269-475B58DB0FF7}"/>
                  </a:ext>
                </a:extLst>
              </p:cNvPr>
              <p:cNvSpPr txBox="1">
                <a:spLocks/>
              </p:cNvSpPr>
              <p:nvPr/>
            </p:nvSpPr>
            <p:spPr>
              <a:xfrm>
                <a:off x="4503474" y="-1515653"/>
                <a:ext cx="6867015" cy="127971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000" b="0" u="none" strike="noStrike" dirty="0">
                    <a:solidFill>
                      <a:srgbClr val="000000"/>
                    </a:solidFill>
                    <a:effectLst/>
                    <a:latin typeface="Calibri" panose="020F0502020204030204" pitchFamily="34" charset="0"/>
                  </a:rPr>
                  <a:t>Paper's properties make it perfect to be used for writing and drawing on, for printing money on, for printing books, newspapers and magazines, for decorating walls and wrapping up gifts, for packaging and for cleaning.</a:t>
                </a:r>
                <a:r>
                  <a:rPr lang="en-US" sz="2000" b="0" dirty="0">
                    <a:solidFill>
                      <a:srgbClr val="000000"/>
                    </a:solidFill>
                    <a:effectLst/>
                    <a:latin typeface="Calibri" panose="020F0502020204030204" pitchFamily="34" charset="0"/>
                  </a:rPr>
                  <a:t>​</a:t>
                </a:r>
              </a:p>
            </p:txBody>
          </p:sp>
        </p:grpSp>
        <p:pic>
          <p:nvPicPr>
            <p:cNvPr id="48" name="Picture 47">
              <a:extLst>
                <a:ext uri="{FF2B5EF4-FFF2-40B4-BE49-F238E27FC236}">
                  <a16:creationId xmlns:a16="http://schemas.microsoft.com/office/drawing/2014/main" id="{D4453496-0059-38B1-08FF-E294FFEFFCC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20222" y="2635152"/>
              <a:ext cx="3579445" cy="1227037"/>
            </a:xfrm>
            <a:prstGeom prst="rect">
              <a:avLst/>
            </a:prstGeom>
          </p:spPr>
        </p:pic>
      </p:grpSp>
      <p:grpSp>
        <p:nvGrpSpPr>
          <p:cNvPr id="52" name="Group 51">
            <a:extLst>
              <a:ext uri="{FF2B5EF4-FFF2-40B4-BE49-F238E27FC236}">
                <a16:creationId xmlns:a16="http://schemas.microsoft.com/office/drawing/2014/main" id="{AAC872BE-6CC4-E50E-D05C-48C470AD41AA}"/>
              </a:ext>
            </a:extLst>
          </p:cNvPr>
          <p:cNvGrpSpPr/>
          <p:nvPr/>
        </p:nvGrpSpPr>
        <p:grpSpPr>
          <a:xfrm>
            <a:off x="318837" y="3291224"/>
            <a:ext cx="11200545" cy="1769545"/>
            <a:chOff x="334963" y="2593177"/>
            <a:chExt cx="11200545" cy="1769545"/>
          </a:xfrm>
        </p:grpSpPr>
        <p:grpSp>
          <p:nvGrpSpPr>
            <p:cNvPr id="56" name="Group 55">
              <a:extLst>
                <a:ext uri="{FF2B5EF4-FFF2-40B4-BE49-F238E27FC236}">
                  <a16:creationId xmlns:a16="http://schemas.microsoft.com/office/drawing/2014/main" id="{D81DF804-F092-4CF5-807E-792CCDD83DF1}"/>
                </a:ext>
              </a:extLst>
            </p:cNvPr>
            <p:cNvGrpSpPr/>
            <p:nvPr/>
          </p:nvGrpSpPr>
          <p:grpSpPr>
            <a:xfrm>
              <a:off x="334963" y="2593177"/>
              <a:ext cx="11200545" cy="1769545"/>
              <a:chOff x="340181" y="-1707608"/>
              <a:chExt cx="11200545" cy="1769545"/>
            </a:xfrm>
          </p:grpSpPr>
          <p:grpSp>
            <p:nvGrpSpPr>
              <p:cNvPr id="58" name="Group 57">
                <a:extLst>
                  <a:ext uri="{FF2B5EF4-FFF2-40B4-BE49-F238E27FC236}">
                    <a16:creationId xmlns:a16="http://schemas.microsoft.com/office/drawing/2014/main" id="{6F8FB563-7467-EA65-9F27-A0C7ABE776F1}"/>
                  </a:ext>
                </a:extLst>
              </p:cNvPr>
              <p:cNvGrpSpPr/>
              <p:nvPr/>
            </p:nvGrpSpPr>
            <p:grpSpPr>
              <a:xfrm>
                <a:off x="340181" y="-1707608"/>
                <a:ext cx="11200545" cy="1769545"/>
                <a:chOff x="334959" y="1700808"/>
                <a:chExt cx="11200545" cy="1769545"/>
              </a:xfrm>
              <a:solidFill>
                <a:srgbClr val="FF9E1B"/>
              </a:solidFill>
            </p:grpSpPr>
            <p:sp>
              <p:nvSpPr>
                <p:cNvPr id="60" name="Snip and Round Single Corner of Rectangle 59">
                  <a:extLst>
                    <a:ext uri="{FF2B5EF4-FFF2-40B4-BE49-F238E27FC236}">
                      <a16:creationId xmlns:a16="http://schemas.microsoft.com/office/drawing/2014/main" id="{A3B91A1A-D7EF-F6BF-08D3-12E1EB8C39A3}"/>
                    </a:ext>
                  </a:extLst>
                </p:cNvPr>
                <p:cNvSpPr/>
                <p:nvPr/>
              </p:nvSpPr>
              <p:spPr>
                <a:xfrm flipH="1">
                  <a:off x="334959" y="1700808"/>
                  <a:ext cx="11200545" cy="1769545"/>
                </a:xfrm>
                <a:prstGeom prst="snipRoundRect">
                  <a:avLst>
                    <a:gd name="adj1" fmla="val 0"/>
                    <a:gd name="adj2" fmla="val 16667"/>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61" name="Right Triangle 60">
                  <a:extLst>
                    <a:ext uri="{FF2B5EF4-FFF2-40B4-BE49-F238E27FC236}">
                      <a16:creationId xmlns:a16="http://schemas.microsoft.com/office/drawing/2014/main" id="{8D0C61F8-28C9-937B-C990-B9EE028E0EE8}"/>
                    </a:ext>
                  </a:extLst>
                </p:cNvPr>
                <p:cNvSpPr/>
                <p:nvPr/>
              </p:nvSpPr>
              <p:spPr>
                <a:xfrm rot="16200000">
                  <a:off x="334385" y="1701382"/>
                  <a:ext cx="297875" cy="296728"/>
                </a:xfrm>
                <a:prstGeom prst="rtTriangle">
                  <a:avLst/>
                </a:prstGeom>
                <a:solidFill>
                  <a:srgbClr val="693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59" name="Titolo 6">
                <a:extLst>
                  <a:ext uri="{FF2B5EF4-FFF2-40B4-BE49-F238E27FC236}">
                    <a16:creationId xmlns:a16="http://schemas.microsoft.com/office/drawing/2014/main" id="{2D3373E7-4E86-3963-EF13-B0A19CA0E807}"/>
                  </a:ext>
                </a:extLst>
              </p:cNvPr>
              <p:cNvSpPr txBox="1">
                <a:spLocks/>
              </p:cNvSpPr>
              <p:nvPr/>
            </p:nvSpPr>
            <p:spPr>
              <a:xfrm>
                <a:off x="4486140" y="-1223917"/>
                <a:ext cx="6867015" cy="87591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u="none" strike="noStrike" dirty="0">
                    <a:solidFill>
                      <a:schemeClr val="bg1"/>
                    </a:solidFill>
                    <a:effectLst/>
                    <a:latin typeface="Calibri" panose="020F0502020204030204" pitchFamily="34" charset="0"/>
                  </a:rPr>
                  <a:t>Paper is </a:t>
                </a:r>
                <a:r>
                  <a:rPr lang="en-GB" sz="2400" b="0" dirty="0">
                    <a:solidFill>
                      <a:schemeClr val="bg1"/>
                    </a:solidFill>
                    <a:latin typeface="Calibri" panose="020F0502020204030204" pitchFamily="34" charset="0"/>
                  </a:rPr>
                  <a:t>made from </a:t>
                </a:r>
                <a:r>
                  <a:rPr lang="en-GB" sz="2400" b="0" u="none" strike="noStrike" dirty="0">
                    <a:solidFill>
                      <a:schemeClr val="bg1"/>
                    </a:solidFill>
                    <a:effectLst/>
                    <a:latin typeface="Calibri" panose="020F0502020204030204" pitchFamily="34" charset="0"/>
                  </a:rPr>
                  <a:t>renewable resources – it is made from trees, and new trees can be planted.</a:t>
                </a:r>
                <a:endParaRPr lang="en-US" sz="2400" b="0" dirty="0">
                  <a:solidFill>
                    <a:schemeClr val="bg1"/>
                  </a:solidFill>
                  <a:effectLst/>
                  <a:latin typeface="Calibri" panose="020F0502020204030204" pitchFamily="34" charset="0"/>
                </a:endParaRPr>
              </a:p>
            </p:txBody>
          </p:sp>
        </p:grpSp>
        <p:pic>
          <p:nvPicPr>
            <p:cNvPr id="57" name="Picture 56">
              <a:extLst>
                <a:ext uri="{FF2B5EF4-FFF2-40B4-BE49-F238E27FC236}">
                  <a16:creationId xmlns:a16="http://schemas.microsoft.com/office/drawing/2014/main" id="{32F70AC5-5B1A-188B-78E6-7D45DDF20FD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31690" y="2948260"/>
              <a:ext cx="3579445" cy="1227037"/>
            </a:xfrm>
            <a:prstGeom prst="rect">
              <a:avLst/>
            </a:prstGeom>
          </p:spPr>
        </p:pic>
      </p:grpSp>
      <p:grpSp>
        <p:nvGrpSpPr>
          <p:cNvPr id="2" name="Group 1">
            <a:extLst>
              <a:ext uri="{FF2B5EF4-FFF2-40B4-BE49-F238E27FC236}">
                <a16:creationId xmlns:a16="http://schemas.microsoft.com/office/drawing/2014/main" id="{EA7F5642-2C22-AE14-CB10-83ADBC6F24E1}"/>
              </a:ext>
            </a:extLst>
          </p:cNvPr>
          <p:cNvGrpSpPr/>
          <p:nvPr/>
        </p:nvGrpSpPr>
        <p:grpSpPr>
          <a:xfrm>
            <a:off x="318837" y="3835147"/>
            <a:ext cx="11200545" cy="1769545"/>
            <a:chOff x="346431" y="2922376"/>
            <a:chExt cx="11200545" cy="1769545"/>
          </a:xfrm>
        </p:grpSpPr>
        <p:grpSp>
          <p:nvGrpSpPr>
            <p:cNvPr id="15" name="Group 14">
              <a:extLst>
                <a:ext uri="{FF2B5EF4-FFF2-40B4-BE49-F238E27FC236}">
                  <a16:creationId xmlns:a16="http://schemas.microsoft.com/office/drawing/2014/main" id="{E54E05BB-53DA-96B5-9418-0636E7463B7B}"/>
                </a:ext>
              </a:extLst>
            </p:cNvPr>
            <p:cNvGrpSpPr/>
            <p:nvPr/>
          </p:nvGrpSpPr>
          <p:grpSpPr>
            <a:xfrm>
              <a:off x="346431" y="2922376"/>
              <a:ext cx="11200545" cy="1769545"/>
              <a:chOff x="340181" y="-1707608"/>
              <a:chExt cx="11200545" cy="1769545"/>
            </a:xfrm>
          </p:grpSpPr>
          <p:grpSp>
            <p:nvGrpSpPr>
              <p:cNvPr id="17" name="Group 16">
                <a:extLst>
                  <a:ext uri="{FF2B5EF4-FFF2-40B4-BE49-F238E27FC236}">
                    <a16:creationId xmlns:a16="http://schemas.microsoft.com/office/drawing/2014/main" id="{BC104CEC-6B2A-BB24-2C64-1B24115B25B9}"/>
                  </a:ext>
                </a:extLst>
              </p:cNvPr>
              <p:cNvGrpSpPr/>
              <p:nvPr/>
            </p:nvGrpSpPr>
            <p:grpSpPr>
              <a:xfrm>
                <a:off x="340181" y="-1707608"/>
                <a:ext cx="11200545" cy="1769545"/>
                <a:chOff x="334959" y="1700808"/>
                <a:chExt cx="11200545" cy="1769545"/>
              </a:xfrm>
              <a:solidFill>
                <a:srgbClr val="FF9E1B"/>
              </a:solidFill>
            </p:grpSpPr>
            <p:sp>
              <p:nvSpPr>
                <p:cNvPr id="19" name="Snip and Round Single Corner of Rectangle 18">
                  <a:extLst>
                    <a:ext uri="{FF2B5EF4-FFF2-40B4-BE49-F238E27FC236}">
                      <a16:creationId xmlns:a16="http://schemas.microsoft.com/office/drawing/2014/main" id="{869771F8-E535-C759-C3C9-12ABA48E6E11}"/>
                    </a:ext>
                  </a:extLst>
                </p:cNvPr>
                <p:cNvSpPr/>
                <p:nvPr/>
              </p:nvSpPr>
              <p:spPr>
                <a:xfrm flipH="1">
                  <a:off x="334959" y="1700808"/>
                  <a:ext cx="11200545" cy="1769545"/>
                </a:xfrm>
                <a:prstGeom prst="snipRoundRect">
                  <a:avLst>
                    <a:gd name="adj1" fmla="val 0"/>
                    <a:gd name="adj2" fmla="val 16667"/>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42" name="Right Triangle 41">
                  <a:extLst>
                    <a:ext uri="{FF2B5EF4-FFF2-40B4-BE49-F238E27FC236}">
                      <a16:creationId xmlns:a16="http://schemas.microsoft.com/office/drawing/2014/main" id="{98B48AE2-7B0B-59A8-A6DB-52661C4E25E5}"/>
                    </a:ext>
                  </a:extLst>
                </p:cNvPr>
                <p:cNvSpPr/>
                <p:nvPr/>
              </p:nvSpPr>
              <p:spPr>
                <a:xfrm rot="16200000">
                  <a:off x="334385" y="1701382"/>
                  <a:ext cx="297875" cy="296728"/>
                </a:xfrm>
                <a:prstGeom prst="rtTriangle">
                  <a:avLst/>
                </a:prstGeom>
                <a:solidFill>
                  <a:srgbClr val="941C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8" name="Titolo 6">
                <a:extLst>
                  <a:ext uri="{FF2B5EF4-FFF2-40B4-BE49-F238E27FC236}">
                    <a16:creationId xmlns:a16="http://schemas.microsoft.com/office/drawing/2014/main" id="{ED659A1D-A974-C398-F208-E5EFE3C9D879}"/>
                  </a:ext>
                </a:extLst>
              </p:cNvPr>
              <p:cNvSpPr txBox="1">
                <a:spLocks/>
              </p:cNvSpPr>
              <p:nvPr/>
            </p:nvSpPr>
            <p:spPr>
              <a:xfrm>
                <a:off x="4486141" y="-1223917"/>
                <a:ext cx="6545248" cy="87591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u="none" strike="noStrike" dirty="0">
                    <a:solidFill>
                      <a:schemeClr val="bg1"/>
                    </a:solidFill>
                    <a:effectLst/>
                    <a:latin typeface="Calibri" panose="020F0502020204030204" pitchFamily="34" charset="0"/>
                  </a:rPr>
                  <a:t>Paper is biodegradable and can be recycled up to 7 times.</a:t>
                </a:r>
                <a:r>
                  <a:rPr lang="en-US" sz="2400" b="0" dirty="0">
                    <a:solidFill>
                      <a:schemeClr val="bg1"/>
                    </a:solidFill>
                    <a:effectLst/>
                    <a:latin typeface="Calibri" panose="020F0502020204030204" pitchFamily="34" charset="0"/>
                  </a:rPr>
                  <a:t>​</a:t>
                </a:r>
              </a:p>
            </p:txBody>
          </p:sp>
        </p:grpSp>
        <p:pic>
          <p:nvPicPr>
            <p:cNvPr id="16" name="Picture 15">
              <a:extLst>
                <a:ext uri="{FF2B5EF4-FFF2-40B4-BE49-F238E27FC236}">
                  <a16:creationId xmlns:a16="http://schemas.microsoft.com/office/drawing/2014/main" id="{FF700534-8B0E-9DF3-4C19-3F02FD6751E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r="-159"/>
            <a:stretch/>
          </p:blipFill>
          <p:spPr>
            <a:xfrm>
              <a:off x="637293" y="3274495"/>
              <a:ext cx="3533331" cy="1246563"/>
            </a:xfrm>
            <a:prstGeom prst="rect">
              <a:avLst/>
            </a:prstGeom>
            <a:ln>
              <a:noFill/>
            </a:ln>
          </p:spPr>
        </p:pic>
      </p:grpSp>
      <p:grpSp>
        <p:nvGrpSpPr>
          <p:cNvPr id="55" name="Group 54">
            <a:extLst>
              <a:ext uri="{FF2B5EF4-FFF2-40B4-BE49-F238E27FC236}">
                <a16:creationId xmlns:a16="http://schemas.microsoft.com/office/drawing/2014/main" id="{923F4E6E-E6F2-8066-468A-23DCC008E9FC}"/>
              </a:ext>
            </a:extLst>
          </p:cNvPr>
          <p:cNvGrpSpPr/>
          <p:nvPr/>
        </p:nvGrpSpPr>
        <p:grpSpPr>
          <a:xfrm>
            <a:off x="317644" y="4379071"/>
            <a:ext cx="11202930" cy="1769545"/>
            <a:chOff x="320789" y="3238848"/>
            <a:chExt cx="11202930" cy="1769545"/>
          </a:xfrm>
        </p:grpSpPr>
        <p:grpSp>
          <p:nvGrpSpPr>
            <p:cNvPr id="37" name="Group 36">
              <a:extLst>
                <a:ext uri="{FF2B5EF4-FFF2-40B4-BE49-F238E27FC236}">
                  <a16:creationId xmlns:a16="http://schemas.microsoft.com/office/drawing/2014/main" id="{D89CC2C0-74B8-E9C4-D86E-CA1741D6566B}"/>
                </a:ext>
              </a:extLst>
            </p:cNvPr>
            <p:cNvGrpSpPr/>
            <p:nvPr/>
          </p:nvGrpSpPr>
          <p:grpSpPr>
            <a:xfrm>
              <a:off x="320789" y="3238848"/>
              <a:ext cx="11202930" cy="1769545"/>
              <a:chOff x="326221" y="-1707608"/>
              <a:chExt cx="11202930" cy="1769545"/>
            </a:xfrm>
          </p:grpSpPr>
          <p:grpSp>
            <p:nvGrpSpPr>
              <p:cNvPr id="38" name="Group 37">
                <a:extLst>
                  <a:ext uri="{FF2B5EF4-FFF2-40B4-BE49-F238E27FC236}">
                    <a16:creationId xmlns:a16="http://schemas.microsoft.com/office/drawing/2014/main" id="{7E4174C5-229A-CA08-CA35-2B2BEEF69828}"/>
                  </a:ext>
                </a:extLst>
              </p:cNvPr>
              <p:cNvGrpSpPr/>
              <p:nvPr/>
            </p:nvGrpSpPr>
            <p:grpSpPr>
              <a:xfrm>
                <a:off x="326221" y="-1707608"/>
                <a:ext cx="11202930" cy="1769545"/>
                <a:chOff x="320999" y="1700808"/>
                <a:chExt cx="11202930" cy="1769545"/>
              </a:xfrm>
              <a:solidFill>
                <a:srgbClr val="FF9E1B"/>
              </a:solidFill>
            </p:grpSpPr>
            <p:sp>
              <p:nvSpPr>
                <p:cNvPr id="40" name="Snip and Round Single Corner of Rectangle 39">
                  <a:extLst>
                    <a:ext uri="{FF2B5EF4-FFF2-40B4-BE49-F238E27FC236}">
                      <a16:creationId xmlns:a16="http://schemas.microsoft.com/office/drawing/2014/main" id="{848AFCFC-B64F-623F-A74B-A7AA13D9FD20}"/>
                    </a:ext>
                  </a:extLst>
                </p:cNvPr>
                <p:cNvSpPr/>
                <p:nvPr/>
              </p:nvSpPr>
              <p:spPr>
                <a:xfrm flipH="1">
                  <a:off x="323384" y="1700808"/>
                  <a:ext cx="11200545" cy="1769545"/>
                </a:xfrm>
                <a:prstGeom prst="snipRoundRect">
                  <a:avLst>
                    <a:gd name="adj1" fmla="val 0"/>
                    <a:gd name="adj2" fmla="val 16667"/>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41" name="Right Triangle 40">
                  <a:extLst>
                    <a:ext uri="{FF2B5EF4-FFF2-40B4-BE49-F238E27FC236}">
                      <a16:creationId xmlns:a16="http://schemas.microsoft.com/office/drawing/2014/main" id="{F3F911A1-9A08-7C00-C38F-A8835AA68EC2}"/>
                    </a:ext>
                  </a:extLst>
                </p:cNvPr>
                <p:cNvSpPr/>
                <p:nvPr/>
              </p:nvSpPr>
              <p:spPr>
                <a:xfrm rot="16200000">
                  <a:off x="320425" y="1701382"/>
                  <a:ext cx="297875" cy="296728"/>
                </a:xfrm>
                <a:prstGeom prst="rtTriangle">
                  <a:avLst/>
                </a:prstGeom>
                <a:solidFill>
                  <a:srgbClr val="0053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39" name="Titolo 6">
                <a:extLst>
                  <a:ext uri="{FF2B5EF4-FFF2-40B4-BE49-F238E27FC236}">
                    <a16:creationId xmlns:a16="http://schemas.microsoft.com/office/drawing/2014/main" id="{452DB81A-877B-A223-51D4-2F6EC89F9DF9}"/>
                  </a:ext>
                </a:extLst>
              </p:cNvPr>
              <p:cNvSpPr txBox="1">
                <a:spLocks/>
              </p:cNvSpPr>
              <p:nvPr/>
            </p:nvSpPr>
            <p:spPr>
              <a:xfrm>
                <a:off x="4503396" y="-1193391"/>
                <a:ext cx="6737521" cy="859148"/>
              </a:xfrm>
              <a:prstGeom prst="rect">
                <a:avLst/>
              </a:prstGeom>
            </p:spPr>
            <p:txBody>
              <a:bodyPr lIns="91440" tIns="45720" rIns="91440" bIns="45720" anchor="t"/>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fontAlgn="base">
                  <a:lnSpc>
                    <a:spcPct val="100000"/>
                  </a:lnSpc>
                </a:pPr>
                <a:r>
                  <a:rPr lang="en-GB" sz="2400" b="0" u="none" strike="noStrike" dirty="0">
                    <a:solidFill>
                      <a:schemeClr val="bg1"/>
                    </a:solidFill>
                    <a:effectLst/>
                    <a:latin typeface="Calibri"/>
                    <a:ea typeface="Calibri"/>
                    <a:cs typeface="Calibri"/>
                  </a:rPr>
                  <a:t>Responsibly managed forests, which is where REY</a:t>
                </a:r>
                <a:r>
                  <a:rPr lang="en-US" sz="2400" b="0" dirty="0">
                    <a:solidFill>
                      <a:schemeClr val="bg1"/>
                    </a:solidFill>
                    <a:ea typeface="+mj-lt"/>
                    <a:cs typeface="+mj-lt"/>
                  </a:rPr>
                  <a:t>® </a:t>
                </a:r>
                <a:r>
                  <a:rPr lang="en-GB" sz="2400" b="0" dirty="0">
                    <a:solidFill>
                      <a:schemeClr val="bg1"/>
                    </a:solidFill>
                    <a:latin typeface="Calibri"/>
                    <a:ea typeface="+mj-lt"/>
                    <a:cs typeface="Calibri"/>
                  </a:rPr>
                  <a:t> </a:t>
                </a:r>
                <a:r>
                  <a:rPr lang="en-GB" sz="2400" b="0" u="none" strike="noStrike" dirty="0">
                    <a:solidFill>
                      <a:schemeClr val="bg1"/>
                    </a:solidFill>
                    <a:effectLst/>
                    <a:latin typeface="Calibri"/>
                    <a:ea typeface="Calibri"/>
                    <a:cs typeface="Calibri"/>
                  </a:rPr>
                  <a:t>sources paper from, help support the environment.</a:t>
                </a:r>
                <a:endParaRPr lang="en-US" sz="2400" b="0" dirty="0">
                  <a:solidFill>
                    <a:schemeClr val="bg1"/>
                  </a:solidFill>
                  <a:effectLst/>
                  <a:latin typeface="Calibri"/>
                  <a:ea typeface="Calibri"/>
                  <a:cs typeface="Calibri"/>
                </a:endParaRPr>
              </a:p>
            </p:txBody>
          </p:sp>
        </p:grpSp>
        <p:pic>
          <p:nvPicPr>
            <p:cNvPr id="46" name="Picture 45">
              <a:extLst>
                <a:ext uri="{FF2B5EF4-FFF2-40B4-BE49-F238E27FC236}">
                  <a16:creationId xmlns:a16="http://schemas.microsoft.com/office/drawing/2014/main" id="{9EBE6A93-10DE-ED04-C34C-7AE7996FAC4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31477" y="3589340"/>
              <a:ext cx="3579445" cy="1227037"/>
            </a:xfrm>
            <a:prstGeom prst="rect">
              <a:avLst/>
            </a:prstGeom>
          </p:spPr>
        </p:pic>
      </p:grpSp>
    </p:spTree>
    <p:extLst>
      <p:ext uri="{BB962C8B-B14F-4D97-AF65-F5344CB8AC3E}">
        <p14:creationId xmlns:p14="http://schemas.microsoft.com/office/powerpoint/2010/main" val="3503465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ppt_x"/>
                                          </p:val>
                                        </p:tav>
                                        <p:tav tm="100000">
                                          <p:val>
                                            <p:strVal val="#ppt_x"/>
                                          </p:val>
                                        </p:tav>
                                      </p:tavLst>
                                    </p:anim>
                                    <p:anim calcmode="lin" valueType="num">
                                      <p:cBhvr additive="base">
                                        <p:cTn id="2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ppt_x"/>
                                          </p:val>
                                        </p:tav>
                                        <p:tav tm="100000">
                                          <p:val>
                                            <p:strVal val="#ppt_x"/>
                                          </p:val>
                                        </p:tav>
                                      </p:tavLst>
                                    </p:anim>
                                    <p:anim calcmode="lin" valueType="num">
                                      <p:cBhvr additive="base">
                                        <p:cTn id="3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EC8C1-6B91-5379-AD53-D46703CABCD5}"/>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EF50A6-EBA2-5F67-C13A-0E32FCDBCC7F}"/>
              </a:ext>
            </a:extLst>
          </p:cNvPr>
          <p:cNvSpPr>
            <a:spLocks noGrp="1"/>
          </p:cNvSpPr>
          <p:nvPr>
            <p:ph type="ftr" sz="quarter" idx="11"/>
          </p:nvPr>
        </p:nvSpPr>
        <p:spPr/>
        <p:txBody>
          <a:bodyPr/>
          <a:lstStyle/>
          <a:p>
            <a:r>
              <a:rPr lang="en-US"/>
              <a:t>REY® is a registered brand of </a:t>
            </a:r>
            <a:r>
              <a:rPr lang="en-US" err="1"/>
              <a:t>Sylvamo</a:t>
            </a:r>
            <a:r>
              <a:rPr lang="en-US"/>
              <a:t>® Corporation - All rights reserved</a:t>
            </a:r>
          </a:p>
        </p:txBody>
      </p:sp>
      <p:sp>
        <p:nvSpPr>
          <p:cNvPr id="3" name="Date Placeholder 2">
            <a:extLst>
              <a:ext uri="{FF2B5EF4-FFF2-40B4-BE49-F238E27FC236}">
                <a16:creationId xmlns:a16="http://schemas.microsoft.com/office/drawing/2014/main" id="{0BDDEF2B-1C37-061F-03AF-4373F7DDB79F}"/>
              </a:ext>
            </a:extLst>
          </p:cNvPr>
          <p:cNvSpPr>
            <a:spLocks noGrp="1"/>
          </p:cNvSpPr>
          <p:nvPr>
            <p:ph type="dt" sz="half" idx="10"/>
          </p:nvPr>
        </p:nvSpPr>
        <p:spPr/>
        <p:txBody>
          <a:bodyPr/>
          <a:lstStyle/>
          <a:p>
            <a:fld id="{3AB56B9E-7F43-8E41-9E58-E6DAAE64C78D}" type="datetime1">
              <a:rPr lang="fr-FR" smtClean="0"/>
              <a:t>17/07/2025</a:t>
            </a:fld>
            <a:endParaRPr lang="fr-FR"/>
          </a:p>
        </p:txBody>
      </p:sp>
      <p:sp>
        <p:nvSpPr>
          <p:cNvPr id="4" name="Slide Number Placeholder 3">
            <a:extLst>
              <a:ext uri="{FF2B5EF4-FFF2-40B4-BE49-F238E27FC236}">
                <a16:creationId xmlns:a16="http://schemas.microsoft.com/office/drawing/2014/main" id="{7AF8B4A9-19A3-CB6A-0298-1C9A238F8F1F}"/>
              </a:ext>
            </a:extLst>
          </p:cNvPr>
          <p:cNvSpPr>
            <a:spLocks noGrp="1"/>
          </p:cNvSpPr>
          <p:nvPr>
            <p:ph type="sldNum" sz="quarter" idx="12"/>
          </p:nvPr>
        </p:nvSpPr>
        <p:spPr/>
        <p:txBody>
          <a:bodyPr/>
          <a:lstStyle/>
          <a:p>
            <a:fld id="{3686A617-C4D3-4D9A-8A46-533505A69CB9}" type="slidenum">
              <a:rPr lang="fr-FR" smtClean="0"/>
              <a:pPr/>
              <a:t>19</a:t>
            </a:fld>
            <a:endParaRPr lang="fr-FR"/>
          </a:p>
        </p:txBody>
      </p:sp>
      <p:pic>
        <p:nvPicPr>
          <p:cNvPr id="6" name="Online Media 5" descr="REY">
            <a:hlinkClick r:id="" action="ppaction://media"/>
            <a:extLst>
              <a:ext uri="{FF2B5EF4-FFF2-40B4-BE49-F238E27FC236}">
                <a16:creationId xmlns:a16="http://schemas.microsoft.com/office/drawing/2014/main" id="{33B76969-FA0D-9C9A-4EDE-140991F839D8}"/>
              </a:ext>
            </a:extLst>
          </p:cNvPr>
          <p:cNvPicPr>
            <a:picLocks noRot="1" noChangeAspect="1"/>
          </p:cNvPicPr>
          <p:nvPr>
            <a:videoFile r:link="rId1"/>
          </p:nvPr>
        </p:nvPicPr>
        <p:blipFill>
          <a:blip r:embed="rId4"/>
          <a:stretch>
            <a:fillRect/>
          </a:stretch>
        </p:blipFill>
        <p:spPr>
          <a:xfrm>
            <a:off x="423924" y="0"/>
            <a:ext cx="11344153" cy="6391072"/>
          </a:xfrm>
          <a:prstGeom prst="rect">
            <a:avLst/>
          </a:prstGeom>
        </p:spPr>
      </p:pic>
    </p:spTree>
    <p:extLst>
      <p:ext uri="{BB962C8B-B14F-4D97-AF65-F5344CB8AC3E}">
        <p14:creationId xmlns:p14="http://schemas.microsoft.com/office/powerpoint/2010/main" val="2329135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43B8C-EAF8-B29A-E5BD-999E050E7089}"/>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8E6791B4-49B3-2613-4058-9BDC5958E507}"/>
              </a:ext>
            </a:extLst>
          </p:cNvPr>
          <p:cNvSpPr>
            <a:spLocks noGrp="1"/>
          </p:cNvSpPr>
          <p:nvPr>
            <p:ph type="title"/>
          </p:nvPr>
        </p:nvSpPr>
        <p:spPr>
          <a:xfrm>
            <a:off x="335360" y="764704"/>
            <a:ext cx="8719589" cy="936104"/>
          </a:xfrm>
        </p:spPr>
        <p:txBody>
          <a:bodyPr/>
          <a:lstStyle/>
          <a:p>
            <a:r>
              <a:rPr lang="it-IT" b="1" dirty="0" err="1"/>
              <a:t>Comparing</a:t>
            </a:r>
            <a:r>
              <a:rPr lang="it-IT" b="1" dirty="0"/>
              <a:t> </a:t>
            </a:r>
            <a:r>
              <a:rPr lang="it-IT" b="1" dirty="0" err="1"/>
              <a:t>everyday</a:t>
            </a:r>
            <a:r>
              <a:rPr lang="it-IT" b="1" dirty="0"/>
              <a:t> </a:t>
            </a:r>
            <a:r>
              <a:rPr lang="it-IT" b="1" dirty="0" err="1"/>
              <a:t>materials</a:t>
            </a:r>
            <a:endParaRPr lang="it-IT" b="1" dirty="0"/>
          </a:p>
        </p:txBody>
      </p:sp>
      <p:sp>
        <p:nvSpPr>
          <p:cNvPr id="4" name="Segnaposto piè di pagina 3">
            <a:extLst>
              <a:ext uri="{FF2B5EF4-FFF2-40B4-BE49-F238E27FC236}">
                <a16:creationId xmlns:a16="http://schemas.microsoft.com/office/drawing/2014/main" id="{A78D90E2-F33D-DC17-90B1-1D92D4F20CFA}"/>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pic>
        <p:nvPicPr>
          <p:cNvPr id="30" name="Picture 29" descr="A collage of different objects&#10;&#10;AI-generated content may be incorrect.">
            <a:extLst>
              <a:ext uri="{FF2B5EF4-FFF2-40B4-BE49-F238E27FC236}">
                <a16:creationId xmlns:a16="http://schemas.microsoft.com/office/drawing/2014/main" id="{5708FEC3-B1C0-3C09-986B-0B8587A9FFB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18646" y="2052147"/>
            <a:ext cx="5394068" cy="3554032"/>
          </a:xfrm>
          <a:prstGeom prst="rect">
            <a:avLst/>
          </a:prstGeom>
        </p:spPr>
      </p:pic>
      <p:pic>
        <p:nvPicPr>
          <p:cNvPr id="31" name="Picture 30" descr="A collage of different objects&#10;&#10;AI-generated content may be incorrect.">
            <a:extLst>
              <a:ext uri="{FF2B5EF4-FFF2-40B4-BE49-F238E27FC236}">
                <a16:creationId xmlns:a16="http://schemas.microsoft.com/office/drawing/2014/main" id="{48087B0E-6659-D81E-39F9-6527A3F611DF}"/>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279288" y="2052147"/>
            <a:ext cx="5394068" cy="3554032"/>
          </a:xfrm>
          <a:prstGeom prst="rect">
            <a:avLst/>
          </a:prstGeom>
        </p:spPr>
      </p:pic>
      <p:sp>
        <p:nvSpPr>
          <p:cNvPr id="5" name="Segnaposto data 4">
            <a:extLst>
              <a:ext uri="{FF2B5EF4-FFF2-40B4-BE49-F238E27FC236}">
                <a16:creationId xmlns:a16="http://schemas.microsoft.com/office/drawing/2014/main" id="{28EB1D62-43BE-6228-5FC2-3B2FE2E12824}"/>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FA26D52D-85A8-61AF-2DCB-B5A335570EE1}"/>
              </a:ext>
            </a:extLst>
          </p:cNvPr>
          <p:cNvSpPr>
            <a:spLocks noGrp="1"/>
          </p:cNvSpPr>
          <p:nvPr>
            <p:ph type="sldNum" sz="quarter" idx="12"/>
          </p:nvPr>
        </p:nvSpPr>
        <p:spPr/>
        <p:txBody>
          <a:bodyPr/>
          <a:lstStyle/>
          <a:p>
            <a:fld id="{3686A617-C4D3-4D9A-8A46-533505A69CB9}" type="slidenum">
              <a:rPr lang="fr-FR" smtClean="0"/>
              <a:pPr/>
              <a:t>2</a:t>
            </a:fld>
            <a:endParaRPr lang="fr-FR" dirty="0"/>
          </a:p>
        </p:txBody>
      </p:sp>
      <p:grpSp>
        <p:nvGrpSpPr>
          <p:cNvPr id="3" name="Group 2">
            <a:extLst>
              <a:ext uri="{FF2B5EF4-FFF2-40B4-BE49-F238E27FC236}">
                <a16:creationId xmlns:a16="http://schemas.microsoft.com/office/drawing/2014/main" id="{67420026-129D-0EFB-C0F8-3AA923287A70}"/>
              </a:ext>
            </a:extLst>
          </p:cNvPr>
          <p:cNvGrpSpPr/>
          <p:nvPr/>
        </p:nvGrpSpPr>
        <p:grpSpPr>
          <a:xfrm>
            <a:off x="2306748" y="3435563"/>
            <a:ext cx="1817864" cy="787200"/>
            <a:chOff x="326221" y="-1707608"/>
            <a:chExt cx="1817864" cy="787200"/>
          </a:xfrm>
        </p:grpSpPr>
        <p:grpSp>
          <p:nvGrpSpPr>
            <p:cNvPr id="9" name="Group 8">
              <a:extLst>
                <a:ext uri="{FF2B5EF4-FFF2-40B4-BE49-F238E27FC236}">
                  <a16:creationId xmlns:a16="http://schemas.microsoft.com/office/drawing/2014/main" id="{6FCFDDC6-282F-11D6-6DC0-30047CF4CA55}"/>
                </a:ext>
              </a:extLst>
            </p:cNvPr>
            <p:cNvGrpSpPr/>
            <p:nvPr/>
          </p:nvGrpSpPr>
          <p:grpSpPr>
            <a:xfrm>
              <a:off x="326221" y="-1707608"/>
              <a:ext cx="1817864" cy="787200"/>
              <a:chOff x="320999" y="1700808"/>
              <a:chExt cx="1817864" cy="787200"/>
            </a:xfrm>
            <a:solidFill>
              <a:srgbClr val="FF9E1B"/>
            </a:solidFill>
          </p:grpSpPr>
          <p:sp>
            <p:nvSpPr>
              <p:cNvPr id="13" name="Snip and Round Single Corner of Rectangle 12">
                <a:extLst>
                  <a:ext uri="{FF2B5EF4-FFF2-40B4-BE49-F238E27FC236}">
                    <a16:creationId xmlns:a16="http://schemas.microsoft.com/office/drawing/2014/main" id="{44C7FE35-3E56-0837-1A8F-748BA71E7641}"/>
                  </a:ext>
                </a:extLst>
              </p:cNvPr>
              <p:cNvSpPr/>
              <p:nvPr/>
            </p:nvSpPr>
            <p:spPr>
              <a:xfrm flipH="1">
                <a:off x="323380" y="1700809"/>
                <a:ext cx="1815483" cy="787199"/>
              </a:xfrm>
              <a:prstGeom prst="snipRoundRect">
                <a:avLst>
                  <a:gd name="adj1" fmla="val 0"/>
                  <a:gd name="adj2" fmla="val 36605"/>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5" name="Right Triangle 14">
                <a:extLst>
                  <a:ext uri="{FF2B5EF4-FFF2-40B4-BE49-F238E27FC236}">
                    <a16:creationId xmlns:a16="http://schemas.microsoft.com/office/drawing/2014/main" id="{D3F4907D-F3EC-C8A9-795F-4B747A1F42E7}"/>
                  </a:ext>
                </a:extLst>
              </p:cNvPr>
              <p:cNvSpPr/>
              <p:nvPr/>
            </p:nvSpPr>
            <p:spPr>
              <a:xfrm rot="16200000">
                <a:off x="320425" y="1701382"/>
                <a:ext cx="297875" cy="296728"/>
              </a:xfrm>
              <a:prstGeom prst="rtTriangle">
                <a:avLst/>
              </a:prstGeom>
              <a:solidFill>
                <a:srgbClr val="0053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1" name="Titolo 6">
              <a:extLst>
                <a:ext uri="{FF2B5EF4-FFF2-40B4-BE49-F238E27FC236}">
                  <a16:creationId xmlns:a16="http://schemas.microsoft.com/office/drawing/2014/main" id="{77143755-CE43-9DF3-F87C-8D1A5585BDB7}"/>
                </a:ext>
              </a:extLst>
            </p:cNvPr>
            <p:cNvSpPr txBox="1">
              <a:spLocks/>
            </p:cNvSpPr>
            <p:nvPr/>
          </p:nvSpPr>
          <p:spPr>
            <a:xfrm>
              <a:off x="389341" y="-1508963"/>
              <a:ext cx="1694004" cy="493020"/>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rtl="0" fontAlgn="base">
                <a:lnSpc>
                  <a:spcPct val="100000"/>
                </a:lnSpc>
              </a:pPr>
              <a:r>
                <a:rPr lang="en-GB" sz="2400" u="none" strike="noStrike" dirty="0">
                  <a:solidFill>
                    <a:schemeClr val="bg1"/>
                  </a:solidFill>
                  <a:effectLst/>
                  <a:latin typeface="Calibri" panose="020F0502020204030204" pitchFamily="34" charset="0"/>
                </a:rPr>
                <a:t>Paper</a:t>
              </a:r>
              <a:endParaRPr lang="en-US" sz="2400" dirty="0">
                <a:solidFill>
                  <a:schemeClr val="bg1"/>
                </a:solidFill>
                <a:effectLst/>
                <a:latin typeface="Calibri" panose="020F0502020204030204" pitchFamily="34" charset="0"/>
              </a:endParaRPr>
            </a:p>
          </p:txBody>
        </p:sp>
      </p:grpSp>
      <p:grpSp>
        <p:nvGrpSpPr>
          <p:cNvPr id="19" name="Group 18">
            <a:extLst>
              <a:ext uri="{FF2B5EF4-FFF2-40B4-BE49-F238E27FC236}">
                <a16:creationId xmlns:a16="http://schemas.microsoft.com/office/drawing/2014/main" id="{E31790A5-DA3A-6B73-7AA7-1AC0A0891CFD}"/>
              </a:ext>
            </a:extLst>
          </p:cNvPr>
          <p:cNvGrpSpPr/>
          <p:nvPr/>
        </p:nvGrpSpPr>
        <p:grpSpPr>
          <a:xfrm>
            <a:off x="8067390" y="3435563"/>
            <a:ext cx="1817864" cy="787200"/>
            <a:chOff x="326221" y="-1707608"/>
            <a:chExt cx="1817864" cy="787200"/>
          </a:xfrm>
        </p:grpSpPr>
        <p:grpSp>
          <p:nvGrpSpPr>
            <p:cNvPr id="20" name="Group 19">
              <a:extLst>
                <a:ext uri="{FF2B5EF4-FFF2-40B4-BE49-F238E27FC236}">
                  <a16:creationId xmlns:a16="http://schemas.microsoft.com/office/drawing/2014/main" id="{34784598-A925-6FAD-73A2-54A5079B8A59}"/>
                </a:ext>
              </a:extLst>
            </p:cNvPr>
            <p:cNvGrpSpPr/>
            <p:nvPr/>
          </p:nvGrpSpPr>
          <p:grpSpPr>
            <a:xfrm>
              <a:off x="326221" y="-1707608"/>
              <a:ext cx="1817864" cy="787200"/>
              <a:chOff x="320999" y="1700808"/>
              <a:chExt cx="1817864" cy="787200"/>
            </a:xfrm>
            <a:solidFill>
              <a:srgbClr val="FF9E1B"/>
            </a:solidFill>
          </p:grpSpPr>
          <p:sp>
            <p:nvSpPr>
              <p:cNvPr id="22" name="Snip and Round Single Corner of Rectangle 21">
                <a:extLst>
                  <a:ext uri="{FF2B5EF4-FFF2-40B4-BE49-F238E27FC236}">
                    <a16:creationId xmlns:a16="http://schemas.microsoft.com/office/drawing/2014/main" id="{544D0607-67A3-89B0-6D8B-03CEDB19735B}"/>
                  </a:ext>
                </a:extLst>
              </p:cNvPr>
              <p:cNvSpPr/>
              <p:nvPr/>
            </p:nvSpPr>
            <p:spPr>
              <a:xfrm flipH="1">
                <a:off x="323380" y="1700809"/>
                <a:ext cx="1815483" cy="787199"/>
              </a:xfrm>
              <a:prstGeom prst="snipRoundRect">
                <a:avLst>
                  <a:gd name="adj1" fmla="val 0"/>
                  <a:gd name="adj2" fmla="val 36605"/>
                </a:avLst>
              </a:prstGeom>
              <a:solidFill>
                <a:srgbClr val="F79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3" name="Right Triangle 22">
                <a:extLst>
                  <a:ext uri="{FF2B5EF4-FFF2-40B4-BE49-F238E27FC236}">
                    <a16:creationId xmlns:a16="http://schemas.microsoft.com/office/drawing/2014/main" id="{F4B7EEB0-7D68-F8E8-CF80-103E837D4FBC}"/>
                  </a:ext>
                </a:extLst>
              </p:cNvPr>
              <p:cNvSpPr/>
              <p:nvPr/>
            </p:nvSpPr>
            <p:spPr>
              <a:xfrm rot="16200000">
                <a:off x="320425" y="1701382"/>
                <a:ext cx="297875" cy="296728"/>
              </a:xfrm>
              <a:prstGeom prst="rtTriangle">
                <a:avLst/>
              </a:prstGeom>
              <a:solidFill>
                <a:srgbClr val="BB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1" name="Titolo 6">
              <a:extLst>
                <a:ext uri="{FF2B5EF4-FFF2-40B4-BE49-F238E27FC236}">
                  <a16:creationId xmlns:a16="http://schemas.microsoft.com/office/drawing/2014/main" id="{CF9E028F-D80C-7592-E3B3-2716C0A4ACC8}"/>
                </a:ext>
              </a:extLst>
            </p:cNvPr>
            <p:cNvSpPr txBox="1">
              <a:spLocks/>
            </p:cNvSpPr>
            <p:nvPr/>
          </p:nvSpPr>
          <p:spPr>
            <a:xfrm>
              <a:off x="389341" y="-1508963"/>
              <a:ext cx="1694004" cy="493020"/>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ctr" rtl="0" fontAlgn="base">
                <a:lnSpc>
                  <a:spcPct val="100000"/>
                </a:lnSpc>
              </a:pPr>
              <a:r>
                <a:rPr lang="en-GB" sz="2400" u="none" strike="noStrike" dirty="0">
                  <a:solidFill>
                    <a:srgbClr val="000000"/>
                  </a:solidFill>
                  <a:effectLst/>
                  <a:latin typeface="Calibri" panose="020F0502020204030204" pitchFamily="34" charset="0"/>
                </a:rPr>
                <a:t>Wood</a:t>
              </a:r>
              <a:endParaRPr lang="en-US" sz="2400" dirty="0">
                <a:solidFill>
                  <a:srgbClr val="000000"/>
                </a:solidFill>
                <a:effectLst/>
                <a:latin typeface="Calibri" panose="020F0502020204030204" pitchFamily="34" charset="0"/>
              </a:endParaRPr>
            </a:p>
          </p:txBody>
        </p:sp>
      </p:grpSp>
    </p:spTree>
    <p:extLst>
      <p:ext uri="{BB962C8B-B14F-4D97-AF65-F5344CB8AC3E}">
        <p14:creationId xmlns:p14="http://schemas.microsoft.com/office/powerpoint/2010/main" val="26218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EC8C1-6B91-5379-AD53-D46703CABCD5}"/>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EF50A6-EBA2-5F67-C13A-0E32FCDBCC7F}"/>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3" name="Date Placeholder 2">
            <a:extLst>
              <a:ext uri="{FF2B5EF4-FFF2-40B4-BE49-F238E27FC236}">
                <a16:creationId xmlns:a16="http://schemas.microsoft.com/office/drawing/2014/main" id="{0BDDEF2B-1C37-061F-03AF-4373F7DDB79F}"/>
              </a:ext>
            </a:extLst>
          </p:cNvPr>
          <p:cNvSpPr>
            <a:spLocks noGrp="1"/>
          </p:cNvSpPr>
          <p:nvPr>
            <p:ph type="dt" sz="half" idx="10"/>
          </p:nvPr>
        </p:nvSpPr>
        <p:spPr/>
        <p:txBody>
          <a:bodyPr/>
          <a:lstStyle/>
          <a:p>
            <a:fld id="{3AB56B9E-7F43-8E41-9E58-E6DAAE64C78D}" type="datetime1">
              <a:rPr lang="fr-FR" smtClean="0"/>
              <a:t>17/07/2025</a:t>
            </a:fld>
            <a:endParaRPr lang="fr-FR" dirty="0"/>
          </a:p>
        </p:txBody>
      </p:sp>
      <p:sp>
        <p:nvSpPr>
          <p:cNvPr id="4" name="Slide Number Placeholder 3">
            <a:extLst>
              <a:ext uri="{FF2B5EF4-FFF2-40B4-BE49-F238E27FC236}">
                <a16:creationId xmlns:a16="http://schemas.microsoft.com/office/drawing/2014/main" id="{7AF8B4A9-19A3-CB6A-0298-1C9A238F8F1F}"/>
              </a:ext>
            </a:extLst>
          </p:cNvPr>
          <p:cNvSpPr>
            <a:spLocks noGrp="1"/>
          </p:cNvSpPr>
          <p:nvPr>
            <p:ph type="sldNum" sz="quarter" idx="12"/>
          </p:nvPr>
        </p:nvSpPr>
        <p:spPr/>
        <p:txBody>
          <a:bodyPr/>
          <a:lstStyle/>
          <a:p>
            <a:fld id="{3686A617-C4D3-4D9A-8A46-533505A69CB9}" type="slidenum">
              <a:rPr lang="fr-FR" smtClean="0"/>
              <a:pPr/>
              <a:t>20</a:t>
            </a:fld>
            <a:endParaRPr lang="fr-FR" dirty="0"/>
          </a:p>
        </p:txBody>
      </p:sp>
      <p:pic>
        <p:nvPicPr>
          <p:cNvPr id="6" name="Picture 5" descr="A logo of a company&#10;&#10;AI-generated content may be incorrect.">
            <a:extLst>
              <a:ext uri="{FF2B5EF4-FFF2-40B4-BE49-F238E27FC236}">
                <a16:creationId xmlns:a16="http://schemas.microsoft.com/office/drawing/2014/main" id="{7F7C9F30-C4DA-C28E-A6BE-BBB4730C11F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15680" y="1865331"/>
            <a:ext cx="5760640" cy="2906269"/>
          </a:xfrm>
          <a:prstGeom prst="rect">
            <a:avLst/>
          </a:prstGeom>
        </p:spPr>
      </p:pic>
    </p:spTree>
    <p:extLst>
      <p:ext uri="{BB962C8B-B14F-4D97-AF65-F5344CB8AC3E}">
        <p14:creationId xmlns:p14="http://schemas.microsoft.com/office/powerpoint/2010/main" val="4020097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id="{E9DC508E-C8DF-C24C-7ED4-54F2909E1F70}"/>
              </a:ext>
            </a:extLst>
          </p:cNvPr>
          <p:cNvSpPr>
            <a:spLocks noGrp="1"/>
          </p:cNvSpPr>
          <p:nvPr>
            <p:ph type="title"/>
          </p:nvPr>
        </p:nvSpPr>
        <p:spPr>
          <a:xfrm>
            <a:off x="335360" y="764704"/>
            <a:ext cx="8719589" cy="936104"/>
          </a:xfrm>
        </p:spPr>
        <p:txBody>
          <a:bodyPr/>
          <a:lstStyle/>
          <a:p>
            <a:r>
              <a:rPr lang="it-IT" b="1" dirty="0" err="1"/>
              <a:t>Terrific</a:t>
            </a:r>
            <a:r>
              <a:rPr lang="it-IT" b="1" dirty="0"/>
              <a:t> </a:t>
            </a:r>
            <a:r>
              <a:rPr lang="it-IT" b="1" dirty="0" err="1"/>
              <a:t>trees</a:t>
            </a:r>
            <a:r>
              <a:rPr lang="it-IT" b="1" dirty="0"/>
              <a:t>!</a:t>
            </a:r>
          </a:p>
        </p:txBody>
      </p:sp>
      <p:pic>
        <p:nvPicPr>
          <p:cNvPr id="9" name="Picture 8">
            <a:extLst>
              <a:ext uri="{FF2B5EF4-FFF2-40B4-BE49-F238E27FC236}">
                <a16:creationId xmlns:a16="http://schemas.microsoft.com/office/drawing/2014/main" id="{334AEA14-4C77-D8B0-A946-998EDA24D1F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4962" y="1700808"/>
            <a:ext cx="11521677" cy="4392488"/>
          </a:xfrm>
          <a:prstGeom prst="rect">
            <a:avLst/>
          </a:prstGeom>
        </p:spPr>
      </p:pic>
      <p:sp>
        <p:nvSpPr>
          <p:cNvPr id="4" name="Segnaposto piè di pagina 3">
            <a:extLst>
              <a:ext uri="{FF2B5EF4-FFF2-40B4-BE49-F238E27FC236}">
                <a16:creationId xmlns:a16="http://schemas.microsoft.com/office/drawing/2014/main" id="{C583EB22-6C47-5392-0276-EF42F0AB56BC}"/>
              </a:ext>
            </a:extLst>
          </p:cNvPr>
          <p:cNvSpPr>
            <a:spLocks noGrp="1"/>
          </p:cNvSpPr>
          <p:nvPr>
            <p:ph type="ftr" sz="quarter" idx="11"/>
          </p:nvPr>
        </p:nvSpPr>
        <p:spPr/>
        <p:txBody>
          <a:bodyPr/>
          <a:lstStyle/>
          <a:p>
            <a:r>
              <a:rPr lang="en-US" dirty="0">
                <a:latin typeface="Calibri" panose="020F0502020204030204" pitchFamily="34" charset="0"/>
              </a:rPr>
              <a:t>REY® is a registered brand of Sylvamo® Corporation - All rights reserved</a:t>
            </a:r>
          </a:p>
        </p:txBody>
      </p:sp>
      <p:sp>
        <p:nvSpPr>
          <p:cNvPr id="5" name="Segnaposto data 4">
            <a:extLst>
              <a:ext uri="{FF2B5EF4-FFF2-40B4-BE49-F238E27FC236}">
                <a16:creationId xmlns:a16="http://schemas.microsoft.com/office/drawing/2014/main" id="{664D58E2-57FD-5236-E3D8-7DF2923267C7}"/>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A1A3E439-BC94-2597-4ECB-93CC9A097594}"/>
              </a:ext>
            </a:extLst>
          </p:cNvPr>
          <p:cNvSpPr>
            <a:spLocks noGrp="1"/>
          </p:cNvSpPr>
          <p:nvPr>
            <p:ph type="sldNum" sz="quarter" idx="12"/>
          </p:nvPr>
        </p:nvSpPr>
        <p:spPr/>
        <p:txBody>
          <a:bodyPr/>
          <a:lstStyle/>
          <a:p>
            <a:fld id="{3686A617-C4D3-4D9A-8A46-533505A69CB9}" type="slidenum">
              <a:rPr lang="fr-FR" smtClean="0"/>
              <a:pPr/>
              <a:t>3</a:t>
            </a:fld>
            <a:endParaRPr lang="fr-FR" dirty="0"/>
          </a:p>
        </p:txBody>
      </p:sp>
      <p:pic>
        <p:nvPicPr>
          <p:cNvPr id="35" name="Picture 34" descr="A cartoon of a moose&#10;&#10;AI-generated content may be incorrect.">
            <a:extLst>
              <a:ext uri="{FF2B5EF4-FFF2-40B4-BE49-F238E27FC236}">
                <a16:creationId xmlns:a16="http://schemas.microsoft.com/office/drawing/2014/main" id="{5BC55CFA-2854-0174-38B4-A2ABA364B0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39201" y="2640282"/>
            <a:ext cx="3718580" cy="3803798"/>
          </a:xfrm>
          <a:prstGeom prst="rect">
            <a:avLst/>
          </a:prstGeom>
        </p:spPr>
      </p:pic>
      <p:sp>
        <p:nvSpPr>
          <p:cNvPr id="2" name="Oval Callout 1">
            <a:extLst>
              <a:ext uri="{FF2B5EF4-FFF2-40B4-BE49-F238E27FC236}">
                <a16:creationId xmlns:a16="http://schemas.microsoft.com/office/drawing/2014/main" id="{59CA7169-C525-11A0-696F-BB94BDAD5CB4}"/>
              </a:ext>
            </a:extLst>
          </p:cNvPr>
          <p:cNvSpPr/>
          <p:nvPr/>
        </p:nvSpPr>
        <p:spPr>
          <a:xfrm>
            <a:off x="4443413" y="2048939"/>
            <a:ext cx="4152041" cy="1901899"/>
          </a:xfrm>
          <a:prstGeom prst="wedgeEllipseCallout">
            <a:avLst>
              <a:gd name="adj1" fmla="val 52047"/>
              <a:gd name="adj2" fmla="val 53441"/>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dirty="0">
                <a:latin typeface="Calibri" panose="020F0502020204030204" pitchFamily="34" charset="0"/>
              </a:rPr>
              <a:t>Trees are used to produce wood and paper.</a:t>
            </a:r>
          </a:p>
        </p:txBody>
      </p:sp>
    </p:spTree>
    <p:extLst>
      <p:ext uri="{BB962C8B-B14F-4D97-AF65-F5344CB8AC3E}">
        <p14:creationId xmlns:p14="http://schemas.microsoft.com/office/powerpoint/2010/main" val="72649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800" decel="100000"/>
                                        <p:tgtEl>
                                          <p:spTgt spid="35"/>
                                        </p:tgtEl>
                                      </p:cBhvr>
                                    </p:animEffect>
                                    <p:anim calcmode="lin" valueType="num">
                                      <p:cBhvr>
                                        <p:cTn id="8" dur="800" decel="100000" fill="hold"/>
                                        <p:tgtEl>
                                          <p:spTgt spid="35"/>
                                        </p:tgtEl>
                                        <p:attrNameLst>
                                          <p:attrName>style.rotation</p:attrName>
                                        </p:attrNameLst>
                                      </p:cBhvr>
                                      <p:tavLst>
                                        <p:tav tm="0">
                                          <p:val>
                                            <p:fltVal val="-90"/>
                                          </p:val>
                                        </p:tav>
                                        <p:tav tm="100000">
                                          <p:val>
                                            <p:fltVal val="0"/>
                                          </p:val>
                                        </p:tav>
                                      </p:tavLst>
                                    </p:anim>
                                    <p:anim calcmode="lin" valueType="num">
                                      <p:cBhvr>
                                        <p:cTn id="9" dur="800" decel="100000" fill="hold"/>
                                        <p:tgtEl>
                                          <p:spTgt spid="35"/>
                                        </p:tgtEl>
                                        <p:attrNameLst>
                                          <p:attrName>ppt_x</p:attrName>
                                        </p:attrNameLst>
                                      </p:cBhvr>
                                      <p:tavLst>
                                        <p:tav tm="0">
                                          <p:val>
                                            <p:strVal val="#ppt_x+0.4"/>
                                          </p:val>
                                        </p:tav>
                                        <p:tav tm="100000">
                                          <p:val>
                                            <p:strVal val="#ppt_x-0.05"/>
                                          </p:val>
                                        </p:tav>
                                      </p:tavLst>
                                    </p:anim>
                                    <p:anim calcmode="lin" valueType="num">
                                      <p:cBhvr>
                                        <p:cTn id="10" dur="800" decel="100000" fill="hold"/>
                                        <p:tgtEl>
                                          <p:spTgt spid="3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BD534-B855-DD5F-CB03-C86C8E33077C}"/>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27182B5B-8849-2632-BB5B-F84D3F10CB75}"/>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5" name="Segnaposto data 4">
            <a:extLst>
              <a:ext uri="{FF2B5EF4-FFF2-40B4-BE49-F238E27FC236}">
                <a16:creationId xmlns:a16="http://schemas.microsoft.com/office/drawing/2014/main" id="{F34B62CD-840D-F125-18E6-2C3021D02AC7}"/>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835B6BB0-F1AD-A84F-73A4-846879E68643}"/>
              </a:ext>
            </a:extLst>
          </p:cNvPr>
          <p:cNvSpPr>
            <a:spLocks noGrp="1"/>
          </p:cNvSpPr>
          <p:nvPr>
            <p:ph type="sldNum" sz="quarter" idx="12"/>
          </p:nvPr>
        </p:nvSpPr>
        <p:spPr/>
        <p:txBody>
          <a:bodyPr/>
          <a:lstStyle/>
          <a:p>
            <a:fld id="{3686A617-C4D3-4D9A-8A46-533505A69CB9}" type="slidenum">
              <a:rPr lang="fr-FR" smtClean="0"/>
              <a:pPr/>
              <a:t>4</a:t>
            </a:fld>
            <a:endParaRPr lang="fr-FR" dirty="0"/>
          </a:p>
        </p:txBody>
      </p:sp>
      <p:sp>
        <p:nvSpPr>
          <p:cNvPr id="16" name="Rectangle 15">
            <a:extLst>
              <a:ext uri="{FF2B5EF4-FFF2-40B4-BE49-F238E27FC236}">
                <a16:creationId xmlns:a16="http://schemas.microsoft.com/office/drawing/2014/main" id="{FAE69D59-04BC-5165-62A8-D820BD033944}"/>
              </a:ext>
            </a:extLst>
          </p:cNvPr>
          <p:cNvSpPr/>
          <p:nvPr/>
        </p:nvSpPr>
        <p:spPr>
          <a:xfrm>
            <a:off x="10215563" y="642938"/>
            <a:ext cx="1828800" cy="10572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15" name="Picture 14">
            <a:extLst>
              <a:ext uri="{FF2B5EF4-FFF2-40B4-BE49-F238E27FC236}">
                <a16:creationId xmlns:a16="http://schemas.microsoft.com/office/drawing/2014/main" id="{D06C7DA6-67DD-EE67-2737-ECBD7A64D93F}"/>
              </a:ext>
            </a:extLst>
          </p:cNvPr>
          <p:cNvPicPr>
            <a:picLocks noChangeAspect="1"/>
          </p:cNvPicPr>
          <p:nvPr/>
        </p:nvPicPr>
        <p:blipFill>
          <a:blip r:embed="rId3"/>
          <a:srcRect l="3684" t="7362" r="1143" b="6968"/>
          <a:stretch/>
        </p:blipFill>
        <p:spPr>
          <a:xfrm>
            <a:off x="1227483" y="120037"/>
            <a:ext cx="9737035" cy="6208937"/>
          </a:xfrm>
          <a:prstGeom prst="rect">
            <a:avLst/>
          </a:prstGeom>
        </p:spPr>
      </p:pic>
    </p:spTree>
    <p:extLst>
      <p:ext uri="{BB962C8B-B14F-4D97-AF65-F5344CB8AC3E}">
        <p14:creationId xmlns:p14="http://schemas.microsoft.com/office/powerpoint/2010/main" val="2641407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890B2-FA27-4528-F146-93A7FF1EED0C}"/>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D4DB9C27-5B81-86C7-897E-82B9C0F0D235}"/>
              </a:ext>
            </a:extLst>
          </p:cNvPr>
          <p:cNvSpPr>
            <a:spLocks noGrp="1"/>
          </p:cNvSpPr>
          <p:nvPr>
            <p:ph type="title"/>
          </p:nvPr>
        </p:nvSpPr>
        <p:spPr>
          <a:xfrm>
            <a:off x="335360" y="764704"/>
            <a:ext cx="8719589" cy="936104"/>
          </a:xfrm>
        </p:spPr>
        <p:txBody>
          <a:bodyPr/>
          <a:lstStyle/>
          <a:p>
            <a:r>
              <a:rPr lang="it-IT" b="1" dirty="0"/>
              <a:t>Paper </a:t>
            </a:r>
            <a:r>
              <a:rPr lang="it-IT" b="1" dirty="0" err="1"/>
              <a:t>forests</a:t>
            </a:r>
            <a:r>
              <a:rPr lang="it-IT" b="1" dirty="0"/>
              <a:t> in Europe</a:t>
            </a:r>
          </a:p>
        </p:txBody>
      </p:sp>
      <p:sp>
        <p:nvSpPr>
          <p:cNvPr id="4" name="Segnaposto piè di pagina 3">
            <a:extLst>
              <a:ext uri="{FF2B5EF4-FFF2-40B4-BE49-F238E27FC236}">
                <a16:creationId xmlns:a16="http://schemas.microsoft.com/office/drawing/2014/main" id="{9F76D82D-245E-DFE9-492E-58AE0A5123A5}"/>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pic>
        <p:nvPicPr>
          <p:cNvPr id="21" name="Picture 20">
            <a:extLst>
              <a:ext uri="{FF2B5EF4-FFF2-40B4-BE49-F238E27FC236}">
                <a16:creationId xmlns:a16="http://schemas.microsoft.com/office/drawing/2014/main" id="{2EBC4E29-21FD-B83F-524F-70FC2E98740B}"/>
              </a:ext>
            </a:extLst>
          </p:cNvPr>
          <p:cNvPicPr>
            <a:picLocks noChangeAspect="1"/>
          </p:cNvPicPr>
          <p:nvPr/>
        </p:nvPicPr>
        <p:blipFill>
          <a:blip r:embed="rId3" cstate="screen">
            <a:extLst>
              <a:ext uri="{28A0092B-C50C-407E-A947-70E740481C1C}">
                <a14:useLocalDpi xmlns:a14="http://schemas.microsoft.com/office/drawing/2010/main"/>
              </a:ext>
            </a:extLst>
          </a:blip>
          <a:srcRect l="-2938" t="-620" b="-5570"/>
          <a:stretch>
            <a:fillRect/>
          </a:stretch>
        </p:blipFill>
        <p:spPr>
          <a:xfrm>
            <a:off x="6379907" y="-5447"/>
            <a:ext cx="6809681" cy="6996995"/>
          </a:xfrm>
          <a:prstGeom prst="rect">
            <a:avLst/>
          </a:prstGeom>
        </p:spPr>
      </p:pic>
      <p:sp>
        <p:nvSpPr>
          <p:cNvPr id="5" name="Segnaposto data 4">
            <a:extLst>
              <a:ext uri="{FF2B5EF4-FFF2-40B4-BE49-F238E27FC236}">
                <a16:creationId xmlns:a16="http://schemas.microsoft.com/office/drawing/2014/main" id="{C0135675-9126-BCAF-991B-1B49F00AD416}"/>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F23D2420-E116-82B3-0FC9-B614B9E3DC6A}"/>
              </a:ext>
            </a:extLst>
          </p:cNvPr>
          <p:cNvSpPr>
            <a:spLocks noGrp="1"/>
          </p:cNvSpPr>
          <p:nvPr>
            <p:ph type="sldNum" sz="quarter" idx="12"/>
          </p:nvPr>
        </p:nvSpPr>
        <p:spPr/>
        <p:txBody>
          <a:bodyPr/>
          <a:lstStyle/>
          <a:p>
            <a:fld id="{3686A617-C4D3-4D9A-8A46-533505A69CB9}" type="slidenum">
              <a:rPr lang="fr-FR" smtClean="0"/>
              <a:pPr/>
              <a:t>5</a:t>
            </a:fld>
            <a:endParaRPr lang="fr-FR" dirty="0"/>
          </a:p>
        </p:txBody>
      </p:sp>
      <p:sp>
        <p:nvSpPr>
          <p:cNvPr id="35" name="Oval Callout 34">
            <a:extLst>
              <a:ext uri="{FF2B5EF4-FFF2-40B4-BE49-F238E27FC236}">
                <a16:creationId xmlns:a16="http://schemas.microsoft.com/office/drawing/2014/main" id="{375B9DF7-F450-DB18-D289-D40558C2F421}"/>
              </a:ext>
            </a:extLst>
          </p:cNvPr>
          <p:cNvSpPr/>
          <p:nvPr/>
        </p:nvSpPr>
        <p:spPr>
          <a:xfrm>
            <a:off x="1625036" y="1848109"/>
            <a:ext cx="3163962" cy="1901899"/>
          </a:xfrm>
          <a:prstGeom prst="wedgeEllipseCallout">
            <a:avLst>
              <a:gd name="adj1" fmla="val -47088"/>
              <a:gd name="adj2" fmla="val 51205"/>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Calibri" panose="020F0502020204030204" pitchFamily="34" charset="0"/>
              </a:rPr>
              <a:t>Let’s take a closer look</a:t>
            </a:r>
          </a:p>
        </p:txBody>
      </p:sp>
      <p:pic>
        <p:nvPicPr>
          <p:cNvPr id="41" name="Picture 40" descr="A cartoon of a blue bear&#10;&#10;AI-generated content may be incorrect.">
            <a:extLst>
              <a:ext uri="{FF2B5EF4-FFF2-40B4-BE49-F238E27FC236}">
                <a16:creationId xmlns:a16="http://schemas.microsoft.com/office/drawing/2014/main" id="{E02C2372-51F6-5511-554E-1311AAAD00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160" y="3166704"/>
            <a:ext cx="2954648" cy="3256268"/>
          </a:xfrm>
          <a:prstGeom prst="rect">
            <a:avLst/>
          </a:prstGeom>
        </p:spPr>
      </p:pic>
    </p:spTree>
    <p:extLst>
      <p:ext uri="{BB962C8B-B14F-4D97-AF65-F5344CB8AC3E}">
        <p14:creationId xmlns:p14="http://schemas.microsoft.com/office/powerpoint/2010/main" val="187707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D3332-00F8-ECCA-18C9-C071F63C6042}"/>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B7BAAA06-7BCA-B4DA-D139-F60CD89FFD27}"/>
              </a:ext>
            </a:extLst>
          </p:cNvPr>
          <p:cNvSpPr>
            <a:spLocks noGrp="1"/>
          </p:cNvSpPr>
          <p:nvPr>
            <p:ph type="title"/>
          </p:nvPr>
        </p:nvSpPr>
        <p:spPr>
          <a:xfrm>
            <a:off x="335360" y="764704"/>
            <a:ext cx="8719589" cy="936104"/>
          </a:xfrm>
        </p:spPr>
        <p:txBody>
          <a:bodyPr/>
          <a:lstStyle/>
          <a:p>
            <a:r>
              <a:rPr lang="it-IT" dirty="0"/>
              <a:t>Paper </a:t>
            </a:r>
            <a:r>
              <a:rPr lang="it-IT" dirty="0" err="1"/>
              <a:t>forests</a:t>
            </a:r>
            <a:r>
              <a:rPr lang="it-IT" dirty="0"/>
              <a:t> in Europe</a:t>
            </a:r>
          </a:p>
        </p:txBody>
      </p:sp>
      <p:sp>
        <p:nvSpPr>
          <p:cNvPr id="4" name="Segnaposto piè di pagina 3">
            <a:extLst>
              <a:ext uri="{FF2B5EF4-FFF2-40B4-BE49-F238E27FC236}">
                <a16:creationId xmlns:a16="http://schemas.microsoft.com/office/drawing/2014/main" id="{88A2BDA6-F46E-3805-366E-374CC43D54E1}"/>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5" name="Segnaposto data 4">
            <a:extLst>
              <a:ext uri="{FF2B5EF4-FFF2-40B4-BE49-F238E27FC236}">
                <a16:creationId xmlns:a16="http://schemas.microsoft.com/office/drawing/2014/main" id="{10882DE2-51FF-A75A-1DC4-2A336B661C2D}"/>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FCC242EA-FC99-7628-49FD-B44B5DA98BD6}"/>
              </a:ext>
            </a:extLst>
          </p:cNvPr>
          <p:cNvSpPr>
            <a:spLocks noGrp="1"/>
          </p:cNvSpPr>
          <p:nvPr>
            <p:ph type="sldNum" sz="quarter" idx="12"/>
          </p:nvPr>
        </p:nvSpPr>
        <p:spPr/>
        <p:txBody>
          <a:bodyPr/>
          <a:lstStyle/>
          <a:p>
            <a:fld id="{3686A617-C4D3-4D9A-8A46-533505A69CB9}" type="slidenum">
              <a:rPr lang="fr-FR" smtClean="0"/>
              <a:pPr/>
              <a:t>6</a:t>
            </a:fld>
            <a:endParaRPr lang="fr-FR" dirty="0"/>
          </a:p>
        </p:txBody>
      </p:sp>
      <p:pic>
        <p:nvPicPr>
          <p:cNvPr id="21" name="Picture 20">
            <a:extLst>
              <a:ext uri="{FF2B5EF4-FFF2-40B4-BE49-F238E27FC236}">
                <a16:creationId xmlns:a16="http://schemas.microsoft.com/office/drawing/2014/main" id="{2053D3AB-6B65-1811-848D-83E47BB2838E}"/>
              </a:ext>
            </a:extLst>
          </p:cNvPr>
          <p:cNvPicPr>
            <a:picLocks noChangeAspect="1"/>
          </p:cNvPicPr>
          <p:nvPr/>
        </p:nvPicPr>
        <p:blipFill>
          <a:blip r:embed="rId3" cstate="screen">
            <a:extLst>
              <a:ext uri="{28A0092B-C50C-407E-A947-70E740481C1C}">
                <a14:useLocalDpi xmlns:a14="http://schemas.microsoft.com/office/drawing/2010/main"/>
              </a:ext>
            </a:extLst>
          </a:blip>
          <a:srcRect l="13538" t="25078" r="34978" b="38403"/>
          <a:stretch>
            <a:fillRect/>
          </a:stretch>
        </p:blipFill>
        <p:spPr>
          <a:xfrm>
            <a:off x="-11103429" y="-8752114"/>
            <a:ext cx="33832800" cy="23774400"/>
          </a:xfrm>
          <a:prstGeom prst="rect">
            <a:avLst/>
          </a:prstGeom>
        </p:spPr>
      </p:pic>
      <p:sp>
        <p:nvSpPr>
          <p:cNvPr id="3" name="Rectangle 2">
            <a:extLst>
              <a:ext uri="{FF2B5EF4-FFF2-40B4-BE49-F238E27FC236}">
                <a16:creationId xmlns:a16="http://schemas.microsoft.com/office/drawing/2014/main" id="{D2A189F9-9440-ADD7-6C3A-33D7822F64FC}"/>
              </a:ext>
            </a:extLst>
          </p:cNvPr>
          <p:cNvSpPr/>
          <p:nvPr/>
        </p:nvSpPr>
        <p:spPr>
          <a:xfrm>
            <a:off x="-100013" y="-100013"/>
            <a:ext cx="12292013" cy="7072313"/>
          </a:xfrm>
          <a:prstGeom prst="rect">
            <a:avLst/>
          </a:prstGeom>
          <a:solidFill>
            <a:srgbClr val="ADCE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2" name="Picture 1" descr="A tree in a forest&#10;&#10;AI-generated content may be incorrect.">
            <a:extLst>
              <a:ext uri="{FF2B5EF4-FFF2-40B4-BE49-F238E27FC236}">
                <a16:creationId xmlns:a16="http://schemas.microsoft.com/office/drawing/2014/main" id="{CB13935F-D5EE-4596-E60C-BDAF00B13AD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141538" y="372554"/>
            <a:ext cx="5908925" cy="6112893"/>
          </a:xfrm>
          <a:prstGeom prst="rect">
            <a:avLst/>
          </a:prstGeom>
        </p:spPr>
      </p:pic>
    </p:spTree>
    <p:extLst>
      <p:ext uri="{BB962C8B-B14F-4D97-AF65-F5344CB8AC3E}">
        <p14:creationId xmlns:p14="http://schemas.microsoft.com/office/powerpoint/2010/main" val="2035995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C905E-48CC-334D-00FB-DDF3784C7403}"/>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A59E7F0-9124-A4E1-498F-E5AC2DA04F52}"/>
              </a:ext>
            </a:extLst>
          </p:cNvPr>
          <p:cNvSpPr>
            <a:spLocks noGrp="1"/>
          </p:cNvSpPr>
          <p:nvPr>
            <p:ph type="title"/>
          </p:nvPr>
        </p:nvSpPr>
        <p:spPr>
          <a:xfrm>
            <a:off x="358157" y="764109"/>
            <a:ext cx="7799376" cy="936104"/>
          </a:xfrm>
        </p:spPr>
        <p:txBody>
          <a:bodyPr>
            <a:normAutofit/>
          </a:bodyPr>
          <a:lstStyle/>
          <a:p>
            <a:r>
              <a:rPr lang="it-IT" b="1" dirty="0"/>
              <a:t>Look out for </a:t>
            </a:r>
            <a:r>
              <a:rPr lang="it-IT" b="1" dirty="0" err="1"/>
              <a:t>these</a:t>
            </a:r>
            <a:r>
              <a:rPr lang="it-IT" b="1" dirty="0"/>
              <a:t> logos!</a:t>
            </a:r>
          </a:p>
        </p:txBody>
      </p:sp>
      <p:sp>
        <p:nvSpPr>
          <p:cNvPr id="4" name="Segnaposto piè di pagina 3">
            <a:extLst>
              <a:ext uri="{FF2B5EF4-FFF2-40B4-BE49-F238E27FC236}">
                <a16:creationId xmlns:a16="http://schemas.microsoft.com/office/drawing/2014/main" id="{13F83D88-498A-5B24-6E74-4086B7592A58}"/>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5" name="Segnaposto data 4">
            <a:extLst>
              <a:ext uri="{FF2B5EF4-FFF2-40B4-BE49-F238E27FC236}">
                <a16:creationId xmlns:a16="http://schemas.microsoft.com/office/drawing/2014/main" id="{658E9D8E-B4E1-4CC8-B85E-242B7DE46C6C}"/>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FFF3004B-366A-A840-44BF-32F9385995ED}"/>
              </a:ext>
            </a:extLst>
          </p:cNvPr>
          <p:cNvSpPr>
            <a:spLocks noGrp="1"/>
          </p:cNvSpPr>
          <p:nvPr>
            <p:ph type="sldNum" sz="quarter" idx="12"/>
          </p:nvPr>
        </p:nvSpPr>
        <p:spPr/>
        <p:txBody>
          <a:bodyPr/>
          <a:lstStyle/>
          <a:p>
            <a:fld id="{3686A617-C4D3-4D9A-8A46-533505A69CB9}" type="slidenum">
              <a:rPr lang="fr-FR" smtClean="0"/>
              <a:pPr/>
              <a:t>7</a:t>
            </a:fld>
            <a:endParaRPr lang="fr-FR" dirty="0"/>
          </a:p>
        </p:txBody>
      </p:sp>
      <p:pic>
        <p:nvPicPr>
          <p:cNvPr id="11" name="Picture 10">
            <a:extLst>
              <a:ext uri="{FF2B5EF4-FFF2-40B4-BE49-F238E27FC236}">
                <a16:creationId xmlns:a16="http://schemas.microsoft.com/office/drawing/2014/main" id="{FC6F3CAB-8E9B-082D-AC0C-9D9628EAB20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88841" y="2116806"/>
            <a:ext cx="2904953" cy="3351868"/>
          </a:xfrm>
          <a:prstGeom prst="rect">
            <a:avLst/>
          </a:prstGeom>
        </p:spPr>
      </p:pic>
      <p:pic>
        <p:nvPicPr>
          <p:cNvPr id="15" name="Picture 14">
            <a:extLst>
              <a:ext uri="{FF2B5EF4-FFF2-40B4-BE49-F238E27FC236}">
                <a16:creationId xmlns:a16="http://schemas.microsoft.com/office/drawing/2014/main" id="{C4E2A277-9325-FFB0-E667-92D638049D9B}"/>
              </a:ext>
            </a:extLst>
          </p:cNvPr>
          <p:cNvPicPr>
            <a:picLocks noChangeAspect="1"/>
          </p:cNvPicPr>
          <p:nvPr/>
        </p:nvPicPr>
        <p:blipFill>
          <a:blip r:embed="rId4" cstate="screen">
            <a:extLst>
              <a:ext uri="{28A0092B-C50C-407E-A947-70E740481C1C}">
                <a14:useLocalDpi xmlns:a14="http://schemas.microsoft.com/office/drawing/2010/main"/>
              </a:ext>
            </a:extLst>
          </a:blip>
          <a:srcRect t="-1385"/>
          <a:stretch/>
        </p:blipFill>
        <p:spPr>
          <a:xfrm rot="20307792">
            <a:off x="9126520" y="9316113"/>
            <a:ext cx="2923902" cy="2923902"/>
          </a:xfrm>
          <a:prstGeom prst="ellipse">
            <a:avLst/>
          </a:prstGeom>
          <a:ln>
            <a:solidFill>
              <a:srgbClr val="DA291C"/>
            </a:solidFill>
          </a:ln>
        </p:spPr>
      </p:pic>
      <p:pic>
        <p:nvPicPr>
          <p:cNvPr id="16" name="Picture 15">
            <a:extLst>
              <a:ext uri="{FF2B5EF4-FFF2-40B4-BE49-F238E27FC236}">
                <a16:creationId xmlns:a16="http://schemas.microsoft.com/office/drawing/2014/main" id="{EFC39F02-9D4B-C947-E95A-4677CBAE77D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20307792">
            <a:off x="6624026" y="9356056"/>
            <a:ext cx="2039526" cy="2039525"/>
          </a:xfrm>
          <a:prstGeom prst="ellipse">
            <a:avLst/>
          </a:prstGeom>
          <a:ln>
            <a:solidFill>
              <a:srgbClr val="FF9E1B"/>
            </a:solidFill>
          </a:ln>
        </p:spPr>
      </p:pic>
      <p:pic>
        <p:nvPicPr>
          <p:cNvPr id="17" name="Picture 16">
            <a:extLst>
              <a:ext uri="{FF2B5EF4-FFF2-40B4-BE49-F238E27FC236}">
                <a16:creationId xmlns:a16="http://schemas.microsoft.com/office/drawing/2014/main" id="{6DD03F8B-5052-0E67-AEEB-148D54AF717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20307792">
            <a:off x="8157269" y="7971694"/>
            <a:ext cx="1695777" cy="1695777"/>
          </a:xfrm>
          <a:prstGeom prst="ellipse">
            <a:avLst/>
          </a:prstGeom>
          <a:ln>
            <a:solidFill>
              <a:srgbClr val="007FC8"/>
            </a:solidFill>
          </a:ln>
        </p:spPr>
      </p:pic>
      <p:pic>
        <p:nvPicPr>
          <p:cNvPr id="18" name="Picture 17">
            <a:extLst>
              <a:ext uri="{FF2B5EF4-FFF2-40B4-BE49-F238E27FC236}">
                <a16:creationId xmlns:a16="http://schemas.microsoft.com/office/drawing/2014/main" id="{5428754C-9DBE-3FB0-068E-1DE7B4F78D45}"/>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20307792">
            <a:off x="6245412" y="7583722"/>
            <a:ext cx="1664682" cy="1664682"/>
          </a:xfrm>
          <a:prstGeom prst="ellipse">
            <a:avLst/>
          </a:prstGeom>
          <a:ln>
            <a:solidFill>
              <a:srgbClr val="A05EB5"/>
            </a:solidFill>
          </a:ln>
        </p:spPr>
      </p:pic>
      <p:pic>
        <p:nvPicPr>
          <p:cNvPr id="19" name="Picture 18">
            <a:extLst>
              <a:ext uri="{FF2B5EF4-FFF2-40B4-BE49-F238E27FC236}">
                <a16:creationId xmlns:a16="http://schemas.microsoft.com/office/drawing/2014/main" id="{FF0DEC9A-C777-1FF3-20CE-4EADB33EDF5A}"/>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20307792">
            <a:off x="7310108" y="11433681"/>
            <a:ext cx="2285799" cy="2285798"/>
          </a:xfrm>
          <a:prstGeom prst="ellipse">
            <a:avLst/>
          </a:prstGeom>
          <a:ln>
            <a:solidFill>
              <a:srgbClr val="FF9E1B"/>
            </a:solidFill>
          </a:ln>
        </p:spPr>
      </p:pic>
      <p:pic>
        <p:nvPicPr>
          <p:cNvPr id="8" name="Picture 7" descr="A green and white logo&#10;&#10;AI-generated content may be incorrect.">
            <a:extLst>
              <a:ext uri="{FF2B5EF4-FFF2-40B4-BE49-F238E27FC236}">
                <a16:creationId xmlns:a16="http://schemas.microsoft.com/office/drawing/2014/main" id="{119FA5E7-6DA7-A2AE-C67E-C25D25A9E45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439649" y="2036833"/>
            <a:ext cx="2863511" cy="3431841"/>
          </a:xfrm>
          <a:prstGeom prst="rect">
            <a:avLst/>
          </a:prstGeom>
        </p:spPr>
      </p:pic>
    </p:spTree>
    <p:extLst>
      <p:ext uri="{BB962C8B-B14F-4D97-AF65-F5344CB8AC3E}">
        <p14:creationId xmlns:p14="http://schemas.microsoft.com/office/powerpoint/2010/main" val="933569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43723-6939-BE09-CD7E-A582A5199787}"/>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5F76CDA1-20BB-AED0-E202-193D904349ED}"/>
              </a:ext>
            </a:extLst>
          </p:cNvPr>
          <p:cNvSpPr>
            <a:spLocks noGrp="1"/>
          </p:cNvSpPr>
          <p:nvPr>
            <p:ph type="title"/>
          </p:nvPr>
        </p:nvSpPr>
        <p:spPr>
          <a:xfrm>
            <a:off x="334962" y="723267"/>
            <a:ext cx="8638309" cy="936104"/>
          </a:xfrm>
        </p:spPr>
        <p:txBody>
          <a:bodyPr/>
          <a:lstStyle/>
          <a:p>
            <a:r>
              <a:rPr lang="it-IT" b="1" dirty="0"/>
              <a:t>From </a:t>
            </a:r>
            <a:r>
              <a:rPr lang="it-IT" b="1" dirty="0" err="1"/>
              <a:t>trees</a:t>
            </a:r>
            <a:r>
              <a:rPr lang="it-IT" b="1" dirty="0"/>
              <a:t> to logs</a:t>
            </a:r>
          </a:p>
        </p:txBody>
      </p:sp>
      <p:sp>
        <p:nvSpPr>
          <p:cNvPr id="4" name="Segnaposto piè di pagina 3">
            <a:extLst>
              <a:ext uri="{FF2B5EF4-FFF2-40B4-BE49-F238E27FC236}">
                <a16:creationId xmlns:a16="http://schemas.microsoft.com/office/drawing/2014/main" id="{8CD83BE3-6CD6-44D5-3758-284ACCD7B865}"/>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Sylvamo® Corporation - All rights reserved</a:t>
            </a:r>
          </a:p>
        </p:txBody>
      </p:sp>
      <p:sp>
        <p:nvSpPr>
          <p:cNvPr id="5" name="Segnaposto data 4">
            <a:extLst>
              <a:ext uri="{FF2B5EF4-FFF2-40B4-BE49-F238E27FC236}">
                <a16:creationId xmlns:a16="http://schemas.microsoft.com/office/drawing/2014/main" id="{2820899A-6F2F-E281-D406-E3E290AE44E9}"/>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95AFDD84-D207-9AD8-CED0-18738F851FD2}"/>
              </a:ext>
            </a:extLst>
          </p:cNvPr>
          <p:cNvSpPr>
            <a:spLocks noGrp="1"/>
          </p:cNvSpPr>
          <p:nvPr>
            <p:ph type="sldNum" sz="quarter" idx="12"/>
          </p:nvPr>
        </p:nvSpPr>
        <p:spPr/>
        <p:txBody>
          <a:bodyPr/>
          <a:lstStyle/>
          <a:p>
            <a:fld id="{3686A617-C4D3-4D9A-8A46-533505A69CB9}" type="slidenum">
              <a:rPr lang="fr-FR" smtClean="0"/>
              <a:pPr/>
              <a:t>8</a:t>
            </a:fld>
            <a:endParaRPr lang="fr-FR" dirty="0"/>
          </a:p>
        </p:txBody>
      </p:sp>
      <p:pic>
        <p:nvPicPr>
          <p:cNvPr id="15" name="Picture 14" descr="A diagram of a log&#10;&#10;AI-generated content may be incorrect.">
            <a:extLst>
              <a:ext uri="{FF2B5EF4-FFF2-40B4-BE49-F238E27FC236}">
                <a16:creationId xmlns:a16="http://schemas.microsoft.com/office/drawing/2014/main" id="{AFAF8276-5F6F-175E-A50D-E77B0A6551DC}"/>
              </a:ext>
            </a:extLst>
          </p:cNvPr>
          <p:cNvPicPr>
            <a:picLocks noChangeAspect="1"/>
          </p:cNvPicPr>
          <p:nvPr/>
        </p:nvPicPr>
        <p:blipFill>
          <a:blip r:embed="rId3" cstate="screen">
            <a:extLst>
              <a:ext uri="{28A0092B-C50C-407E-A947-70E740481C1C}">
                <a14:useLocalDpi xmlns:a14="http://schemas.microsoft.com/office/drawing/2010/main"/>
              </a:ext>
            </a:extLst>
          </a:blip>
          <a:srcRect b="14161"/>
          <a:stretch/>
        </p:blipFill>
        <p:spPr>
          <a:xfrm>
            <a:off x="1351990" y="1700213"/>
            <a:ext cx="9570804" cy="3841605"/>
          </a:xfrm>
          <a:prstGeom prst="rect">
            <a:avLst/>
          </a:prstGeom>
        </p:spPr>
      </p:pic>
      <p:sp>
        <p:nvSpPr>
          <p:cNvPr id="16" name="Content Placeholder 2">
            <a:extLst>
              <a:ext uri="{FF2B5EF4-FFF2-40B4-BE49-F238E27FC236}">
                <a16:creationId xmlns:a16="http://schemas.microsoft.com/office/drawing/2014/main" id="{ADD5FD20-0071-FBB3-FB5A-4D062D7BDF13}"/>
              </a:ext>
            </a:extLst>
          </p:cNvPr>
          <p:cNvSpPr txBox="1">
            <a:spLocks/>
          </p:cNvSpPr>
          <p:nvPr/>
        </p:nvSpPr>
        <p:spPr>
          <a:xfrm>
            <a:off x="2108344" y="5668389"/>
            <a:ext cx="1383001"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dirty="0">
                <a:solidFill>
                  <a:srgbClr val="1A1549"/>
                </a:solidFill>
                <a:latin typeface="Calibri" panose="020F0502020204030204" pitchFamily="34" charset="0"/>
              </a:rPr>
              <a:t>Tree</a:t>
            </a:r>
          </a:p>
        </p:txBody>
      </p:sp>
      <p:sp>
        <p:nvSpPr>
          <p:cNvPr id="17" name="Content Placeholder 2">
            <a:extLst>
              <a:ext uri="{FF2B5EF4-FFF2-40B4-BE49-F238E27FC236}">
                <a16:creationId xmlns:a16="http://schemas.microsoft.com/office/drawing/2014/main" id="{05C2CE6C-2099-D190-5DA0-E971490A43C0}"/>
              </a:ext>
            </a:extLst>
          </p:cNvPr>
          <p:cNvSpPr txBox="1">
            <a:spLocks/>
          </p:cNvSpPr>
          <p:nvPr/>
        </p:nvSpPr>
        <p:spPr>
          <a:xfrm>
            <a:off x="5466171" y="5668389"/>
            <a:ext cx="1383001"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dirty="0">
                <a:solidFill>
                  <a:srgbClr val="1A1549"/>
                </a:solidFill>
                <a:latin typeface="Calibri" panose="020F0502020204030204" pitchFamily="34" charset="0"/>
              </a:rPr>
              <a:t>Log</a:t>
            </a:r>
          </a:p>
        </p:txBody>
      </p:sp>
      <p:sp>
        <p:nvSpPr>
          <p:cNvPr id="18" name="Content Placeholder 2">
            <a:extLst>
              <a:ext uri="{FF2B5EF4-FFF2-40B4-BE49-F238E27FC236}">
                <a16:creationId xmlns:a16="http://schemas.microsoft.com/office/drawing/2014/main" id="{375DDE2A-4A9A-0DE9-43AB-94D4FAC0D1D8}"/>
              </a:ext>
            </a:extLst>
          </p:cNvPr>
          <p:cNvSpPr txBox="1">
            <a:spLocks/>
          </p:cNvSpPr>
          <p:nvPr/>
        </p:nvSpPr>
        <p:spPr>
          <a:xfrm>
            <a:off x="8379940" y="5668389"/>
            <a:ext cx="263291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dirty="0">
                <a:solidFill>
                  <a:srgbClr val="1A1549"/>
                </a:solidFill>
                <a:latin typeface="Calibri" panose="020F0502020204030204" pitchFamily="34" charset="0"/>
              </a:rPr>
              <a:t>Wood Chips</a:t>
            </a:r>
          </a:p>
        </p:txBody>
      </p:sp>
    </p:spTree>
    <p:extLst>
      <p:ext uri="{BB962C8B-B14F-4D97-AF65-F5344CB8AC3E}">
        <p14:creationId xmlns:p14="http://schemas.microsoft.com/office/powerpoint/2010/main" val="2072388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A0015-0A76-9211-63C1-1B549558399F}"/>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B9D75E54-105B-8D97-C16F-9A3F54DAA6A5}"/>
              </a:ext>
            </a:extLst>
          </p:cNvPr>
          <p:cNvSpPr>
            <a:spLocks noGrp="1"/>
          </p:cNvSpPr>
          <p:nvPr>
            <p:ph type="title"/>
          </p:nvPr>
        </p:nvSpPr>
        <p:spPr>
          <a:xfrm>
            <a:off x="334962" y="723267"/>
            <a:ext cx="8638309" cy="936104"/>
          </a:xfrm>
        </p:spPr>
        <p:txBody>
          <a:bodyPr/>
          <a:lstStyle/>
          <a:p>
            <a:r>
              <a:rPr lang="it-IT" b="1" dirty="0"/>
              <a:t>From </a:t>
            </a:r>
            <a:r>
              <a:rPr lang="it-IT" b="1" dirty="0" err="1"/>
              <a:t>wood</a:t>
            </a:r>
            <a:r>
              <a:rPr lang="it-IT" b="1" dirty="0"/>
              <a:t> to pulp</a:t>
            </a:r>
          </a:p>
        </p:txBody>
      </p:sp>
      <p:sp>
        <p:nvSpPr>
          <p:cNvPr id="4" name="Segnaposto piè di pagina 3">
            <a:extLst>
              <a:ext uri="{FF2B5EF4-FFF2-40B4-BE49-F238E27FC236}">
                <a16:creationId xmlns:a16="http://schemas.microsoft.com/office/drawing/2014/main" id="{4B0999C0-DE71-D0CA-83F5-AEA2E7B4090D}"/>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Sylvamo® Corporation - All rights reserved</a:t>
            </a:r>
          </a:p>
        </p:txBody>
      </p:sp>
      <p:sp>
        <p:nvSpPr>
          <p:cNvPr id="5" name="Segnaposto data 4">
            <a:extLst>
              <a:ext uri="{FF2B5EF4-FFF2-40B4-BE49-F238E27FC236}">
                <a16:creationId xmlns:a16="http://schemas.microsoft.com/office/drawing/2014/main" id="{800AB61E-14ED-FF7E-5E4B-512CABC3B82E}"/>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985DB2B9-526E-EB27-A608-A65746D0BB1D}"/>
              </a:ext>
            </a:extLst>
          </p:cNvPr>
          <p:cNvSpPr>
            <a:spLocks noGrp="1"/>
          </p:cNvSpPr>
          <p:nvPr>
            <p:ph type="sldNum" sz="quarter" idx="12"/>
          </p:nvPr>
        </p:nvSpPr>
        <p:spPr/>
        <p:txBody>
          <a:bodyPr/>
          <a:lstStyle/>
          <a:p>
            <a:fld id="{3686A617-C4D3-4D9A-8A46-533505A69CB9}" type="slidenum">
              <a:rPr lang="fr-FR" smtClean="0"/>
              <a:pPr/>
              <a:t>9</a:t>
            </a:fld>
            <a:endParaRPr lang="fr-FR" dirty="0"/>
          </a:p>
        </p:txBody>
      </p:sp>
      <p:pic>
        <p:nvPicPr>
          <p:cNvPr id="15" name="Picture 14" descr="A diagram of a log&#10;&#10;AI-generated content may be incorrect.">
            <a:extLst>
              <a:ext uri="{FF2B5EF4-FFF2-40B4-BE49-F238E27FC236}">
                <a16:creationId xmlns:a16="http://schemas.microsoft.com/office/drawing/2014/main" id="{73E83936-D6E2-4DF1-3D10-ACF64BF33D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12617" y="2371714"/>
            <a:ext cx="3948547" cy="2075595"/>
          </a:xfrm>
          <a:prstGeom prst="rect">
            <a:avLst/>
          </a:prstGeom>
        </p:spPr>
      </p:pic>
      <p:sp>
        <p:nvSpPr>
          <p:cNvPr id="2" name="Content Placeholder 2">
            <a:extLst>
              <a:ext uri="{FF2B5EF4-FFF2-40B4-BE49-F238E27FC236}">
                <a16:creationId xmlns:a16="http://schemas.microsoft.com/office/drawing/2014/main" id="{9F005DAB-60B4-46AB-5255-3B2A58826CDA}"/>
              </a:ext>
            </a:extLst>
          </p:cNvPr>
          <p:cNvSpPr txBox="1">
            <a:spLocks/>
          </p:cNvSpPr>
          <p:nvPr/>
        </p:nvSpPr>
        <p:spPr>
          <a:xfrm>
            <a:off x="981611" y="4952846"/>
            <a:ext cx="263291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dirty="0">
                <a:solidFill>
                  <a:srgbClr val="1A1549"/>
                </a:solidFill>
                <a:latin typeface="Calibri" panose="020F0502020204030204" pitchFamily="34" charset="0"/>
              </a:rPr>
              <a:t>Wood Chips</a:t>
            </a:r>
          </a:p>
        </p:txBody>
      </p:sp>
      <p:sp>
        <p:nvSpPr>
          <p:cNvPr id="3" name="Content Placeholder 2">
            <a:extLst>
              <a:ext uri="{FF2B5EF4-FFF2-40B4-BE49-F238E27FC236}">
                <a16:creationId xmlns:a16="http://schemas.microsoft.com/office/drawing/2014/main" id="{0EC8C43A-52E4-DFAC-EDE0-9A1BE01526EE}"/>
              </a:ext>
            </a:extLst>
          </p:cNvPr>
          <p:cNvSpPr txBox="1">
            <a:spLocks/>
          </p:cNvSpPr>
          <p:nvPr/>
        </p:nvSpPr>
        <p:spPr>
          <a:xfrm>
            <a:off x="3996006" y="2868198"/>
            <a:ext cx="930315" cy="11216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7200" dirty="0">
                <a:solidFill>
                  <a:srgbClr val="AA9E86"/>
                </a:solidFill>
                <a:latin typeface="Calibri" panose="020F0502020204030204" pitchFamily="34" charset="0"/>
              </a:rPr>
              <a:t>+</a:t>
            </a:r>
          </a:p>
        </p:txBody>
      </p:sp>
      <p:sp>
        <p:nvSpPr>
          <p:cNvPr id="8" name="Content Placeholder 2">
            <a:extLst>
              <a:ext uri="{FF2B5EF4-FFF2-40B4-BE49-F238E27FC236}">
                <a16:creationId xmlns:a16="http://schemas.microsoft.com/office/drawing/2014/main" id="{0EFA6F0D-125D-266E-03AD-9E51441A9FC9}"/>
              </a:ext>
            </a:extLst>
          </p:cNvPr>
          <p:cNvSpPr txBox="1">
            <a:spLocks/>
          </p:cNvSpPr>
          <p:nvPr/>
        </p:nvSpPr>
        <p:spPr>
          <a:xfrm>
            <a:off x="7438604" y="2868198"/>
            <a:ext cx="930315" cy="11216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7200" dirty="0">
                <a:solidFill>
                  <a:srgbClr val="AA9E86"/>
                </a:solidFill>
                <a:latin typeface="Calibri" panose="020F0502020204030204" pitchFamily="34" charset="0"/>
              </a:rPr>
              <a:t>=</a:t>
            </a:r>
          </a:p>
        </p:txBody>
      </p:sp>
      <p:sp>
        <p:nvSpPr>
          <p:cNvPr id="9" name="Content Placeholder 2">
            <a:extLst>
              <a:ext uri="{FF2B5EF4-FFF2-40B4-BE49-F238E27FC236}">
                <a16:creationId xmlns:a16="http://schemas.microsoft.com/office/drawing/2014/main" id="{36CD9B47-D20B-2F48-D394-3F24ADDE640C}"/>
              </a:ext>
            </a:extLst>
          </p:cNvPr>
          <p:cNvSpPr txBox="1">
            <a:spLocks/>
          </p:cNvSpPr>
          <p:nvPr/>
        </p:nvSpPr>
        <p:spPr>
          <a:xfrm>
            <a:off x="4987081" y="4952846"/>
            <a:ext cx="263291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dirty="0">
                <a:solidFill>
                  <a:srgbClr val="1A1549"/>
                </a:solidFill>
                <a:latin typeface="Calibri" panose="020F0502020204030204" pitchFamily="34" charset="0"/>
              </a:rPr>
              <a:t>Water</a:t>
            </a:r>
          </a:p>
        </p:txBody>
      </p:sp>
      <p:sp>
        <p:nvSpPr>
          <p:cNvPr id="10" name="Content Placeholder 2">
            <a:extLst>
              <a:ext uri="{FF2B5EF4-FFF2-40B4-BE49-F238E27FC236}">
                <a16:creationId xmlns:a16="http://schemas.microsoft.com/office/drawing/2014/main" id="{688DA868-F6B5-371B-8BBE-954E368E0FB7}"/>
              </a:ext>
            </a:extLst>
          </p:cNvPr>
          <p:cNvSpPr txBox="1">
            <a:spLocks/>
          </p:cNvSpPr>
          <p:nvPr/>
        </p:nvSpPr>
        <p:spPr>
          <a:xfrm>
            <a:off x="8747410" y="4952846"/>
            <a:ext cx="263291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dirty="0">
                <a:solidFill>
                  <a:srgbClr val="1A1549"/>
                </a:solidFill>
                <a:latin typeface="Calibri" panose="020F0502020204030204" pitchFamily="34" charset="0"/>
              </a:rPr>
              <a:t>Pulp</a:t>
            </a:r>
          </a:p>
        </p:txBody>
      </p:sp>
      <p:pic>
        <p:nvPicPr>
          <p:cNvPr id="12" name="Picture 11" descr="A blue water droplet on a black background&#10;&#10;AI-generated content may be incorrect.">
            <a:extLst>
              <a:ext uri="{FF2B5EF4-FFF2-40B4-BE49-F238E27FC236}">
                <a16:creationId xmlns:a16="http://schemas.microsoft.com/office/drawing/2014/main" id="{60C0E4DF-D257-7205-BC8B-D7353973B51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725165" y="2142694"/>
            <a:ext cx="1188253" cy="2304615"/>
          </a:xfrm>
          <a:prstGeom prst="rect">
            <a:avLst/>
          </a:prstGeom>
        </p:spPr>
      </p:pic>
      <p:pic>
        <p:nvPicPr>
          <p:cNvPr id="14" name="Picture 13" descr="A cloud of smoke on a black background&#10;&#10;AI-generated content may be incorrect.">
            <a:extLst>
              <a:ext uri="{FF2B5EF4-FFF2-40B4-BE49-F238E27FC236}">
                <a16:creationId xmlns:a16="http://schemas.microsoft.com/office/drawing/2014/main" id="{D413E315-4F64-AB3F-6CA8-621846F83BB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906510" y="2142694"/>
            <a:ext cx="2314721" cy="2347789"/>
          </a:xfrm>
          <a:prstGeom prst="rect">
            <a:avLst/>
          </a:prstGeom>
        </p:spPr>
      </p:pic>
    </p:spTree>
    <p:extLst>
      <p:ext uri="{BB962C8B-B14F-4D97-AF65-F5344CB8AC3E}">
        <p14:creationId xmlns:p14="http://schemas.microsoft.com/office/powerpoint/2010/main" val="1684057475"/>
      </p:ext>
    </p:extLst>
  </p:cSld>
  <p:clrMapOvr>
    <a:masterClrMapping/>
  </p:clrMapOvr>
</p:sld>
</file>

<file path=ppt/theme/theme1.xml><?xml version="1.0" encoding="utf-8"?>
<a:theme xmlns:a="http://schemas.openxmlformats.org/drawingml/2006/main" name="Thème Office">
  <a:themeElements>
    <a:clrScheme name="Rey - colorpalette">
      <a:dk1>
        <a:srgbClr val="1A1449"/>
      </a:dk1>
      <a:lt1>
        <a:srgbClr val="FFFFFF"/>
      </a:lt1>
      <a:dk2>
        <a:srgbClr val="1A1449"/>
      </a:dk2>
      <a:lt2>
        <a:srgbClr val="FFFFFF"/>
      </a:lt2>
      <a:accent1>
        <a:srgbClr val="007FC8"/>
      </a:accent1>
      <a:accent2>
        <a:srgbClr val="9B5DA2"/>
      </a:accent2>
      <a:accent3>
        <a:srgbClr val="E42313"/>
      </a:accent3>
      <a:accent4>
        <a:srgbClr val="FFD600"/>
      </a:accent4>
      <a:accent5>
        <a:srgbClr val="D6D2E9"/>
      </a:accent5>
      <a:accent6>
        <a:srgbClr val="1A1449"/>
      </a:accent6>
      <a:hlink>
        <a:srgbClr val="007FC8"/>
      </a:hlink>
      <a:folHlink>
        <a:srgbClr val="9B5DA2"/>
      </a:folHlink>
    </a:clrScheme>
    <a:fontScheme name="Proxima">
      <a:majorFont>
        <a:latin typeface="Proxima Nova Rg"/>
        <a:ea typeface=""/>
        <a:cs typeface=""/>
      </a:majorFont>
      <a:minorFont>
        <a:latin typeface="Proxima Nova 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7b9d21a-925a-49e9-93d7-9782020f3462">
      <Terms xmlns="http://schemas.microsoft.com/office/infopath/2007/PartnerControls"/>
    </lcf76f155ced4ddcb4097134ff3c332f>
    <TaxCatchAll xmlns="f405e823-ec5d-4772-af58-273ea8b79ff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DCF772F6850E04BBC59E1F63187FC6F" ma:contentTypeVersion="19" ma:contentTypeDescription="Create a new document." ma:contentTypeScope="" ma:versionID="0e6e10620ca26dbe903d27401f43048a">
  <xsd:schema xmlns:xsd="http://www.w3.org/2001/XMLSchema" xmlns:xs="http://www.w3.org/2001/XMLSchema" xmlns:p="http://schemas.microsoft.com/office/2006/metadata/properties" xmlns:ns2="97b9d21a-925a-49e9-93d7-9782020f3462" xmlns:ns3="f405e823-ec5d-4772-af58-273ea8b79ff6" targetNamespace="http://schemas.microsoft.com/office/2006/metadata/properties" ma:root="true" ma:fieldsID="c1e41a2f3b9b3a7af84d89ecd7f6b10c" ns2:_="" ns3:_="">
    <xsd:import namespace="97b9d21a-925a-49e9-93d7-9782020f3462"/>
    <xsd:import namespace="f405e823-ec5d-4772-af58-273ea8b79f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b9d21a-925a-49e9-93d7-9782020f34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007704f-416d-454c-bbc2-f265cb201e3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405e823-ec5d-4772-af58-273ea8b79f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627ba6a-fb28-4be6-a75f-18e169db53bd}" ma:internalName="TaxCatchAll" ma:showField="CatchAllData" ma:web="f405e823-ec5d-4772-af58-273ea8b79f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92DCEF-305C-47A1-80E6-77DEE192E423}">
  <ds:schemaRefs>
    <ds:schemaRef ds:uri="97b9d21a-925a-49e9-93d7-9782020f3462"/>
    <ds:schemaRef ds:uri="f405e823-ec5d-4772-af58-273ea8b79ff6"/>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709D206-45A7-4FC0-A8C1-6E25F49F3349}">
  <ds:schemaRefs>
    <ds:schemaRef ds:uri="97b9d21a-925a-49e9-93d7-9782020f3462"/>
    <ds:schemaRef ds:uri="f405e823-ec5d-4772-af58-273ea8b79ff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4768FB4-23F1-4A7E-AEE5-9BA6B403FC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1579</TotalTime>
  <Words>2259</Words>
  <Application>Microsoft Macintosh PowerPoint</Application>
  <PresentationFormat>Widescreen</PresentationFormat>
  <Paragraphs>202</Paragraphs>
  <Slides>20</Slides>
  <Notes>18</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Proxima Nova Rg</vt:lpstr>
      <vt:lpstr>Arial,Sans-Serif</vt:lpstr>
      <vt:lpstr>Arial</vt:lpstr>
      <vt:lpstr>Calibri</vt:lpstr>
      <vt:lpstr>Thème Office</vt:lpstr>
      <vt:lpstr>Paper Properties</vt:lpstr>
      <vt:lpstr>Comparing everyday materials</vt:lpstr>
      <vt:lpstr>Terrific trees!</vt:lpstr>
      <vt:lpstr>PowerPoint Presentation</vt:lpstr>
      <vt:lpstr>Paper forests in Europe</vt:lpstr>
      <vt:lpstr>Paper forests in Europe</vt:lpstr>
      <vt:lpstr>Look out for these logos!</vt:lpstr>
      <vt:lpstr>From trees to logs</vt:lpstr>
      <vt:lpstr>From wood to pulp</vt:lpstr>
      <vt:lpstr>Pulp becomes paper!</vt:lpstr>
      <vt:lpstr>Paper vs wood</vt:lpstr>
      <vt:lpstr>PowerPoint Presentation</vt:lpstr>
      <vt:lpstr>PowerPoint Presentation</vt:lpstr>
      <vt:lpstr>PowerPoint Presentation</vt:lpstr>
      <vt:lpstr>PowerPoint Presentation</vt:lpstr>
      <vt:lpstr>PowerPoint Presentation</vt:lpstr>
      <vt:lpstr>The results are in!</vt:lpstr>
      <vt:lpstr>Paper – a reminder of the facts!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Lorette MENARD // Agence Buzznative®</dc:creator>
  <cp:lastModifiedBy>Lauren Cribben</cp:lastModifiedBy>
  <cp:revision>66</cp:revision>
  <dcterms:created xsi:type="dcterms:W3CDTF">2023-11-29T11:24:00Z</dcterms:created>
  <dcterms:modified xsi:type="dcterms:W3CDTF">2025-07-17T13:33:16Z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0x0101008DCF772F6850E04BBC59E1F63187FC6F</vt:lpwstr>
  </property>
  <property fmtid="{D5CDD505-2E9C-101B-9397-08002B2CF9AE}" pid="3" name="MediaServiceImageTags">
    <vt:lpwstr/>
  </property>
</Properties>
</file>