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notesMasterIdLst>
    <p:notesMasterId r:id="rId26"/>
  </p:notesMasterIdLst>
  <p:handoutMasterIdLst>
    <p:handoutMasterId r:id="rId27"/>
  </p:handoutMasterIdLst>
  <p:sldIdLst>
    <p:sldId id="299" r:id="rId5"/>
    <p:sldId id="362" r:id="rId6"/>
    <p:sldId id="403" r:id="rId7"/>
    <p:sldId id="363" r:id="rId8"/>
    <p:sldId id="399" r:id="rId9"/>
    <p:sldId id="406" r:id="rId10"/>
    <p:sldId id="400" r:id="rId11"/>
    <p:sldId id="408" r:id="rId12"/>
    <p:sldId id="385" r:id="rId13"/>
    <p:sldId id="411" r:id="rId14"/>
    <p:sldId id="412" r:id="rId15"/>
    <p:sldId id="413" r:id="rId16"/>
    <p:sldId id="414" r:id="rId17"/>
    <p:sldId id="402" r:id="rId18"/>
    <p:sldId id="307" r:id="rId19"/>
    <p:sldId id="386" r:id="rId20"/>
    <p:sldId id="416" r:id="rId21"/>
    <p:sldId id="417" r:id="rId22"/>
    <p:sldId id="418" r:id="rId23"/>
    <p:sldId id="394" r:id="rId24"/>
    <p:sldId id="316" r:id="rId25"/>
  </p:sldIdLst>
  <p:sldSz cx="12192000" cy="6858000"/>
  <p:notesSz cx="7104063" cy="10234613"/>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94" userDrawn="1">
          <p15:clr>
            <a:srgbClr val="A4A3A4"/>
          </p15:clr>
        </p15:guide>
        <p15:guide id="2" pos="211" userDrawn="1">
          <p15:clr>
            <a:srgbClr val="A4A3A4"/>
          </p15:clr>
        </p15:guide>
        <p15:guide id="3" pos="474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649F"/>
    <a:srgbClr val="2B7FC8"/>
    <a:srgbClr val="693E78"/>
    <a:srgbClr val="A05EB5"/>
    <a:srgbClr val="B77412"/>
    <a:srgbClr val="F89E1B"/>
    <a:srgbClr val="1A1449"/>
    <a:srgbClr val="FACD01"/>
    <a:srgbClr val="941C13"/>
    <a:srgbClr val="DA291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89C7723-D19F-A82D-DE9E-3477D44F7005}" v="13" dt="2025-07-25T14:47:24.35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902"/>
    <p:restoredTop sz="90534"/>
  </p:normalViewPr>
  <p:slideViewPr>
    <p:cSldViewPr snapToGrid="0">
      <p:cViewPr varScale="1">
        <p:scale>
          <a:sx n="97" d="100"/>
          <a:sy n="97" d="100"/>
        </p:scale>
        <p:origin x="592" y="200"/>
      </p:cViewPr>
      <p:guideLst>
        <p:guide orient="horz" pos="1094"/>
        <p:guide pos="211"/>
        <p:guide pos="4747"/>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AYE BOOTH" userId="lO0nWZtjiF9Ox/cWuAbL2gg4ICXUn/D6l3TN/5UtlsA=" providerId="None" clId="Web-{AFADBE8E-76B9-42B3-B406-D2F400B57176}"/>
    <pc:docChg chg="modSld">
      <pc:chgData name="FAYE BOOTH" userId="lO0nWZtjiF9Ox/cWuAbL2gg4ICXUn/D6l3TN/5UtlsA=" providerId="None" clId="Web-{AFADBE8E-76B9-42B3-B406-D2F400B57176}" dt="2025-07-14T13:45:15.915" v="5" actId="1076"/>
      <pc:docMkLst>
        <pc:docMk/>
      </pc:docMkLst>
      <pc:sldChg chg="addSp delSp modSp">
        <pc:chgData name="FAYE BOOTH" userId="lO0nWZtjiF9Ox/cWuAbL2gg4ICXUn/D6l3TN/5UtlsA=" providerId="None" clId="Web-{AFADBE8E-76B9-42B3-B406-D2F400B57176}" dt="2025-07-14T13:45:15.915" v="5" actId="1076"/>
        <pc:sldMkLst>
          <pc:docMk/>
          <pc:sldMk cId="933569514" sldId="386"/>
        </pc:sldMkLst>
      </pc:sldChg>
    </pc:docChg>
  </pc:docChgLst>
  <pc:docChgLst>
    <pc:chgData name="Faye Booth" userId="S::faye.booth@educationcompany.co.uk::d3db5133-954f-4a14-819c-c964e48f1803" providerId="AD" clId="Web-{C89C7723-D19F-A82D-DE9E-3477D44F7005}"/>
    <pc:docChg chg="modSld">
      <pc:chgData name="Faye Booth" userId="S::faye.booth@educationcompany.co.uk::d3db5133-954f-4a14-819c-c964e48f1803" providerId="AD" clId="Web-{C89C7723-D19F-A82D-DE9E-3477D44F7005}" dt="2025-07-25T14:47:24.350" v="12" actId="20577"/>
      <pc:docMkLst>
        <pc:docMk/>
      </pc:docMkLst>
      <pc:sldChg chg="modSp">
        <pc:chgData name="Faye Booth" userId="S::faye.booth@educationcompany.co.uk::d3db5133-954f-4a14-819c-c964e48f1803" providerId="AD" clId="Web-{C89C7723-D19F-A82D-DE9E-3477D44F7005}" dt="2025-07-25T14:47:24.350" v="12" actId="20577"/>
        <pc:sldMkLst>
          <pc:docMk/>
          <pc:sldMk cId="933569514" sldId="386"/>
        </pc:sldMkLst>
        <pc:spChg chg="mod">
          <ac:chgData name="Faye Booth" userId="S::faye.booth@educationcompany.co.uk::d3db5133-954f-4a14-819c-c964e48f1803" providerId="AD" clId="Web-{C89C7723-D19F-A82D-DE9E-3477D44F7005}" dt="2025-07-25T14:47:24.350" v="12" actId="20577"/>
          <ac:spMkLst>
            <pc:docMk/>
            <pc:sldMk cId="933569514" sldId="386"/>
            <ac:spMk id="7" creationId="{7A59E7F0-9124-A4E1-498F-E5AC2DA04F52}"/>
          </ac:spMkLst>
        </pc:spChg>
      </pc:sldChg>
      <pc:sldChg chg="modSp">
        <pc:chgData name="Faye Booth" userId="S::faye.booth@educationcompany.co.uk::d3db5133-954f-4a14-819c-c964e48f1803" providerId="AD" clId="Web-{C89C7723-D19F-A82D-DE9E-3477D44F7005}" dt="2025-07-25T14:44:00.107" v="1" actId="20577"/>
        <pc:sldMkLst>
          <pc:docMk/>
          <pc:sldMk cId="2906334933" sldId="400"/>
        </pc:sldMkLst>
        <pc:spChg chg="mod">
          <ac:chgData name="Faye Booth" userId="S::faye.booth@educationcompany.co.uk::d3db5133-954f-4a14-819c-c964e48f1803" providerId="AD" clId="Web-{C89C7723-D19F-A82D-DE9E-3477D44F7005}" dt="2025-07-25T14:44:00.107" v="1" actId="20577"/>
          <ac:spMkLst>
            <pc:docMk/>
            <pc:sldMk cId="2906334933" sldId="400"/>
            <ac:spMk id="7" creationId="{2D449D7C-738E-CE2B-D82F-51815E5251E8}"/>
          </ac:spMkLst>
        </pc:spChg>
      </pc:sldChg>
      <pc:sldChg chg="modSp">
        <pc:chgData name="Faye Booth" userId="S::faye.booth@educationcompany.co.uk::d3db5133-954f-4a14-819c-c964e48f1803" providerId="AD" clId="Web-{C89C7723-D19F-A82D-DE9E-3477D44F7005}" dt="2025-07-25T14:45:11.641" v="11" actId="20577"/>
        <pc:sldMkLst>
          <pc:docMk/>
          <pc:sldMk cId="1799255428" sldId="413"/>
        </pc:sldMkLst>
        <pc:spChg chg="mod">
          <ac:chgData name="Faye Booth" userId="S::faye.booth@educationcompany.co.uk::d3db5133-954f-4a14-819c-c964e48f1803" providerId="AD" clId="Web-{C89C7723-D19F-A82D-DE9E-3477D44F7005}" dt="2025-07-25T14:45:11.641" v="11" actId="20577"/>
          <ac:spMkLst>
            <pc:docMk/>
            <pc:sldMk cId="1799255428" sldId="413"/>
            <ac:spMk id="10" creationId="{26C69581-2667-AB8B-FB95-962D38D60463}"/>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143986B2-A1C0-4A78-A4D7-F3F2EF21D38D}"/>
              </a:ext>
            </a:extLst>
          </p:cNvPr>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a:lvl1pPr>
          </a:lstStyle>
          <a:p>
            <a:endParaRPr lang="fr-FR" dirty="0">
              <a:latin typeface="Calibri" panose="020F0502020204030204" pitchFamily="34" charset="0"/>
            </a:endParaRPr>
          </a:p>
        </p:txBody>
      </p:sp>
      <p:sp>
        <p:nvSpPr>
          <p:cNvPr id="3" name="Espace réservé de la date 2">
            <a:extLst>
              <a:ext uri="{FF2B5EF4-FFF2-40B4-BE49-F238E27FC236}">
                <a16:creationId xmlns:a16="http://schemas.microsoft.com/office/drawing/2014/main" id="{D274FC9B-98D9-2139-F91A-B910A2D25AEF}"/>
              </a:ext>
            </a:extLst>
          </p:cNvPr>
          <p:cNvSpPr>
            <a:spLocks noGrp="1"/>
          </p:cNvSpPr>
          <p:nvPr>
            <p:ph type="dt" sz="quarter" idx="1"/>
          </p:nvPr>
        </p:nvSpPr>
        <p:spPr>
          <a:xfrm>
            <a:off x="4023992" y="0"/>
            <a:ext cx="3078427" cy="513508"/>
          </a:xfrm>
          <a:prstGeom prst="rect">
            <a:avLst/>
          </a:prstGeom>
        </p:spPr>
        <p:txBody>
          <a:bodyPr vert="horz" lIns="99075" tIns="49538" rIns="99075" bIns="49538" rtlCol="0"/>
          <a:lstStyle>
            <a:lvl1pPr algn="r">
              <a:defRPr sz="1300"/>
            </a:lvl1pPr>
          </a:lstStyle>
          <a:p>
            <a:fld id="{F9BA84EF-9E6C-449C-8C5A-ADFC35765A89}" type="datetimeFigureOut">
              <a:rPr lang="fr-FR" smtClean="0">
                <a:latin typeface="Calibri" panose="020F0502020204030204" pitchFamily="34" charset="0"/>
              </a:rPr>
              <a:t>27/08/2025</a:t>
            </a:fld>
            <a:endParaRPr lang="fr-FR" dirty="0">
              <a:latin typeface="Calibri" panose="020F0502020204030204" pitchFamily="34" charset="0"/>
            </a:endParaRPr>
          </a:p>
        </p:txBody>
      </p:sp>
      <p:sp>
        <p:nvSpPr>
          <p:cNvPr id="4" name="Espace réservé du pied de page 3">
            <a:extLst>
              <a:ext uri="{FF2B5EF4-FFF2-40B4-BE49-F238E27FC236}">
                <a16:creationId xmlns:a16="http://schemas.microsoft.com/office/drawing/2014/main" id="{2D315646-F48E-00E1-185C-A4E62516A6C1}"/>
              </a:ext>
            </a:extLst>
          </p:cNvPr>
          <p:cNvSpPr>
            <a:spLocks noGrp="1"/>
          </p:cNvSpPr>
          <p:nvPr>
            <p:ph type="ftr" sz="quarter" idx="2"/>
          </p:nvPr>
        </p:nvSpPr>
        <p:spPr>
          <a:xfrm>
            <a:off x="0" y="9721107"/>
            <a:ext cx="3078427" cy="513507"/>
          </a:xfrm>
          <a:prstGeom prst="rect">
            <a:avLst/>
          </a:prstGeom>
        </p:spPr>
        <p:txBody>
          <a:bodyPr vert="horz" lIns="99075" tIns="49538" rIns="99075" bIns="49538" rtlCol="0" anchor="b"/>
          <a:lstStyle>
            <a:lvl1pPr algn="l">
              <a:defRPr sz="1300"/>
            </a:lvl1pPr>
          </a:lstStyle>
          <a:p>
            <a:endParaRPr lang="fr-FR" dirty="0">
              <a:latin typeface="Calibri" panose="020F0502020204030204" pitchFamily="34" charset="0"/>
            </a:endParaRPr>
          </a:p>
        </p:txBody>
      </p:sp>
      <p:sp>
        <p:nvSpPr>
          <p:cNvPr id="5" name="Espace réservé du numéro de diapositive 4">
            <a:extLst>
              <a:ext uri="{FF2B5EF4-FFF2-40B4-BE49-F238E27FC236}">
                <a16:creationId xmlns:a16="http://schemas.microsoft.com/office/drawing/2014/main" id="{6F524B43-5CBA-8F45-13C0-9FB980EAF792}"/>
              </a:ext>
            </a:extLst>
          </p:cNvPr>
          <p:cNvSpPr>
            <a:spLocks noGrp="1"/>
          </p:cNvSpPr>
          <p:nvPr>
            <p:ph type="sldNum" sz="quarter" idx="3"/>
          </p:nvPr>
        </p:nvSpPr>
        <p:spPr>
          <a:xfrm>
            <a:off x="4023992" y="9721107"/>
            <a:ext cx="3078427" cy="513507"/>
          </a:xfrm>
          <a:prstGeom prst="rect">
            <a:avLst/>
          </a:prstGeom>
        </p:spPr>
        <p:txBody>
          <a:bodyPr vert="horz" lIns="99075" tIns="49538" rIns="99075" bIns="49538" rtlCol="0" anchor="b"/>
          <a:lstStyle>
            <a:lvl1pPr algn="r">
              <a:defRPr sz="1300"/>
            </a:lvl1pPr>
          </a:lstStyle>
          <a:p>
            <a:fld id="{88DB9BD9-4AA0-4E73-87D5-E6C17E575E17}" type="slidenum">
              <a:rPr lang="fr-FR" smtClean="0">
                <a:latin typeface="Calibri" panose="020F0502020204030204" pitchFamily="34" charset="0"/>
              </a:rPr>
              <a:t>‹#›</a:t>
            </a:fld>
            <a:endParaRPr lang="fr-FR" dirty="0">
              <a:latin typeface="Calibri" panose="020F0502020204030204" pitchFamily="34" charset="0"/>
            </a:endParaRPr>
          </a:p>
        </p:txBody>
      </p:sp>
    </p:spTree>
    <p:extLst>
      <p:ext uri="{BB962C8B-B14F-4D97-AF65-F5344CB8AC3E}">
        <p14:creationId xmlns:p14="http://schemas.microsoft.com/office/powerpoint/2010/main" val="2649010471"/>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3224" userDrawn="1">
          <p15:clr>
            <a:srgbClr val="F26B43"/>
          </p15:clr>
        </p15:guide>
        <p15:guide id="2" pos="2238"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b="0" i="0">
                <a:latin typeface="Calibri" panose="020F0502020204030204" pitchFamily="34" charset="0"/>
              </a:defRPr>
            </a:lvl1pPr>
          </a:lstStyle>
          <a:p>
            <a:endParaRPr lang="fr-FR" dirty="0"/>
          </a:p>
        </p:txBody>
      </p:sp>
      <p:sp>
        <p:nvSpPr>
          <p:cNvPr id="3" name="Espace réservé de la date 2"/>
          <p:cNvSpPr>
            <a:spLocks noGrp="1"/>
          </p:cNvSpPr>
          <p:nvPr>
            <p:ph type="dt" idx="1"/>
          </p:nvPr>
        </p:nvSpPr>
        <p:spPr>
          <a:xfrm>
            <a:off x="4023992" y="0"/>
            <a:ext cx="3078427" cy="513508"/>
          </a:xfrm>
          <a:prstGeom prst="rect">
            <a:avLst/>
          </a:prstGeom>
        </p:spPr>
        <p:txBody>
          <a:bodyPr vert="horz" lIns="99075" tIns="49538" rIns="99075" bIns="49538" rtlCol="0"/>
          <a:lstStyle>
            <a:lvl1pPr algn="r">
              <a:defRPr sz="1300" b="0" i="0">
                <a:latin typeface="Calibri" panose="020F0502020204030204" pitchFamily="34" charset="0"/>
              </a:defRPr>
            </a:lvl1pPr>
          </a:lstStyle>
          <a:p>
            <a:fld id="{E73C8034-9B78-4A6E-936C-87CF63958D73}" type="datetimeFigureOut">
              <a:rPr lang="fr-FR" smtClean="0"/>
              <a:pPr/>
              <a:t>27/08/2025</a:t>
            </a:fld>
            <a:endParaRPr lang="fr-FR" dirty="0"/>
          </a:p>
        </p:txBody>
      </p:sp>
      <p:sp>
        <p:nvSpPr>
          <p:cNvPr id="4" name="Espace réservé de l'image des diapositives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9075" tIns="49538" rIns="99075" bIns="49538" rtlCol="0" anchor="ctr"/>
          <a:lstStyle/>
          <a:p>
            <a:endParaRPr lang="fr-FR" dirty="0"/>
          </a:p>
        </p:txBody>
      </p:sp>
      <p:sp>
        <p:nvSpPr>
          <p:cNvPr id="5" name="Espace réservé des notes 4"/>
          <p:cNvSpPr>
            <a:spLocks noGrp="1"/>
          </p:cNvSpPr>
          <p:nvPr>
            <p:ph type="body" sz="quarter" idx="3"/>
          </p:nvPr>
        </p:nvSpPr>
        <p:spPr>
          <a:xfrm>
            <a:off x="710407" y="4925407"/>
            <a:ext cx="5683250" cy="4029879"/>
          </a:xfrm>
          <a:prstGeom prst="rect">
            <a:avLst/>
          </a:prstGeom>
        </p:spPr>
        <p:txBody>
          <a:bodyPr vert="horz" lIns="99075" tIns="49538" rIns="99075" bIns="49538" rtlCol="0"/>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5"/>
          <p:cNvSpPr>
            <a:spLocks noGrp="1"/>
          </p:cNvSpPr>
          <p:nvPr>
            <p:ph type="ftr" sz="quarter" idx="4"/>
          </p:nvPr>
        </p:nvSpPr>
        <p:spPr>
          <a:xfrm>
            <a:off x="0" y="9721107"/>
            <a:ext cx="3078427" cy="513507"/>
          </a:xfrm>
          <a:prstGeom prst="rect">
            <a:avLst/>
          </a:prstGeom>
        </p:spPr>
        <p:txBody>
          <a:bodyPr vert="horz" lIns="99075" tIns="49538" rIns="99075" bIns="49538" rtlCol="0" anchor="b"/>
          <a:lstStyle>
            <a:lvl1pPr algn="l">
              <a:defRPr sz="1300" b="0" i="0">
                <a:latin typeface="Calibri" panose="020F0502020204030204" pitchFamily="34" charset="0"/>
              </a:defRPr>
            </a:lvl1pPr>
          </a:lstStyle>
          <a:p>
            <a:endParaRPr lang="fr-FR" dirty="0"/>
          </a:p>
        </p:txBody>
      </p:sp>
      <p:sp>
        <p:nvSpPr>
          <p:cNvPr id="7" name="Espace réservé du numéro de diapositive 6"/>
          <p:cNvSpPr>
            <a:spLocks noGrp="1"/>
          </p:cNvSpPr>
          <p:nvPr>
            <p:ph type="sldNum" sz="quarter" idx="5"/>
          </p:nvPr>
        </p:nvSpPr>
        <p:spPr>
          <a:xfrm>
            <a:off x="4023992" y="9721107"/>
            <a:ext cx="3078427" cy="513507"/>
          </a:xfrm>
          <a:prstGeom prst="rect">
            <a:avLst/>
          </a:prstGeom>
        </p:spPr>
        <p:txBody>
          <a:bodyPr vert="horz" lIns="99075" tIns="49538" rIns="99075" bIns="49538" rtlCol="0" anchor="b"/>
          <a:lstStyle>
            <a:lvl1pPr algn="r">
              <a:defRPr sz="1300" b="0" i="0">
                <a:latin typeface="Calibri" panose="020F0502020204030204" pitchFamily="34" charset="0"/>
              </a:defRPr>
            </a:lvl1pPr>
          </a:lstStyle>
          <a:p>
            <a:fld id="{327E520F-346A-4BB0-BD97-B68330DA2A25}" type="slidenum">
              <a:rPr lang="fr-FR" smtClean="0"/>
              <a:pPr/>
              <a:t>‹#›</a:t>
            </a:fld>
            <a:endParaRPr lang="fr-FR" dirty="0"/>
          </a:p>
        </p:txBody>
      </p:sp>
    </p:spTree>
    <p:extLst>
      <p:ext uri="{BB962C8B-B14F-4D97-AF65-F5344CB8AC3E}">
        <p14:creationId xmlns:p14="http://schemas.microsoft.com/office/powerpoint/2010/main" val="4057979138"/>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Calibri" panose="020F0502020204030204" pitchFamily="34" charset="0"/>
        <a:ea typeface="+mn-ea"/>
        <a:cs typeface="+mn-cs"/>
      </a:defRPr>
    </a:lvl1pPr>
    <a:lvl2pPr marL="457200" algn="l" defTabSz="914400" rtl="0" eaLnBrk="1" latinLnBrk="0" hangingPunct="1">
      <a:defRPr sz="1200" b="0" i="0" kern="1200">
        <a:solidFill>
          <a:schemeClr val="tx1"/>
        </a:solidFill>
        <a:latin typeface="Calibri" panose="020F0502020204030204" pitchFamily="34" charset="0"/>
        <a:ea typeface="+mn-ea"/>
        <a:cs typeface="+mn-cs"/>
      </a:defRPr>
    </a:lvl2pPr>
    <a:lvl3pPr marL="914400" algn="l" defTabSz="914400" rtl="0" eaLnBrk="1" latinLnBrk="0" hangingPunct="1">
      <a:defRPr sz="1200" b="0" i="0" kern="1200">
        <a:solidFill>
          <a:schemeClr val="tx1"/>
        </a:solidFill>
        <a:latin typeface="Calibri" panose="020F0502020204030204" pitchFamily="34" charset="0"/>
        <a:ea typeface="+mn-ea"/>
        <a:cs typeface="+mn-cs"/>
      </a:defRPr>
    </a:lvl3pPr>
    <a:lvl4pPr marL="1371600" algn="l" defTabSz="914400" rtl="0" eaLnBrk="1" latinLnBrk="0" hangingPunct="1">
      <a:defRPr sz="1200" b="0" i="0" kern="1200">
        <a:solidFill>
          <a:schemeClr val="tx1"/>
        </a:solidFill>
        <a:latin typeface="Calibri" panose="020F0502020204030204" pitchFamily="34" charset="0"/>
        <a:ea typeface="+mn-ea"/>
        <a:cs typeface="+mn-cs"/>
      </a:defRPr>
    </a:lvl4pPr>
    <a:lvl5pPr marL="1828800" algn="l" defTabSz="914400" rtl="0" eaLnBrk="1" latinLnBrk="0" hangingPunct="1">
      <a:defRPr sz="1200" b="0" i="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twosides.info/UK/international_day_of_forests/?utm_source=chatgpt.com"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514C64-E25D-518C-9795-123858F8F5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E6A617-834D-FA78-44BA-047E8A9F6F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E04AE0-76EA-CC76-1930-1D073864C5E0}"/>
              </a:ext>
            </a:extLst>
          </p:cNvPr>
          <p:cNvSpPr>
            <a:spLocks noGrp="1"/>
          </p:cNvSpPr>
          <p:nvPr>
            <p:ph type="body" idx="1"/>
          </p:nvPr>
        </p:nvSpPr>
        <p:spPr/>
        <p:txBody>
          <a:bodyPr/>
          <a:lstStyle/>
          <a:p>
            <a:pPr marL="171450" indent="-171450">
              <a:buFont typeface="Arial"/>
              <a:buChar char="•"/>
            </a:pPr>
            <a:r>
              <a:rPr lang="en-US" sz="1800" dirty="0">
                <a:ea typeface="Calibri"/>
                <a:cs typeface="Calibri"/>
              </a:rPr>
              <a:t>Encourage children to share examples of where they've seen paper today.</a:t>
            </a:r>
            <a:endParaRPr lang="en-US" sz="1800" dirty="0"/>
          </a:p>
          <a:p>
            <a:pPr marL="171450" indent="-171450">
              <a:buFont typeface="Arial"/>
              <a:buChar char="•"/>
            </a:pPr>
            <a:r>
              <a:rPr lang="en-US" sz="1800" dirty="0">
                <a:ea typeface="Calibri"/>
                <a:cs typeface="Calibri"/>
              </a:rPr>
              <a:t>You could ask children to point to or go and touch something that they think is made from paper (or card).</a:t>
            </a:r>
          </a:p>
        </p:txBody>
      </p:sp>
      <p:sp>
        <p:nvSpPr>
          <p:cNvPr id="4" name="Slide Number Placeholder 3">
            <a:extLst>
              <a:ext uri="{FF2B5EF4-FFF2-40B4-BE49-F238E27FC236}">
                <a16:creationId xmlns:a16="http://schemas.microsoft.com/office/drawing/2014/main" id="{87884544-1495-2DAB-4B37-A7FB81DD8BCB}"/>
              </a:ext>
            </a:extLst>
          </p:cNvPr>
          <p:cNvSpPr>
            <a:spLocks noGrp="1"/>
          </p:cNvSpPr>
          <p:nvPr>
            <p:ph type="sldNum" sz="quarter" idx="5"/>
          </p:nvPr>
        </p:nvSpPr>
        <p:spPr/>
        <p:txBody>
          <a:bodyPr/>
          <a:lstStyle/>
          <a:p>
            <a:fld id="{327E520F-346A-4BB0-BD97-B68330DA2A25}" type="slidenum">
              <a:rPr lang="fr-FR" smtClean="0"/>
              <a:t>2</a:t>
            </a:fld>
            <a:endParaRPr lang="fr-FR"/>
          </a:p>
        </p:txBody>
      </p:sp>
    </p:spTree>
    <p:extLst>
      <p:ext uri="{BB962C8B-B14F-4D97-AF65-F5344CB8AC3E}">
        <p14:creationId xmlns:p14="http://schemas.microsoft.com/office/powerpoint/2010/main" val="636274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632C79-0E43-7648-A607-A8485C06960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DFDC75-7717-A941-6EA8-D5FAED4B5E6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921428C-8CC5-C092-4594-D3D3ECED5114}"/>
              </a:ext>
            </a:extLst>
          </p:cNvPr>
          <p:cNvSpPr>
            <a:spLocks noGrp="1"/>
          </p:cNvSpPr>
          <p:nvPr>
            <p:ph type="body" idx="1"/>
          </p:nvPr>
        </p:nvSpPr>
        <p:spPr/>
        <p:txBody>
          <a:bodyPr/>
          <a:lstStyle/>
          <a:p>
            <a:endParaRPr lang="en-US" sz="1800" dirty="0">
              <a:ea typeface="Calibri"/>
              <a:cs typeface="Calibri"/>
            </a:endParaRPr>
          </a:p>
        </p:txBody>
      </p:sp>
      <p:sp>
        <p:nvSpPr>
          <p:cNvPr id="4" name="Slide Number Placeholder 3">
            <a:extLst>
              <a:ext uri="{FF2B5EF4-FFF2-40B4-BE49-F238E27FC236}">
                <a16:creationId xmlns:a16="http://schemas.microsoft.com/office/drawing/2014/main" id="{57441598-E6DB-0EB4-CF74-F6699B1B7D46}"/>
              </a:ext>
            </a:extLst>
          </p:cNvPr>
          <p:cNvSpPr>
            <a:spLocks noGrp="1"/>
          </p:cNvSpPr>
          <p:nvPr>
            <p:ph type="sldNum" sz="quarter" idx="5"/>
          </p:nvPr>
        </p:nvSpPr>
        <p:spPr/>
        <p:txBody>
          <a:bodyPr/>
          <a:lstStyle/>
          <a:p>
            <a:fld id="{327E520F-346A-4BB0-BD97-B68330DA2A25}" type="slidenum">
              <a:rPr lang="fr-FR" smtClean="0"/>
              <a:t>11</a:t>
            </a:fld>
            <a:endParaRPr lang="fr-FR"/>
          </a:p>
        </p:txBody>
      </p:sp>
    </p:spTree>
    <p:extLst>
      <p:ext uri="{BB962C8B-B14F-4D97-AF65-F5344CB8AC3E}">
        <p14:creationId xmlns:p14="http://schemas.microsoft.com/office/powerpoint/2010/main" val="34242545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A19531-7B8B-79FA-F1E5-5217D144B1A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427323-20BB-B350-841E-5316812AF0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3338C0D-A2D0-522A-EE77-A7B7FDB9F5F1}"/>
              </a:ext>
            </a:extLst>
          </p:cNvPr>
          <p:cNvSpPr>
            <a:spLocks noGrp="1"/>
          </p:cNvSpPr>
          <p:nvPr>
            <p:ph type="body" idx="1"/>
          </p:nvPr>
        </p:nvSpPr>
        <p:spPr/>
        <p:txBody>
          <a:bodyPr/>
          <a:lstStyle/>
          <a:p>
            <a:endParaRPr lang="en-US" sz="1800" dirty="0">
              <a:ea typeface="Calibri"/>
              <a:cs typeface="Calibri"/>
            </a:endParaRPr>
          </a:p>
        </p:txBody>
      </p:sp>
      <p:sp>
        <p:nvSpPr>
          <p:cNvPr id="4" name="Slide Number Placeholder 3">
            <a:extLst>
              <a:ext uri="{FF2B5EF4-FFF2-40B4-BE49-F238E27FC236}">
                <a16:creationId xmlns:a16="http://schemas.microsoft.com/office/drawing/2014/main" id="{B82739D3-1478-9265-CF7F-76B2DE62FC7B}"/>
              </a:ext>
            </a:extLst>
          </p:cNvPr>
          <p:cNvSpPr>
            <a:spLocks noGrp="1"/>
          </p:cNvSpPr>
          <p:nvPr>
            <p:ph type="sldNum" sz="quarter" idx="5"/>
          </p:nvPr>
        </p:nvSpPr>
        <p:spPr/>
        <p:txBody>
          <a:bodyPr/>
          <a:lstStyle/>
          <a:p>
            <a:fld id="{327E520F-346A-4BB0-BD97-B68330DA2A25}" type="slidenum">
              <a:rPr lang="fr-FR" smtClean="0"/>
              <a:t>12</a:t>
            </a:fld>
            <a:endParaRPr lang="fr-FR"/>
          </a:p>
        </p:txBody>
      </p:sp>
    </p:spTree>
    <p:extLst>
      <p:ext uri="{BB962C8B-B14F-4D97-AF65-F5344CB8AC3E}">
        <p14:creationId xmlns:p14="http://schemas.microsoft.com/office/powerpoint/2010/main" val="19429713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3A9217-5FDA-8728-2C31-E019AF03EA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CE6208-DDEC-2BDE-E9E0-1098968527F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62A78B-55C0-1302-BD65-51B5856A70C2}"/>
              </a:ext>
            </a:extLst>
          </p:cNvPr>
          <p:cNvSpPr>
            <a:spLocks noGrp="1"/>
          </p:cNvSpPr>
          <p:nvPr>
            <p:ph type="body" idx="1"/>
          </p:nvPr>
        </p:nvSpPr>
        <p:spPr/>
        <p:txBody>
          <a:bodyPr/>
          <a:lstStyle/>
          <a:p>
            <a:endParaRPr lang="en-US" sz="1800" dirty="0">
              <a:ea typeface="Calibri"/>
              <a:cs typeface="Calibri"/>
            </a:endParaRPr>
          </a:p>
        </p:txBody>
      </p:sp>
      <p:sp>
        <p:nvSpPr>
          <p:cNvPr id="4" name="Slide Number Placeholder 3">
            <a:extLst>
              <a:ext uri="{FF2B5EF4-FFF2-40B4-BE49-F238E27FC236}">
                <a16:creationId xmlns:a16="http://schemas.microsoft.com/office/drawing/2014/main" id="{DC1D85E9-0C22-6AA1-7DEE-B83B1E039A0F}"/>
              </a:ext>
            </a:extLst>
          </p:cNvPr>
          <p:cNvSpPr>
            <a:spLocks noGrp="1"/>
          </p:cNvSpPr>
          <p:nvPr>
            <p:ph type="sldNum" sz="quarter" idx="5"/>
          </p:nvPr>
        </p:nvSpPr>
        <p:spPr/>
        <p:txBody>
          <a:bodyPr/>
          <a:lstStyle/>
          <a:p>
            <a:fld id="{327E520F-346A-4BB0-BD97-B68330DA2A25}" type="slidenum">
              <a:rPr lang="fr-FR" smtClean="0"/>
              <a:t>13</a:t>
            </a:fld>
            <a:endParaRPr lang="fr-FR"/>
          </a:p>
        </p:txBody>
      </p:sp>
    </p:spTree>
    <p:extLst>
      <p:ext uri="{BB962C8B-B14F-4D97-AF65-F5344CB8AC3E}">
        <p14:creationId xmlns:p14="http://schemas.microsoft.com/office/powerpoint/2010/main" val="36519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C33B4E-FD20-6108-4E47-66A087AB91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B67B09-8915-960D-6264-AE9A116835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9D3625-E691-B911-1CE7-1E35DA85DF84}"/>
              </a:ext>
            </a:extLst>
          </p:cNvPr>
          <p:cNvSpPr>
            <a:spLocks noGrp="1"/>
          </p:cNvSpPr>
          <p:nvPr>
            <p:ph type="body" idx="1"/>
          </p:nvPr>
        </p:nvSpPr>
        <p:spPr/>
        <p:txBody>
          <a:bodyPr/>
          <a:lstStyle/>
          <a:p>
            <a:pPr marL="171450" indent="-171450">
              <a:buFont typeface="Arial"/>
              <a:buChar char="•"/>
            </a:pPr>
            <a:r>
              <a:rPr lang="en-US" sz="2800" dirty="0">
                <a:ea typeface="Calibri"/>
                <a:cs typeface="Calibri"/>
              </a:rPr>
              <a:t>Explain that brands like </a:t>
            </a:r>
            <a:r>
              <a:rPr lang="en-GB" sz="2800" dirty="0"/>
              <a:t>REY</a:t>
            </a:r>
            <a:r>
              <a:rPr lang="en-US" sz="2800" dirty="0"/>
              <a:t>® are helping to protect these forests that are so important for the planet. </a:t>
            </a:r>
            <a:endParaRPr lang="en-US" sz="2800" dirty="0">
              <a:ea typeface="Calibri"/>
              <a:cs typeface="Calibri"/>
            </a:endParaRPr>
          </a:p>
          <a:p>
            <a:pPr marL="171450" indent="-171450">
              <a:buFont typeface="Arial"/>
              <a:buChar char="•"/>
            </a:pPr>
            <a:r>
              <a:rPr lang="en-US" sz="2800" dirty="0">
                <a:ea typeface="Calibri"/>
                <a:cs typeface="Calibri"/>
              </a:rPr>
              <a:t>When we use paper that has been responsibly sourced and produced, we are also helping to protect forests.</a:t>
            </a:r>
          </a:p>
        </p:txBody>
      </p:sp>
      <p:sp>
        <p:nvSpPr>
          <p:cNvPr id="4" name="Slide Number Placeholder 3">
            <a:extLst>
              <a:ext uri="{FF2B5EF4-FFF2-40B4-BE49-F238E27FC236}">
                <a16:creationId xmlns:a16="http://schemas.microsoft.com/office/drawing/2014/main" id="{CEE7D11E-2A6E-B783-2744-FA8A815940DD}"/>
              </a:ext>
            </a:extLst>
          </p:cNvPr>
          <p:cNvSpPr>
            <a:spLocks noGrp="1"/>
          </p:cNvSpPr>
          <p:nvPr>
            <p:ph type="sldNum" sz="quarter" idx="5"/>
          </p:nvPr>
        </p:nvSpPr>
        <p:spPr/>
        <p:txBody>
          <a:bodyPr/>
          <a:lstStyle/>
          <a:p>
            <a:fld id="{327E520F-346A-4BB0-BD97-B68330DA2A25}" type="slidenum">
              <a:rPr lang="fr-FR" smtClean="0"/>
              <a:t>14</a:t>
            </a:fld>
            <a:endParaRPr lang="fr-FR" dirty="0"/>
          </a:p>
        </p:txBody>
      </p:sp>
    </p:spTree>
    <p:extLst>
      <p:ext uri="{BB962C8B-B14F-4D97-AF65-F5344CB8AC3E}">
        <p14:creationId xmlns:p14="http://schemas.microsoft.com/office/powerpoint/2010/main" val="20347903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800" dirty="0" err="1">
                <a:ea typeface="Calibri"/>
                <a:cs typeface="Calibri"/>
              </a:rPr>
              <a:t>Emphasise</a:t>
            </a:r>
            <a:r>
              <a:rPr lang="en-US" sz="1800" dirty="0">
                <a:ea typeface="Calibri"/>
                <a:cs typeface="Calibri"/>
              </a:rPr>
              <a:t> the fact that when sourced from sustainably managed forests and responsibly produced, paper production and paper use is actually supporting sustainability, ensuring these incredible forests continue to exist and grow, which helps to keep our planet healthy. </a:t>
            </a:r>
            <a:endParaRPr lang="en-US" sz="1800" dirty="0"/>
          </a:p>
        </p:txBody>
      </p:sp>
      <p:sp>
        <p:nvSpPr>
          <p:cNvPr id="4" name="Slide Number Placeholder 3"/>
          <p:cNvSpPr>
            <a:spLocks noGrp="1"/>
          </p:cNvSpPr>
          <p:nvPr>
            <p:ph type="sldNum" sz="quarter" idx="5"/>
          </p:nvPr>
        </p:nvSpPr>
        <p:spPr/>
        <p:txBody>
          <a:bodyPr/>
          <a:lstStyle/>
          <a:p>
            <a:fld id="{327E520F-346A-4BB0-BD97-B68330DA2A25}" type="slidenum">
              <a:rPr lang="fr-FR" smtClean="0"/>
              <a:t>15</a:t>
            </a:fld>
            <a:endParaRPr lang="fr-FR"/>
          </a:p>
        </p:txBody>
      </p:sp>
    </p:spTree>
    <p:extLst>
      <p:ext uri="{BB962C8B-B14F-4D97-AF65-F5344CB8AC3E}">
        <p14:creationId xmlns:p14="http://schemas.microsoft.com/office/powerpoint/2010/main" val="33178137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E0A943-2065-77AD-BB65-900E8C9649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886A72-D7A9-35A4-63AF-DB06CB88C69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5FCD5A3-ACF4-04B2-F0DB-98372A4F0B55}"/>
              </a:ext>
            </a:extLst>
          </p:cNvPr>
          <p:cNvSpPr>
            <a:spLocks noGrp="1"/>
          </p:cNvSpPr>
          <p:nvPr>
            <p:ph type="body" idx="1"/>
          </p:nvPr>
        </p:nvSpPr>
        <p:spPr/>
        <p:txBody>
          <a:bodyPr/>
          <a:lstStyle/>
          <a:p>
            <a:r>
              <a:rPr lang="en-US" sz="2800" dirty="0"/>
              <a:t>Reinforce the fact that paper is a renewable, sustainable material, as long as it has been responsibly sourced and produced. </a:t>
            </a:r>
          </a:p>
          <a:p>
            <a:endParaRPr lang="en-US" sz="2800" dirty="0"/>
          </a:p>
          <a:p>
            <a:pPr marL="0" marR="0" lvl="0" indent="0" algn="l" defTabSz="914400" rtl="0" eaLnBrk="1" fontAlgn="base" latinLnBrk="0" hangingPunct="1">
              <a:lnSpc>
                <a:spcPct val="100000"/>
              </a:lnSpc>
              <a:spcBef>
                <a:spcPts val="0"/>
              </a:spcBef>
              <a:spcAft>
                <a:spcPts val="0"/>
              </a:spcAft>
              <a:buClrTx/>
              <a:buSzTx/>
              <a:buFont typeface="Arial" panose="020B0604020202020204" pitchFamily="34" charset="0"/>
              <a:buNone/>
              <a:tabLst/>
              <a:defRPr/>
            </a:pPr>
            <a:r>
              <a:rPr lang="en-US" sz="2800" dirty="0">
                <a:ea typeface="Calibri"/>
                <a:cs typeface="Calibri"/>
              </a:rPr>
              <a:t>Images: </a:t>
            </a:r>
          </a:p>
          <a:p>
            <a:pPr marL="0" marR="0" lvl="0" indent="0" algn="l" defTabSz="914400" rtl="0" eaLnBrk="1" fontAlgn="base" latinLnBrk="0" hangingPunct="1">
              <a:lnSpc>
                <a:spcPct val="100000"/>
              </a:lnSpc>
              <a:spcBef>
                <a:spcPts val="0"/>
              </a:spcBef>
              <a:spcAft>
                <a:spcPts val="0"/>
              </a:spcAft>
              <a:buClrTx/>
              <a:buSzTx/>
              <a:buFont typeface="Arial" panose="020B0604020202020204" pitchFamily="34" charset="0"/>
              <a:buNone/>
              <a:tabLst/>
              <a:defRPr/>
            </a:pPr>
            <a:r>
              <a:rPr lang="en-US" sz="2800" dirty="0">
                <a:ea typeface="Calibri"/>
                <a:cs typeface="Calibri"/>
              </a:rPr>
              <a:t>PEFC, CC BY-SA 4.0 &lt;https://</a:t>
            </a:r>
            <a:r>
              <a:rPr lang="en-US" sz="2800" dirty="0" err="1">
                <a:ea typeface="Calibri"/>
                <a:cs typeface="Calibri"/>
              </a:rPr>
              <a:t>creativecommons.org</a:t>
            </a:r>
            <a:r>
              <a:rPr lang="en-US" sz="2800" dirty="0">
                <a:ea typeface="Calibri"/>
                <a:cs typeface="Calibri"/>
              </a:rPr>
              <a:t>/licenses/by-</a:t>
            </a:r>
            <a:r>
              <a:rPr lang="en-US" sz="2800" dirty="0" err="1">
                <a:ea typeface="Calibri"/>
                <a:cs typeface="Calibri"/>
              </a:rPr>
              <a:t>sa</a:t>
            </a:r>
            <a:r>
              <a:rPr lang="en-US" sz="2800" dirty="0">
                <a:ea typeface="Calibri"/>
                <a:cs typeface="Calibri"/>
              </a:rPr>
              <a:t>/4.0&gt;, via Wikimedia Commons &lt;https://</a:t>
            </a:r>
            <a:r>
              <a:rPr lang="en-US" sz="2800" dirty="0" err="1">
                <a:ea typeface="Calibri"/>
                <a:cs typeface="Calibri"/>
              </a:rPr>
              <a:t>commons.wikimedia.org</a:t>
            </a:r>
            <a:r>
              <a:rPr lang="en-US" sz="2800" dirty="0">
                <a:ea typeface="Calibri"/>
                <a:cs typeface="Calibri"/>
              </a:rPr>
              <a:t>/wiki/</a:t>
            </a:r>
            <a:r>
              <a:rPr lang="en-US" sz="2800" dirty="0" err="1">
                <a:ea typeface="Calibri"/>
                <a:cs typeface="Calibri"/>
              </a:rPr>
              <a:t>File:PEFC-merkki.png</a:t>
            </a:r>
            <a:r>
              <a:rPr lang="en-US" sz="2800" dirty="0">
                <a:ea typeface="Calibri"/>
                <a:cs typeface="Calibri"/>
              </a:rPr>
              <a:t>&gt;</a:t>
            </a:r>
          </a:p>
          <a:p>
            <a:pPr marL="0" marR="0" lvl="0" indent="0" algn="l" defTabSz="914400" rtl="0" eaLnBrk="1" fontAlgn="base" latinLnBrk="0" hangingPunct="1">
              <a:lnSpc>
                <a:spcPct val="100000"/>
              </a:lnSpc>
              <a:spcBef>
                <a:spcPts val="0"/>
              </a:spcBef>
              <a:spcAft>
                <a:spcPts val="0"/>
              </a:spcAft>
              <a:buClrTx/>
              <a:buSzTx/>
              <a:buFont typeface="Arial" panose="020B0604020202020204" pitchFamily="34" charset="0"/>
              <a:buNone/>
              <a:tabLst/>
              <a:defRPr/>
            </a:pPr>
            <a:r>
              <a:rPr lang="en-US" sz="2800" dirty="0">
                <a:ea typeface="Calibri"/>
                <a:cs typeface="Calibri"/>
              </a:rPr>
              <a:t>FSC logo by Precisetti79, CC BY-SA 4.0 </a:t>
            </a:r>
            <a:endParaRPr lang="en-US" sz="2800" dirty="0"/>
          </a:p>
          <a:p>
            <a:pPr marL="285750" indent="-285750" algn="l" rtl="0" fontAlgn="base">
              <a:buFont typeface="Arial" panose="020B0604020202020204" pitchFamily="34" charset="0"/>
              <a:buChar char="•"/>
            </a:pPr>
            <a:endParaRPr lang="en-US" sz="2800" u="none" strike="noStrike" dirty="0">
              <a:solidFill>
                <a:srgbClr val="000000"/>
              </a:solidFill>
              <a:effectLst/>
            </a:endParaRPr>
          </a:p>
        </p:txBody>
      </p:sp>
      <p:sp>
        <p:nvSpPr>
          <p:cNvPr id="4" name="Slide Number Placeholder 3">
            <a:extLst>
              <a:ext uri="{FF2B5EF4-FFF2-40B4-BE49-F238E27FC236}">
                <a16:creationId xmlns:a16="http://schemas.microsoft.com/office/drawing/2014/main" id="{5DAD125F-EB28-2E35-8831-2F7B743B333C}"/>
              </a:ext>
            </a:extLst>
          </p:cNvPr>
          <p:cNvSpPr>
            <a:spLocks noGrp="1"/>
          </p:cNvSpPr>
          <p:nvPr>
            <p:ph type="sldNum" sz="quarter" idx="5"/>
          </p:nvPr>
        </p:nvSpPr>
        <p:spPr/>
        <p:txBody>
          <a:bodyPr/>
          <a:lstStyle/>
          <a:p>
            <a:fld id="{327E520F-346A-4BB0-BD97-B68330DA2A25}" type="slidenum">
              <a:rPr lang="fr-FR" smtClean="0"/>
              <a:t>16</a:t>
            </a:fld>
            <a:endParaRPr lang="fr-FR"/>
          </a:p>
        </p:txBody>
      </p:sp>
    </p:spTree>
    <p:extLst>
      <p:ext uri="{BB962C8B-B14F-4D97-AF65-F5344CB8AC3E}">
        <p14:creationId xmlns:p14="http://schemas.microsoft.com/office/powerpoint/2010/main" val="19270757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186A2F-567A-F39F-67BD-141BDAF4B6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E982DC0-6680-090B-5B4A-82BCBF75DA7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88489E2-B8C0-754C-1CD4-62CE2DC94EF8}"/>
              </a:ext>
            </a:extLst>
          </p:cNvPr>
          <p:cNvSpPr>
            <a:spLocks noGrp="1"/>
          </p:cNvSpPr>
          <p:nvPr>
            <p:ph type="body" idx="1"/>
          </p:nvPr>
        </p:nvSpPr>
        <p:spPr/>
        <p:txBody>
          <a:bodyPr/>
          <a:lstStyle/>
          <a:p>
            <a:pPr marL="285750" marR="0" lvl="0" indent="-2857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lang="en-US" sz="2800" dirty="0">
                <a:ea typeface="Calibri"/>
                <a:cs typeface="Calibri"/>
              </a:rPr>
              <a:t>Source: </a:t>
            </a:r>
            <a:r>
              <a:rPr lang="en-US" sz="2800" dirty="0">
                <a:ea typeface="Calibri"/>
                <a:cs typeface="Calibri"/>
                <a:hlinkClick r:id="rId3"/>
              </a:rPr>
              <a:t>Two Sides</a:t>
            </a:r>
            <a:endParaRPr lang="en-US" sz="2800" dirty="0">
              <a:ea typeface="Calibri"/>
              <a:cs typeface="Calibri"/>
            </a:endParaRPr>
          </a:p>
          <a:p>
            <a:pPr marL="285750" indent="-285750" algn="l" rtl="0" fontAlgn="base">
              <a:buFont typeface="Arial" panose="020B0604020202020204" pitchFamily="34" charset="0"/>
              <a:buChar char="•"/>
            </a:pPr>
            <a:endParaRPr lang="en-US" sz="2800" u="none" strike="noStrike" dirty="0">
              <a:solidFill>
                <a:srgbClr val="000000"/>
              </a:solidFill>
              <a:effectLst/>
            </a:endParaRPr>
          </a:p>
        </p:txBody>
      </p:sp>
      <p:sp>
        <p:nvSpPr>
          <p:cNvPr id="4" name="Slide Number Placeholder 3">
            <a:extLst>
              <a:ext uri="{FF2B5EF4-FFF2-40B4-BE49-F238E27FC236}">
                <a16:creationId xmlns:a16="http://schemas.microsoft.com/office/drawing/2014/main" id="{AAA04988-5EAC-F22A-849E-686CDC98F852}"/>
              </a:ext>
            </a:extLst>
          </p:cNvPr>
          <p:cNvSpPr>
            <a:spLocks noGrp="1"/>
          </p:cNvSpPr>
          <p:nvPr>
            <p:ph type="sldNum" sz="quarter" idx="5"/>
          </p:nvPr>
        </p:nvSpPr>
        <p:spPr/>
        <p:txBody>
          <a:bodyPr/>
          <a:lstStyle/>
          <a:p>
            <a:fld id="{327E520F-346A-4BB0-BD97-B68330DA2A25}" type="slidenum">
              <a:rPr lang="fr-FR" smtClean="0"/>
              <a:t>17</a:t>
            </a:fld>
            <a:endParaRPr lang="fr-FR"/>
          </a:p>
        </p:txBody>
      </p:sp>
    </p:spTree>
    <p:extLst>
      <p:ext uri="{BB962C8B-B14F-4D97-AF65-F5344CB8AC3E}">
        <p14:creationId xmlns:p14="http://schemas.microsoft.com/office/powerpoint/2010/main" val="21828189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5D8361-2F61-461E-7E65-65756181F41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3BB34D-728F-1A50-4A30-6AE09368883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DB219D1-C6F7-3B91-1520-05075CF03F08}"/>
              </a:ext>
            </a:extLst>
          </p:cNvPr>
          <p:cNvSpPr>
            <a:spLocks noGrp="1"/>
          </p:cNvSpPr>
          <p:nvPr>
            <p:ph type="body" idx="1"/>
          </p:nvPr>
        </p:nvSpPr>
        <p:spPr/>
        <p:txBody>
          <a:bodyPr/>
          <a:lstStyle/>
          <a:p>
            <a:pPr marL="285750" indent="-285750">
              <a:buFont typeface="Arial"/>
              <a:buChar char="•"/>
            </a:pPr>
            <a:r>
              <a:rPr lang="en-US" sz="2800" dirty="0">
                <a:ea typeface="Calibri"/>
                <a:cs typeface="Calibri"/>
              </a:rPr>
              <a:t>Ensure pupils have understood which statements are factual relating to paper production and use.</a:t>
            </a:r>
            <a:endParaRPr lang="en-US" sz="2800" dirty="0"/>
          </a:p>
        </p:txBody>
      </p:sp>
      <p:sp>
        <p:nvSpPr>
          <p:cNvPr id="4" name="Slide Number Placeholder 3">
            <a:extLst>
              <a:ext uri="{FF2B5EF4-FFF2-40B4-BE49-F238E27FC236}">
                <a16:creationId xmlns:a16="http://schemas.microsoft.com/office/drawing/2014/main" id="{C2CF2000-4F2A-37A9-AD86-C9911528FAB2}"/>
              </a:ext>
            </a:extLst>
          </p:cNvPr>
          <p:cNvSpPr>
            <a:spLocks noGrp="1"/>
          </p:cNvSpPr>
          <p:nvPr>
            <p:ph type="sldNum" sz="quarter" idx="5"/>
          </p:nvPr>
        </p:nvSpPr>
        <p:spPr/>
        <p:txBody>
          <a:bodyPr/>
          <a:lstStyle/>
          <a:p>
            <a:fld id="{327E520F-346A-4BB0-BD97-B68330DA2A25}" type="slidenum">
              <a:rPr lang="fr-FR" smtClean="0"/>
              <a:t>18</a:t>
            </a:fld>
            <a:endParaRPr lang="fr-FR"/>
          </a:p>
        </p:txBody>
      </p:sp>
    </p:spTree>
    <p:extLst>
      <p:ext uri="{BB962C8B-B14F-4D97-AF65-F5344CB8AC3E}">
        <p14:creationId xmlns:p14="http://schemas.microsoft.com/office/powerpoint/2010/main" val="11142411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030AB6-364E-A005-7421-8616C9DFB1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6AB91F-840C-2AE5-426B-82345C650AC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B3E640-1D8B-70B8-4397-B6F2A84B996E}"/>
              </a:ext>
            </a:extLst>
          </p:cNvPr>
          <p:cNvSpPr>
            <a:spLocks noGrp="1"/>
          </p:cNvSpPr>
          <p:nvPr>
            <p:ph type="body" idx="1"/>
          </p:nvPr>
        </p:nvSpPr>
        <p:spPr/>
        <p:txBody>
          <a:bodyPr/>
          <a:lstStyle/>
          <a:p>
            <a:r>
              <a:rPr lang="en-US" sz="2800" dirty="0">
                <a:ea typeface="Calibri"/>
                <a:cs typeface="Calibri"/>
              </a:rPr>
              <a:t>Tell pupils to use the title of this slide as the title of their short article.</a:t>
            </a:r>
          </a:p>
          <a:p>
            <a:r>
              <a:rPr lang="en-US" sz="2800" dirty="0">
                <a:ea typeface="Calibri"/>
                <a:cs typeface="Calibri"/>
              </a:rPr>
              <a:t>They can refer to the statements they have kept on their tables (having 'ditched' the myths about paper).</a:t>
            </a:r>
          </a:p>
        </p:txBody>
      </p:sp>
      <p:sp>
        <p:nvSpPr>
          <p:cNvPr id="4" name="Slide Number Placeholder 3">
            <a:extLst>
              <a:ext uri="{FF2B5EF4-FFF2-40B4-BE49-F238E27FC236}">
                <a16:creationId xmlns:a16="http://schemas.microsoft.com/office/drawing/2014/main" id="{BC82AE0F-D8CF-5A59-8580-3E750030B80F}"/>
              </a:ext>
            </a:extLst>
          </p:cNvPr>
          <p:cNvSpPr>
            <a:spLocks noGrp="1"/>
          </p:cNvSpPr>
          <p:nvPr>
            <p:ph type="sldNum" sz="quarter" idx="5"/>
          </p:nvPr>
        </p:nvSpPr>
        <p:spPr/>
        <p:txBody>
          <a:bodyPr/>
          <a:lstStyle/>
          <a:p>
            <a:fld id="{327E520F-346A-4BB0-BD97-B68330DA2A25}" type="slidenum">
              <a:rPr lang="fr-FR" smtClean="0"/>
              <a:t>19</a:t>
            </a:fld>
            <a:endParaRPr lang="fr-FR"/>
          </a:p>
        </p:txBody>
      </p:sp>
    </p:spTree>
    <p:extLst>
      <p:ext uri="{BB962C8B-B14F-4D97-AF65-F5344CB8AC3E}">
        <p14:creationId xmlns:p14="http://schemas.microsoft.com/office/powerpoint/2010/main" val="31183150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C33B4E-FD20-6108-4E47-66A087AB91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B67B09-8915-960D-6264-AE9A116835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9D3625-E691-B911-1CE7-1E35DA85DF84}"/>
              </a:ext>
            </a:extLst>
          </p:cNvPr>
          <p:cNvSpPr>
            <a:spLocks noGrp="1"/>
          </p:cNvSpPr>
          <p:nvPr>
            <p:ph type="body" idx="1"/>
          </p:nvPr>
        </p:nvSpPr>
        <p:spPr/>
        <p:txBody>
          <a:bodyPr/>
          <a:lstStyle/>
          <a:p>
            <a:r>
              <a:rPr lang="en-US" sz="2800" dirty="0">
                <a:ea typeface="Calibri"/>
                <a:cs typeface="Calibri"/>
              </a:rPr>
              <a:t>Share pupils' writing, highlighting great examples of engaging ways to present the information.</a:t>
            </a:r>
          </a:p>
        </p:txBody>
      </p:sp>
      <p:sp>
        <p:nvSpPr>
          <p:cNvPr id="4" name="Slide Number Placeholder 3">
            <a:extLst>
              <a:ext uri="{FF2B5EF4-FFF2-40B4-BE49-F238E27FC236}">
                <a16:creationId xmlns:a16="http://schemas.microsoft.com/office/drawing/2014/main" id="{CEE7D11E-2A6E-B783-2744-FA8A815940DD}"/>
              </a:ext>
            </a:extLst>
          </p:cNvPr>
          <p:cNvSpPr>
            <a:spLocks noGrp="1"/>
          </p:cNvSpPr>
          <p:nvPr>
            <p:ph type="sldNum" sz="quarter" idx="5"/>
          </p:nvPr>
        </p:nvSpPr>
        <p:spPr/>
        <p:txBody>
          <a:bodyPr/>
          <a:lstStyle/>
          <a:p>
            <a:fld id="{327E520F-346A-4BB0-BD97-B68330DA2A25}" type="slidenum">
              <a:rPr lang="fr-FR" smtClean="0"/>
              <a:t>20</a:t>
            </a:fld>
            <a:endParaRPr lang="fr-FR"/>
          </a:p>
        </p:txBody>
      </p:sp>
    </p:spTree>
    <p:extLst>
      <p:ext uri="{BB962C8B-B14F-4D97-AF65-F5344CB8AC3E}">
        <p14:creationId xmlns:p14="http://schemas.microsoft.com/office/powerpoint/2010/main" val="20347903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5460C3-A73F-8FF3-C28D-15AA106387F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60913B-694D-81EB-AD79-2945F026A4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271BA7A-42E2-BDC3-5327-F93073C42090}"/>
              </a:ext>
            </a:extLst>
          </p:cNvPr>
          <p:cNvSpPr>
            <a:spLocks noGrp="1"/>
          </p:cNvSpPr>
          <p:nvPr>
            <p:ph type="body" idx="1"/>
          </p:nvPr>
        </p:nvSpPr>
        <p:spPr/>
        <p:txBody>
          <a:bodyPr/>
          <a:lstStyle/>
          <a:p>
            <a:pPr marL="171450" indent="-171450">
              <a:buFont typeface="Arial"/>
              <a:buChar char="•"/>
            </a:pPr>
            <a:r>
              <a:rPr lang="en-US" sz="1800" dirty="0">
                <a:ea typeface="Calibri"/>
                <a:cs typeface="Calibri"/>
              </a:rPr>
              <a:t>Ask children to suggest where they think paper comes from.</a:t>
            </a:r>
          </a:p>
          <a:p>
            <a:pPr marL="171450" indent="-171450">
              <a:buFont typeface="Arial"/>
              <a:buChar char="•"/>
            </a:pPr>
            <a:r>
              <a:rPr lang="en-US" sz="1800" dirty="0">
                <a:ea typeface="Calibri"/>
                <a:cs typeface="Calibri"/>
              </a:rPr>
              <a:t>Click to reveal that paper comes from trees.</a:t>
            </a:r>
          </a:p>
          <a:p>
            <a:pPr marL="171450" indent="-171450">
              <a:buFont typeface="Arial"/>
              <a:buChar char="•"/>
            </a:pPr>
            <a:r>
              <a:rPr lang="en-US" sz="1800" dirty="0">
                <a:ea typeface="Calibri"/>
                <a:cs typeface="Calibri"/>
              </a:rPr>
              <a:t>Explain that paper doesn't grow on trees, like blossom or fruit, but that trees are harvested and the wood is used to make paper.</a:t>
            </a:r>
          </a:p>
        </p:txBody>
      </p:sp>
      <p:sp>
        <p:nvSpPr>
          <p:cNvPr id="4" name="Slide Number Placeholder 3">
            <a:extLst>
              <a:ext uri="{FF2B5EF4-FFF2-40B4-BE49-F238E27FC236}">
                <a16:creationId xmlns:a16="http://schemas.microsoft.com/office/drawing/2014/main" id="{CA821235-8B39-3C38-10A9-DDF0E420DD61}"/>
              </a:ext>
            </a:extLst>
          </p:cNvPr>
          <p:cNvSpPr>
            <a:spLocks noGrp="1"/>
          </p:cNvSpPr>
          <p:nvPr>
            <p:ph type="sldNum" sz="quarter" idx="5"/>
          </p:nvPr>
        </p:nvSpPr>
        <p:spPr/>
        <p:txBody>
          <a:bodyPr/>
          <a:lstStyle/>
          <a:p>
            <a:fld id="{327E520F-346A-4BB0-BD97-B68330DA2A25}" type="slidenum">
              <a:rPr lang="fr-FR" smtClean="0"/>
              <a:t>3</a:t>
            </a:fld>
            <a:endParaRPr lang="fr-FR"/>
          </a:p>
        </p:txBody>
      </p:sp>
    </p:spTree>
    <p:extLst>
      <p:ext uri="{BB962C8B-B14F-4D97-AF65-F5344CB8AC3E}">
        <p14:creationId xmlns:p14="http://schemas.microsoft.com/office/powerpoint/2010/main" val="12510193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3318C8-DB7B-72AA-2F43-B938D3EC34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3613D2-3DF4-A63C-8FD6-F829A6F7C5E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215A25-1FEA-5A47-8CD6-B1341AE0E410}"/>
              </a:ext>
            </a:extLst>
          </p:cNvPr>
          <p:cNvSpPr>
            <a:spLocks noGrp="1"/>
          </p:cNvSpPr>
          <p:nvPr>
            <p:ph type="body" idx="1"/>
          </p:nvPr>
        </p:nvSpPr>
        <p:spPr/>
        <p:txBody>
          <a:bodyPr/>
          <a:lstStyle/>
          <a:p>
            <a:pPr marL="171450" indent="-171450">
              <a:buFont typeface="Arial"/>
              <a:buChar char="•"/>
            </a:pPr>
            <a:r>
              <a:rPr lang="en-US" sz="1800" dirty="0">
                <a:ea typeface="Calibri"/>
                <a:cs typeface="Calibri"/>
              </a:rPr>
              <a:t>Explain that there are special forests in Europe where trees are grown especially to make paper. These special forests are called </a:t>
            </a:r>
            <a:r>
              <a:rPr lang="en-US" sz="1800" b="1" dirty="0">
                <a:ea typeface="Calibri"/>
                <a:cs typeface="Calibri"/>
              </a:rPr>
              <a:t>sustainably managed forests</a:t>
            </a:r>
            <a:r>
              <a:rPr lang="en-US" sz="1800" dirty="0">
                <a:ea typeface="Calibri"/>
                <a:cs typeface="Calibri"/>
              </a:rPr>
              <a:t> – it means using the forest in a kind and clever way that keeps the forest healthy and full of life.</a:t>
            </a:r>
          </a:p>
          <a:p>
            <a:pPr marL="171450" indent="-171450">
              <a:buFont typeface="Arial"/>
              <a:buChar char="•"/>
            </a:pPr>
            <a:r>
              <a:rPr lang="en-US" sz="1800" dirty="0">
                <a:ea typeface="Calibri"/>
                <a:cs typeface="Calibri"/>
              </a:rPr>
              <a:t>Ask children to look at the image on the slide and see if they can spot older trees that are ready to be cut down and a very young tree.</a:t>
            </a:r>
          </a:p>
          <a:p>
            <a:pPr marL="171450" indent="-171450">
              <a:buFont typeface="Arial"/>
              <a:buChar char="•"/>
            </a:pPr>
            <a:endParaRPr lang="en-US" sz="1800" dirty="0">
              <a:ea typeface="Calibri"/>
              <a:cs typeface="Calibri"/>
            </a:endParaRPr>
          </a:p>
        </p:txBody>
      </p:sp>
      <p:sp>
        <p:nvSpPr>
          <p:cNvPr id="4" name="Slide Number Placeholder 3">
            <a:extLst>
              <a:ext uri="{FF2B5EF4-FFF2-40B4-BE49-F238E27FC236}">
                <a16:creationId xmlns:a16="http://schemas.microsoft.com/office/drawing/2014/main" id="{35636456-8C11-DF7C-E182-E25903EEB7CD}"/>
              </a:ext>
            </a:extLst>
          </p:cNvPr>
          <p:cNvSpPr>
            <a:spLocks noGrp="1"/>
          </p:cNvSpPr>
          <p:nvPr>
            <p:ph type="sldNum" sz="quarter" idx="5"/>
          </p:nvPr>
        </p:nvSpPr>
        <p:spPr/>
        <p:txBody>
          <a:bodyPr/>
          <a:lstStyle/>
          <a:p>
            <a:fld id="{327E520F-346A-4BB0-BD97-B68330DA2A25}" type="slidenum">
              <a:rPr lang="fr-FR" smtClean="0"/>
              <a:t>4</a:t>
            </a:fld>
            <a:endParaRPr lang="fr-FR"/>
          </a:p>
        </p:txBody>
      </p:sp>
    </p:spTree>
    <p:extLst>
      <p:ext uri="{BB962C8B-B14F-4D97-AF65-F5344CB8AC3E}">
        <p14:creationId xmlns:p14="http://schemas.microsoft.com/office/powerpoint/2010/main" val="28837634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E1C2DA-8D43-FD15-7078-2706957311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8BDC03-035A-82D0-E696-E5E732D4771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9E6A70-45D9-0C4F-177B-B5BC8A2F00D0}"/>
              </a:ext>
            </a:extLst>
          </p:cNvPr>
          <p:cNvSpPr>
            <a:spLocks noGrp="1"/>
          </p:cNvSpPr>
          <p:nvPr>
            <p:ph type="body" idx="1"/>
          </p:nvPr>
        </p:nvSpPr>
        <p:spPr/>
        <p:txBody>
          <a:bodyPr/>
          <a:lstStyle/>
          <a:p>
            <a:pPr marL="171450" indent="-171450">
              <a:buFont typeface="Arial"/>
              <a:buChar char="•"/>
            </a:pPr>
            <a:endParaRPr lang="en-US" sz="1800" dirty="0">
              <a:ea typeface="Calibri"/>
              <a:cs typeface="Calibri"/>
            </a:endParaRPr>
          </a:p>
        </p:txBody>
      </p:sp>
      <p:sp>
        <p:nvSpPr>
          <p:cNvPr id="4" name="Slide Number Placeholder 3">
            <a:extLst>
              <a:ext uri="{FF2B5EF4-FFF2-40B4-BE49-F238E27FC236}">
                <a16:creationId xmlns:a16="http://schemas.microsoft.com/office/drawing/2014/main" id="{B3825161-4D30-C27C-236D-A5A479501443}"/>
              </a:ext>
            </a:extLst>
          </p:cNvPr>
          <p:cNvSpPr>
            <a:spLocks noGrp="1"/>
          </p:cNvSpPr>
          <p:nvPr>
            <p:ph type="sldNum" sz="quarter" idx="5"/>
          </p:nvPr>
        </p:nvSpPr>
        <p:spPr/>
        <p:txBody>
          <a:bodyPr/>
          <a:lstStyle/>
          <a:p>
            <a:fld id="{327E520F-346A-4BB0-BD97-B68330DA2A25}" type="slidenum">
              <a:rPr lang="fr-FR" smtClean="0"/>
              <a:t>5</a:t>
            </a:fld>
            <a:endParaRPr lang="fr-FR"/>
          </a:p>
        </p:txBody>
      </p:sp>
    </p:spTree>
    <p:extLst>
      <p:ext uri="{BB962C8B-B14F-4D97-AF65-F5344CB8AC3E}">
        <p14:creationId xmlns:p14="http://schemas.microsoft.com/office/powerpoint/2010/main" val="35607972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E530A4-8A46-B60F-42C2-C857DDD7CA3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55F925-C799-169A-6254-A708EB5870B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5C573B6-2B86-5E4F-937B-F406319C0A23}"/>
              </a:ext>
            </a:extLst>
          </p:cNvPr>
          <p:cNvSpPr>
            <a:spLocks noGrp="1"/>
          </p:cNvSpPr>
          <p:nvPr>
            <p:ph type="body" idx="1"/>
          </p:nvPr>
        </p:nvSpPr>
        <p:spPr/>
        <p:txBody>
          <a:bodyPr/>
          <a:lstStyle/>
          <a:p>
            <a:r>
              <a:rPr lang="en-US" sz="1800" dirty="0">
                <a:ea typeface="Calibri"/>
                <a:cs typeface="Calibri"/>
              </a:rPr>
              <a:t>Observe the groups' debates. You might ask one group to model their debate to the rest of the class to show how they structure their arguments and sound convincing.</a:t>
            </a:r>
          </a:p>
          <a:p>
            <a:r>
              <a:rPr lang="en-US" sz="1800" dirty="0">
                <a:ea typeface="Calibri"/>
                <a:cs typeface="Calibri"/>
              </a:rPr>
              <a:t>Ask pupils, if this were a debate being watched by the general public, which views would they be most likely to agree with and why.</a:t>
            </a:r>
          </a:p>
          <a:p>
            <a:pPr marL="171450" indent="-171450">
              <a:buFont typeface="Arial"/>
              <a:buChar char="•"/>
            </a:pPr>
            <a:endParaRPr lang="en-US" sz="1800" dirty="0">
              <a:ea typeface="Calibri"/>
              <a:cs typeface="Calibri"/>
            </a:endParaRPr>
          </a:p>
        </p:txBody>
      </p:sp>
      <p:sp>
        <p:nvSpPr>
          <p:cNvPr id="4" name="Slide Number Placeholder 3">
            <a:extLst>
              <a:ext uri="{FF2B5EF4-FFF2-40B4-BE49-F238E27FC236}">
                <a16:creationId xmlns:a16="http://schemas.microsoft.com/office/drawing/2014/main" id="{43F90208-2F05-8B47-090A-86205E66FCEA}"/>
              </a:ext>
            </a:extLst>
          </p:cNvPr>
          <p:cNvSpPr>
            <a:spLocks noGrp="1"/>
          </p:cNvSpPr>
          <p:nvPr>
            <p:ph type="sldNum" sz="quarter" idx="5"/>
          </p:nvPr>
        </p:nvSpPr>
        <p:spPr/>
        <p:txBody>
          <a:bodyPr/>
          <a:lstStyle/>
          <a:p>
            <a:fld id="{327E520F-346A-4BB0-BD97-B68330DA2A25}" type="slidenum">
              <a:rPr lang="fr-FR" smtClean="0"/>
              <a:t>6</a:t>
            </a:fld>
            <a:endParaRPr lang="fr-FR"/>
          </a:p>
        </p:txBody>
      </p:sp>
    </p:spTree>
    <p:extLst>
      <p:ext uri="{BB962C8B-B14F-4D97-AF65-F5344CB8AC3E}">
        <p14:creationId xmlns:p14="http://schemas.microsoft.com/office/powerpoint/2010/main" val="40446600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8BB2F2-956A-04E7-B924-42EE89B059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6ED242-B9D8-0236-4029-C2F8AD15F1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9E62A0-02B1-0D1E-247D-6DCEF4B7A794}"/>
              </a:ext>
            </a:extLst>
          </p:cNvPr>
          <p:cNvSpPr>
            <a:spLocks noGrp="1"/>
          </p:cNvSpPr>
          <p:nvPr>
            <p:ph type="body" idx="1"/>
          </p:nvPr>
        </p:nvSpPr>
        <p:spPr/>
        <p:txBody>
          <a:bodyPr/>
          <a:lstStyle/>
          <a:p>
            <a:pPr marL="171450" indent="-171450">
              <a:buFont typeface="Arial"/>
              <a:buChar char="•"/>
            </a:pPr>
            <a:endParaRPr lang="en-US" sz="1800" dirty="0">
              <a:ea typeface="Calibri"/>
              <a:cs typeface="Calibri"/>
            </a:endParaRPr>
          </a:p>
        </p:txBody>
      </p:sp>
      <p:sp>
        <p:nvSpPr>
          <p:cNvPr id="4" name="Slide Number Placeholder 3">
            <a:extLst>
              <a:ext uri="{FF2B5EF4-FFF2-40B4-BE49-F238E27FC236}">
                <a16:creationId xmlns:a16="http://schemas.microsoft.com/office/drawing/2014/main" id="{A77D6AE4-AC1C-6D69-5F46-D62F9410C87E}"/>
              </a:ext>
            </a:extLst>
          </p:cNvPr>
          <p:cNvSpPr>
            <a:spLocks noGrp="1"/>
          </p:cNvSpPr>
          <p:nvPr>
            <p:ph type="sldNum" sz="quarter" idx="5"/>
          </p:nvPr>
        </p:nvSpPr>
        <p:spPr/>
        <p:txBody>
          <a:bodyPr/>
          <a:lstStyle/>
          <a:p>
            <a:fld id="{327E520F-346A-4BB0-BD97-B68330DA2A25}" type="slidenum">
              <a:rPr lang="fr-FR" smtClean="0"/>
              <a:t>7</a:t>
            </a:fld>
            <a:endParaRPr lang="fr-FR"/>
          </a:p>
        </p:txBody>
      </p:sp>
    </p:spTree>
    <p:extLst>
      <p:ext uri="{BB962C8B-B14F-4D97-AF65-F5344CB8AC3E}">
        <p14:creationId xmlns:p14="http://schemas.microsoft.com/office/powerpoint/2010/main" val="22119212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735591-385E-8641-9DE9-542A950364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2733BB2-C8ED-1E92-FD5F-5254A391E4F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0DB0725-33B8-8AE4-0609-3FCF48C0A982}"/>
              </a:ext>
            </a:extLst>
          </p:cNvPr>
          <p:cNvSpPr>
            <a:spLocks noGrp="1"/>
          </p:cNvSpPr>
          <p:nvPr>
            <p:ph type="body" idx="1"/>
          </p:nvPr>
        </p:nvSpPr>
        <p:spPr/>
        <p:txBody>
          <a:bodyPr/>
          <a:lstStyle/>
          <a:p>
            <a:pPr marL="285750" indent="-285750">
              <a:buFont typeface="Arial,Sans-Serif"/>
              <a:buChar char="•"/>
            </a:pPr>
            <a:r>
              <a:rPr lang="en-US" sz="1800" dirty="0"/>
              <a:t>This slide shows the paper making process of </a:t>
            </a:r>
            <a:r>
              <a:rPr lang="en-GB" sz="1800" dirty="0"/>
              <a:t>REY</a:t>
            </a:r>
            <a:r>
              <a:rPr lang="en-US" sz="1800" dirty="0"/>
              <a:t>® paper. Ensure they understand the production process and ask them to reflect on whether they think paper production and use may be harmful to the planet, having learned how it's produced. </a:t>
            </a:r>
            <a:endParaRPr lang="en-US" sz="1800" dirty="0">
              <a:ea typeface="Calibri"/>
              <a:cs typeface="Calibri"/>
            </a:endParaRPr>
          </a:p>
          <a:p>
            <a:pPr marL="285750" indent="-285750">
              <a:buFont typeface="Arial,Sans-Serif"/>
              <a:buChar char="•"/>
            </a:pPr>
            <a:r>
              <a:rPr lang="en-US" sz="1800" dirty="0">
                <a:ea typeface="Calibri"/>
                <a:cs typeface="Calibri"/>
              </a:rPr>
              <a:t>Ask pupils to justify their thoughts as to why paper production and use might be / might not be harmful to the environment. </a:t>
            </a:r>
          </a:p>
          <a:p>
            <a:pPr marL="285750" indent="-285750">
              <a:buFont typeface="Arial,Sans-Serif"/>
              <a:buChar char="•"/>
            </a:pPr>
            <a:endParaRPr lang="en-US" sz="1800" dirty="0">
              <a:ea typeface="Calibri"/>
              <a:cs typeface="Calibri"/>
            </a:endParaRPr>
          </a:p>
          <a:p>
            <a:r>
              <a:rPr lang="en-US" sz="1800" dirty="0">
                <a:ea typeface="Calibri"/>
                <a:cs typeface="Calibri"/>
              </a:rPr>
              <a:t>You might like to print out the </a:t>
            </a:r>
            <a:r>
              <a:rPr lang="en-US" sz="1800" b="1" dirty="0">
                <a:ea typeface="Calibri"/>
                <a:cs typeface="Calibri"/>
              </a:rPr>
              <a:t>Paper Making Process Poster</a:t>
            </a:r>
            <a:r>
              <a:rPr lang="en-US" sz="1800" dirty="0">
                <a:ea typeface="Calibri"/>
                <a:cs typeface="Calibri"/>
              </a:rPr>
              <a:t> for children to colour at school or at home.</a:t>
            </a:r>
          </a:p>
        </p:txBody>
      </p:sp>
      <p:sp>
        <p:nvSpPr>
          <p:cNvPr id="4" name="Slide Number Placeholder 3">
            <a:extLst>
              <a:ext uri="{FF2B5EF4-FFF2-40B4-BE49-F238E27FC236}">
                <a16:creationId xmlns:a16="http://schemas.microsoft.com/office/drawing/2014/main" id="{7A1FC1E7-38A0-1306-788C-375666AE6D5A}"/>
              </a:ext>
            </a:extLst>
          </p:cNvPr>
          <p:cNvSpPr>
            <a:spLocks noGrp="1"/>
          </p:cNvSpPr>
          <p:nvPr>
            <p:ph type="sldNum" sz="quarter" idx="5"/>
          </p:nvPr>
        </p:nvSpPr>
        <p:spPr/>
        <p:txBody>
          <a:bodyPr/>
          <a:lstStyle/>
          <a:p>
            <a:fld id="{327E520F-346A-4BB0-BD97-B68330DA2A25}" type="slidenum">
              <a:rPr lang="fr-FR" smtClean="0"/>
              <a:t>8</a:t>
            </a:fld>
            <a:endParaRPr lang="fr-FR"/>
          </a:p>
        </p:txBody>
      </p:sp>
    </p:spTree>
    <p:extLst>
      <p:ext uri="{BB962C8B-B14F-4D97-AF65-F5344CB8AC3E}">
        <p14:creationId xmlns:p14="http://schemas.microsoft.com/office/powerpoint/2010/main" val="41962547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4F1663-313E-359B-ED28-7F8F40BCC4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B94A58-4BDB-B733-8383-2F5B62E84F2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7E0A473-6909-6671-B971-B5482F4725D3}"/>
              </a:ext>
            </a:extLst>
          </p:cNvPr>
          <p:cNvSpPr>
            <a:spLocks noGrp="1"/>
          </p:cNvSpPr>
          <p:nvPr>
            <p:ph type="body" idx="1"/>
          </p:nvPr>
        </p:nvSpPr>
        <p:spPr/>
        <p:txBody>
          <a:bodyPr/>
          <a:lstStyle/>
          <a:p>
            <a:pPr marL="285750" indent="-285750">
              <a:buFont typeface="Arial,Sans-Serif"/>
              <a:buChar char="•"/>
            </a:pPr>
            <a:r>
              <a:rPr lang="en-US" sz="1800" dirty="0"/>
              <a:t>Tell the children that paper is a fantastic resource that can be produced in a way that is good for people and nature.</a:t>
            </a:r>
          </a:p>
          <a:p>
            <a:pPr marL="285750" indent="-285750">
              <a:buFont typeface="Arial,Sans-Serif"/>
              <a:buChar char="•"/>
            </a:pPr>
            <a:r>
              <a:rPr lang="en-US" sz="1800" dirty="0"/>
              <a:t>Paper is a renewable product because it's made from trees, and new trees can be planted. This slide shows the paper making process of </a:t>
            </a:r>
            <a:r>
              <a:rPr lang="en-GB" sz="1800" dirty="0"/>
              <a:t>REY</a:t>
            </a:r>
            <a:r>
              <a:rPr lang="en-US" sz="1800" dirty="0"/>
              <a:t>® paper. </a:t>
            </a:r>
            <a:endParaRPr lang="en-US" sz="1800" dirty="0">
              <a:ea typeface="Calibri"/>
              <a:cs typeface="Calibri"/>
            </a:endParaRPr>
          </a:p>
          <a:p>
            <a:pPr marL="285750" indent="-285750">
              <a:buFont typeface="Arial,Sans-Serif"/>
              <a:buChar char="•"/>
            </a:pPr>
            <a:endParaRPr lang="en-US" sz="1800" dirty="0"/>
          </a:p>
          <a:p>
            <a:r>
              <a:rPr lang="en-US" sz="1800" dirty="0">
                <a:ea typeface="Calibri"/>
                <a:cs typeface="Calibri"/>
              </a:rPr>
              <a:t>You might like to print out the </a:t>
            </a:r>
            <a:r>
              <a:rPr lang="en-US" sz="1800" b="1" dirty="0">
                <a:ea typeface="Calibri"/>
                <a:cs typeface="Calibri"/>
              </a:rPr>
              <a:t>Paper Making Process Poster</a:t>
            </a:r>
            <a:r>
              <a:rPr lang="en-US" sz="1800" dirty="0">
                <a:ea typeface="Calibri"/>
                <a:cs typeface="Calibri"/>
              </a:rPr>
              <a:t> for children to colour at school or at home.</a:t>
            </a:r>
          </a:p>
        </p:txBody>
      </p:sp>
      <p:sp>
        <p:nvSpPr>
          <p:cNvPr id="4" name="Slide Number Placeholder 3">
            <a:extLst>
              <a:ext uri="{FF2B5EF4-FFF2-40B4-BE49-F238E27FC236}">
                <a16:creationId xmlns:a16="http://schemas.microsoft.com/office/drawing/2014/main" id="{851920CF-F14D-4FE9-76A5-2765F876B342}"/>
              </a:ext>
            </a:extLst>
          </p:cNvPr>
          <p:cNvSpPr>
            <a:spLocks noGrp="1"/>
          </p:cNvSpPr>
          <p:nvPr>
            <p:ph type="sldNum" sz="quarter" idx="5"/>
          </p:nvPr>
        </p:nvSpPr>
        <p:spPr/>
        <p:txBody>
          <a:bodyPr/>
          <a:lstStyle/>
          <a:p>
            <a:fld id="{327E520F-346A-4BB0-BD97-B68330DA2A25}" type="slidenum">
              <a:rPr lang="fr-FR" smtClean="0"/>
              <a:t>9</a:t>
            </a:fld>
            <a:endParaRPr lang="fr-FR"/>
          </a:p>
        </p:txBody>
      </p:sp>
    </p:spTree>
    <p:extLst>
      <p:ext uri="{BB962C8B-B14F-4D97-AF65-F5344CB8AC3E}">
        <p14:creationId xmlns:p14="http://schemas.microsoft.com/office/powerpoint/2010/main" val="22530255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D3E22C-D344-BB99-AE39-A927DBAB01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1D62A0-2D86-DAD8-DAC3-5913757E5ED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311A75B-1B2D-0137-9B77-843268B580B5}"/>
              </a:ext>
            </a:extLst>
          </p:cNvPr>
          <p:cNvSpPr>
            <a:spLocks noGrp="1"/>
          </p:cNvSpPr>
          <p:nvPr>
            <p:ph type="body" idx="1"/>
          </p:nvPr>
        </p:nvSpPr>
        <p:spPr/>
        <p:txBody>
          <a:bodyPr/>
          <a:lstStyle/>
          <a:p>
            <a:endParaRPr lang="en-US" sz="1800" dirty="0">
              <a:ea typeface="Calibri"/>
              <a:cs typeface="Calibri"/>
            </a:endParaRPr>
          </a:p>
        </p:txBody>
      </p:sp>
      <p:sp>
        <p:nvSpPr>
          <p:cNvPr id="4" name="Slide Number Placeholder 3">
            <a:extLst>
              <a:ext uri="{FF2B5EF4-FFF2-40B4-BE49-F238E27FC236}">
                <a16:creationId xmlns:a16="http://schemas.microsoft.com/office/drawing/2014/main" id="{5951EBC3-2986-B27D-8465-827C9A92596E}"/>
              </a:ext>
            </a:extLst>
          </p:cNvPr>
          <p:cNvSpPr>
            <a:spLocks noGrp="1"/>
          </p:cNvSpPr>
          <p:nvPr>
            <p:ph type="sldNum" sz="quarter" idx="5"/>
          </p:nvPr>
        </p:nvSpPr>
        <p:spPr/>
        <p:txBody>
          <a:bodyPr/>
          <a:lstStyle/>
          <a:p>
            <a:fld id="{327E520F-346A-4BB0-BD97-B68330DA2A25}" type="slidenum">
              <a:rPr lang="fr-FR" smtClean="0"/>
              <a:t>10</a:t>
            </a:fld>
            <a:endParaRPr lang="fr-FR"/>
          </a:p>
        </p:txBody>
      </p:sp>
    </p:spTree>
    <p:extLst>
      <p:ext uri="{BB962C8B-B14F-4D97-AF65-F5344CB8AC3E}">
        <p14:creationId xmlns:p14="http://schemas.microsoft.com/office/powerpoint/2010/main" val="334663642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B5E653C-DB1C-3572-B692-A78B342C279B}"/>
              </a:ext>
            </a:extLst>
          </p:cNvPr>
          <p:cNvSpPr>
            <a:spLocks noGrp="1"/>
          </p:cNvSpPr>
          <p:nvPr>
            <p:ph type="ctrTitle"/>
          </p:nvPr>
        </p:nvSpPr>
        <p:spPr>
          <a:xfrm>
            <a:off x="550863" y="1774490"/>
            <a:ext cx="5438274" cy="2387600"/>
          </a:xfrm>
        </p:spPr>
        <p:txBody>
          <a:bodyPr anchor="b"/>
          <a:lstStyle>
            <a:lvl1pPr algn="l">
              <a:defRPr sz="6000"/>
            </a:lvl1pPr>
          </a:lstStyle>
          <a:p>
            <a:r>
              <a:rPr lang="fr-FR"/>
              <a:t>Modifiez le style du titre</a:t>
            </a:r>
          </a:p>
        </p:txBody>
      </p:sp>
      <p:sp>
        <p:nvSpPr>
          <p:cNvPr id="3" name="Sous-titre 2">
            <a:extLst>
              <a:ext uri="{FF2B5EF4-FFF2-40B4-BE49-F238E27FC236}">
                <a16:creationId xmlns:a16="http://schemas.microsoft.com/office/drawing/2014/main" id="{0E64E17C-174E-8946-7B1D-A05378F95797}"/>
              </a:ext>
            </a:extLst>
          </p:cNvPr>
          <p:cNvSpPr>
            <a:spLocks noGrp="1"/>
          </p:cNvSpPr>
          <p:nvPr>
            <p:ph type="subTitle" idx="1"/>
          </p:nvPr>
        </p:nvSpPr>
        <p:spPr>
          <a:xfrm>
            <a:off x="550863" y="4254165"/>
            <a:ext cx="5438274" cy="1655762"/>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pour une image  9">
            <a:extLst>
              <a:ext uri="{FF2B5EF4-FFF2-40B4-BE49-F238E27FC236}">
                <a16:creationId xmlns:a16="http://schemas.microsoft.com/office/drawing/2014/main" id="{EBC4F18C-F2B2-350E-3EEF-8FB78213717C}"/>
              </a:ext>
            </a:extLst>
          </p:cNvPr>
          <p:cNvSpPr>
            <a:spLocks noGrp="1"/>
          </p:cNvSpPr>
          <p:nvPr>
            <p:ph type="pic" sz="quarter" idx="13"/>
          </p:nvPr>
        </p:nvSpPr>
        <p:spPr>
          <a:xfrm>
            <a:off x="6816080" y="-1435572"/>
            <a:ext cx="10937507" cy="10937507"/>
          </a:xfrm>
          <a:prstGeom prst="ellipse">
            <a:avLst/>
          </a:prstGeom>
        </p:spPr>
        <p:txBody>
          <a:bodyPr/>
          <a:lstStyle/>
          <a:p>
            <a:endParaRPr lang="fr-FR"/>
          </a:p>
        </p:txBody>
      </p:sp>
      <p:pic>
        <p:nvPicPr>
          <p:cNvPr id="9" name="Graphique 8">
            <a:extLst>
              <a:ext uri="{FF2B5EF4-FFF2-40B4-BE49-F238E27FC236}">
                <a16:creationId xmlns:a16="http://schemas.microsoft.com/office/drawing/2014/main" id="{BA2785AD-8233-E9B1-D221-2797A70685F5}"/>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88963" y="857250"/>
            <a:ext cx="1689722" cy="824163"/>
          </a:xfrm>
          <a:prstGeom prst="rect">
            <a:avLst/>
          </a:prstGeom>
        </p:spPr>
      </p:pic>
      <p:sp>
        <p:nvSpPr>
          <p:cNvPr id="22" name="Rectangle 21">
            <a:extLst>
              <a:ext uri="{FF2B5EF4-FFF2-40B4-BE49-F238E27FC236}">
                <a16:creationId xmlns:a16="http://schemas.microsoft.com/office/drawing/2014/main" id="{8C455E16-7BBA-2334-7727-96CD52502430}"/>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23" name="Espace réservé du pied de page 7">
            <a:extLst>
              <a:ext uri="{FF2B5EF4-FFF2-40B4-BE49-F238E27FC236}">
                <a16:creationId xmlns:a16="http://schemas.microsoft.com/office/drawing/2014/main" id="{5EC8B92D-4479-F9EE-DBFB-3A8E9E22E922}"/>
              </a:ext>
            </a:extLst>
          </p:cNvPr>
          <p:cNvSpPr>
            <a:spLocks noGrp="1"/>
          </p:cNvSpPr>
          <p:nvPr>
            <p:ph type="ftr" sz="quarter" idx="11"/>
          </p:nvPr>
        </p:nvSpPr>
        <p:spPr>
          <a:xfrm>
            <a:off x="335360" y="6391656"/>
            <a:ext cx="5760640" cy="466344"/>
          </a:xfrm>
        </p:spPr>
        <p:txBody>
          <a:bodyPr lIns="0" rIns="0"/>
          <a:lstStyle>
            <a:lvl1pPr algn="l">
              <a:defRPr sz="800">
                <a:solidFill>
                  <a:schemeClr val="bg1"/>
                </a:solidFill>
              </a:defRPr>
            </a:lvl1pPr>
          </a:lstStyle>
          <a:p>
            <a:r>
              <a:rPr lang="en-US"/>
              <a:t>REY® is a registered brand of Sylvamo® Corporation - All rights reserved – Creation : Buzznative® Agency</a:t>
            </a:r>
          </a:p>
        </p:txBody>
      </p:sp>
      <p:sp>
        <p:nvSpPr>
          <p:cNvPr id="24" name="Espace réservé de la date 3">
            <a:extLst>
              <a:ext uri="{FF2B5EF4-FFF2-40B4-BE49-F238E27FC236}">
                <a16:creationId xmlns:a16="http://schemas.microsoft.com/office/drawing/2014/main" id="{F6DCA9EF-FD88-F005-A6A4-9001141B3FB5}"/>
              </a:ext>
            </a:extLst>
          </p:cNvPr>
          <p:cNvSpPr>
            <a:spLocks noGrp="1"/>
          </p:cNvSpPr>
          <p:nvPr>
            <p:ph type="dt" sz="half" idx="10"/>
          </p:nvPr>
        </p:nvSpPr>
        <p:spPr>
          <a:xfrm>
            <a:off x="8976321" y="6391656"/>
            <a:ext cx="1440159" cy="466344"/>
          </a:xfrm>
        </p:spPr>
        <p:txBody>
          <a:bodyPr/>
          <a:lstStyle>
            <a:lvl1pPr algn="ctr">
              <a:defRPr>
                <a:solidFill>
                  <a:schemeClr val="bg2"/>
                </a:solidFill>
              </a:defRPr>
            </a:lvl1pPr>
          </a:lstStyle>
          <a:p>
            <a:fld id="{8FD47BAC-A25E-E843-A10A-441D08C885AE}" type="datetime1">
              <a:rPr lang="fr-FR" smtClean="0"/>
              <a:t>27/08/2025</a:t>
            </a:fld>
            <a:endParaRPr lang="fr-FR"/>
          </a:p>
        </p:txBody>
      </p:sp>
      <p:sp>
        <p:nvSpPr>
          <p:cNvPr id="25" name="Espace réservé du numéro de diapositive 2">
            <a:extLst>
              <a:ext uri="{FF2B5EF4-FFF2-40B4-BE49-F238E27FC236}">
                <a16:creationId xmlns:a16="http://schemas.microsoft.com/office/drawing/2014/main" id="{00DACA5E-0B68-4406-9A42-9FEBE589CFAE}"/>
              </a:ext>
            </a:extLst>
          </p:cNvPr>
          <p:cNvSpPr>
            <a:spLocks noGrp="1"/>
          </p:cNvSpPr>
          <p:nvPr>
            <p:ph type="sldNum" sz="quarter" idx="12"/>
          </p:nvPr>
        </p:nvSpPr>
        <p:spPr>
          <a:xfrm>
            <a:off x="10491788" y="6391072"/>
            <a:ext cx="862012" cy="466928"/>
          </a:xfrm>
        </p:spPr>
        <p:txBody>
          <a:bodyPr/>
          <a:lstStyle>
            <a:lvl1pPr>
              <a:defRPr>
                <a:solidFill>
                  <a:schemeClr val="bg2"/>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4042572269"/>
      </p:ext>
    </p:extLst>
  </p:cSld>
  <p:clrMapOvr>
    <a:masterClrMapping/>
  </p:clrMapOvr>
  <p:extLst>
    <p:ext uri="{DCECCB84-F9BA-43D5-87BE-67443E8EF086}">
      <p15:sldGuideLst xmlns:p15="http://schemas.microsoft.com/office/powerpoint/2012/main">
        <p15:guide id="1" pos="347"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mparaison">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B2A14EBE-5CA5-2892-F818-968FD97D933F}"/>
              </a:ext>
            </a:extLst>
          </p:cNvPr>
          <p:cNvSpPr>
            <a:spLocks noGrp="1"/>
          </p:cNvSpPr>
          <p:nvPr>
            <p:ph type="body" idx="1"/>
          </p:nvPr>
        </p:nvSpPr>
        <p:spPr>
          <a:xfrm>
            <a:off x="335360" y="1988840"/>
            <a:ext cx="5616624"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64B033B2-EA88-D301-7DB6-F26ABF42F806}"/>
              </a:ext>
            </a:extLst>
          </p:cNvPr>
          <p:cNvSpPr>
            <a:spLocks noGrp="1"/>
          </p:cNvSpPr>
          <p:nvPr>
            <p:ph sz="half" idx="2"/>
          </p:nvPr>
        </p:nvSpPr>
        <p:spPr>
          <a:xfrm>
            <a:off x="335360" y="2812752"/>
            <a:ext cx="5616624" cy="313652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BEC65452-46B9-F742-A3FD-49B2E6952BE1}"/>
              </a:ext>
            </a:extLst>
          </p:cNvPr>
          <p:cNvSpPr>
            <a:spLocks noGrp="1"/>
          </p:cNvSpPr>
          <p:nvPr>
            <p:ph type="body" sz="quarter" idx="3"/>
          </p:nvPr>
        </p:nvSpPr>
        <p:spPr>
          <a:xfrm>
            <a:off x="6240016" y="1988840"/>
            <a:ext cx="561662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2968C172-341B-A7E2-D2B5-CC9B4021C345}"/>
              </a:ext>
            </a:extLst>
          </p:cNvPr>
          <p:cNvSpPr>
            <a:spLocks noGrp="1"/>
          </p:cNvSpPr>
          <p:nvPr>
            <p:ph sz="quarter" idx="4"/>
          </p:nvPr>
        </p:nvSpPr>
        <p:spPr>
          <a:xfrm>
            <a:off x="6240016" y="2812752"/>
            <a:ext cx="5616623" cy="313652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17" name="Titre 1">
            <a:extLst>
              <a:ext uri="{FF2B5EF4-FFF2-40B4-BE49-F238E27FC236}">
                <a16:creationId xmlns:a16="http://schemas.microsoft.com/office/drawing/2014/main" id="{5A233516-E1DF-1145-0CF7-CD1454C76970}"/>
              </a:ext>
            </a:extLst>
          </p:cNvPr>
          <p:cNvSpPr>
            <a:spLocks noGrp="1"/>
          </p:cNvSpPr>
          <p:nvPr>
            <p:ph type="title"/>
          </p:nvPr>
        </p:nvSpPr>
        <p:spPr>
          <a:xfrm>
            <a:off x="335360" y="764704"/>
            <a:ext cx="8638309" cy="936104"/>
          </a:xfrm>
        </p:spPr>
        <p:txBody>
          <a:bodyPr lIns="0" tIns="0" rIns="0" bIns="0"/>
          <a:lstStyle/>
          <a:p>
            <a:r>
              <a:rPr lang="fr-FR"/>
              <a:t>Modifiez le style du titre</a:t>
            </a:r>
          </a:p>
        </p:txBody>
      </p:sp>
      <p:pic>
        <p:nvPicPr>
          <p:cNvPr id="18" name="Graphique 17">
            <a:extLst>
              <a:ext uri="{FF2B5EF4-FFF2-40B4-BE49-F238E27FC236}">
                <a16:creationId xmlns:a16="http://schemas.microsoft.com/office/drawing/2014/main" id="{6AAE3A1F-D0CF-F4CB-242A-4FBDCE53813E}"/>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16480" y="836712"/>
            <a:ext cx="1433456" cy="699169"/>
          </a:xfrm>
          <a:prstGeom prst="rect">
            <a:avLst/>
          </a:prstGeom>
        </p:spPr>
      </p:pic>
      <p:sp>
        <p:nvSpPr>
          <p:cNvPr id="2" name="Rectangle 1">
            <a:extLst>
              <a:ext uri="{FF2B5EF4-FFF2-40B4-BE49-F238E27FC236}">
                <a16:creationId xmlns:a16="http://schemas.microsoft.com/office/drawing/2014/main" id="{5D6EEF67-5C46-709F-BED2-E8F74AACE6B5}"/>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7" name="Espace réservé du pied de page 7">
            <a:extLst>
              <a:ext uri="{FF2B5EF4-FFF2-40B4-BE49-F238E27FC236}">
                <a16:creationId xmlns:a16="http://schemas.microsoft.com/office/drawing/2014/main" id="{182AD0BB-88B8-1A72-2B2A-05C653347137}"/>
              </a:ext>
            </a:extLst>
          </p:cNvPr>
          <p:cNvSpPr>
            <a:spLocks noGrp="1"/>
          </p:cNvSpPr>
          <p:nvPr>
            <p:ph type="ftr" sz="quarter" idx="11"/>
          </p:nvPr>
        </p:nvSpPr>
        <p:spPr>
          <a:xfrm>
            <a:off x="335360" y="6391656"/>
            <a:ext cx="5760640" cy="466344"/>
          </a:xfrm>
        </p:spPr>
        <p:txBody>
          <a:bodyPr lIns="0" rIns="0"/>
          <a:lstStyle>
            <a:lvl1pPr algn="l">
              <a:defRPr sz="800">
                <a:solidFill>
                  <a:schemeClr val="bg1"/>
                </a:solidFill>
              </a:defRPr>
            </a:lvl1pPr>
          </a:lstStyle>
          <a:p>
            <a:r>
              <a:rPr lang="en-US"/>
              <a:t>REY® is a registered brand of Sylvamo® Corporation - All rights reserved – Creation : Buzznative® Agency</a:t>
            </a:r>
          </a:p>
        </p:txBody>
      </p:sp>
      <p:sp>
        <p:nvSpPr>
          <p:cNvPr id="8" name="Espace réservé de la date 3">
            <a:extLst>
              <a:ext uri="{FF2B5EF4-FFF2-40B4-BE49-F238E27FC236}">
                <a16:creationId xmlns:a16="http://schemas.microsoft.com/office/drawing/2014/main" id="{C3B2ABA3-6741-7292-A8FC-807075683F00}"/>
              </a:ext>
            </a:extLst>
          </p:cNvPr>
          <p:cNvSpPr>
            <a:spLocks noGrp="1"/>
          </p:cNvSpPr>
          <p:nvPr>
            <p:ph type="dt" sz="half" idx="10"/>
          </p:nvPr>
        </p:nvSpPr>
        <p:spPr>
          <a:xfrm>
            <a:off x="8976321" y="6391656"/>
            <a:ext cx="1440159" cy="466344"/>
          </a:xfrm>
        </p:spPr>
        <p:txBody>
          <a:bodyPr/>
          <a:lstStyle>
            <a:lvl1pPr algn="ctr">
              <a:defRPr>
                <a:solidFill>
                  <a:schemeClr val="bg2"/>
                </a:solidFill>
              </a:defRPr>
            </a:lvl1pPr>
          </a:lstStyle>
          <a:p>
            <a:fld id="{7E5EFC31-4CFE-6341-8687-963CA4707C15}" type="datetime1">
              <a:rPr lang="fr-FR" smtClean="0"/>
              <a:t>27/08/2025</a:t>
            </a:fld>
            <a:endParaRPr lang="fr-FR"/>
          </a:p>
        </p:txBody>
      </p:sp>
      <p:sp>
        <p:nvSpPr>
          <p:cNvPr id="9" name="Espace réservé du numéro de diapositive 2">
            <a:extLst>
              <a:ext uri="{FF2B5EF4-FFF2-40B4-BE49-F238E27FC236}">
                <a16:creationId xmlns:a16="http://schemas.microsoft.com/office/drawing/2014/main" id="{4EF16975-FFB1-9BB9-D2E8-299B8B030B96}"/>
              </a:ext>
            </a:extLst>
          </p:cNvPr>
          <p:cNvSpPr>
            <a:spLocks noGrp="1"/>
          </p:cNvSpPr>
          <p:nvPr>
            <p:ph type="sldNum" sz="quarter" idx="12"/>
          </p:nvPr>
        </p:nvSpPr>
        <p:spPr>
          <a:xfrm>
            <a:off x="10491788" y="6391072"/>
            <a:ext cx="862012" cy="466928"/>
          </a:xfrm>
        </p:spPr>
        <p:txBody>
          <a:bodyPr/>
          <a:lstStyle>
            <a:lvl1pPr>
              <a:defRPr>
                <a:solidFill>
                  <a:schemeClr val="bg2"/>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41154785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AD51B27-1AD2-C8D0-4C73-2E27E63D46B1}"/>
              </a:ext>
            </a:extLst>
          </p:cNvPr>
          <p:cNvSpPr>
            <a:spLocks noGrp="1"/>
          </p:cNvSpPr>
          <p:nvPr>
            <p:ph type="title"/>
          </p:nvPr>
        </p:nvSpPr>
        <p:spPr>
          <a:xfrm>
            <a:off x="335360" y="764704"/>
            <a:ext cx="8638309" cy="936104"/>
          </a:xfrm>
        </p:spPr>
        <p:txBody>
          <a:bodyPr lIns="0" tIns="0" rIns="0" bIns="0"/>
          <a:lstStyle/>
          <a:p>
            <a:r>
              <a:rPr lang="fr-FR"/>
              <a:t>Modifiez le style du titre</a:t>
            </a:r>
          </a:p>
        </p:txBody>
      </p:sp>
      <p:pic>
        <p:nvPicPr>
          <p:cNvPr id="3" name="Graphique 2">
            <a:extLst>
              <a:ext uri="{FF2B5EF4-FFF2-40B4-BE49-F238E27FC236}">
                <a16:creationId xmlns:a16="http://schemas.microsoft.com/office/drawing/2014/main" id="{25F16C31-D6B9-A029-8004-47668E114539}"/>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16480" y="836712"/>
            <a:ext cx="1433456" cy="699169"/>
          </a:xfrm>
          <a:prstGeom prst="rect">
            <a:avLst/>
          </a:prstGeom>
        </p:spPr>
      </p:pic>
      <p:sp>
        <p:nvSpPr>
          <p:cNvPr id="4" name="Rectangle 3">
            <a:extLst>
              <a:ext uri="{FF2B5EF4-FFF2-40B4-BE49-F238E27FC236}">
                <a16:creationId xmlns:a16="http://schemas.microsoft.com/office/drawing/2014/main" id="{F740D9E2-CFA8-055A-8025-0609F1BBEB05}"/>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5" name="Espace réservé du pied de page 7">
            <a:extLst>
              <a:ext uri="{FF2B5EF4-FFF2-40B4-BE49-F238E27FC236}">
                <a16:creationId xmlns:a16="http://schemas.microsoft.com/office/drawing/2014/main" id="{0D30D1D2-C995-5319-D1C6-D31078CA9532}"/>
              </a:ext>
            </a:extLst>
          </p:cNvPr>
          <p:cNvSpPr>
            <a:spLocks noGrp="1"/>
          </p:cNvSpPr>
          <p:nvPr>
            <p:ph type="ftr" sz="quarter" idx="11"/>
          </p:nvPr>
        </p:nvSpPr>
        <p:spPr>
          <a:xfrm>
            <a:off x="335360" y="6391656"/>
            <a:ext cx="5760640" cy="466344"/>
          </a:xfrm>
        </p:spPr>
        <p:txBody>
          <a:bodyPr lIns="0" rIns="0"/>
          <a:lstStyle>
            <a:lvl1pPr algn="l">
              <a:defRPr sz="800">
                <a:solidFill>
                  <a:schemeClr val="bg1"/>
                </a:solidFill>
              </a:defRPr>
            </a:lvl1pPr>
          </a:lstStyle>
          <a:p>
            <a:r>
              <a:rPr lang="en-US"/>
              <a:t>REY® is a registered brand of Sylvamo® Corporation - All rights reserved – Creation : Buzznative® Agency</a:t>
            </a:r>
          </a:p>
        </p:txBody>
      </p:sp>
      <p:sp>
        <p:nvSpPr>
          <p:cNvPr id="6" name="Espace réservé de la date 3">
            <a:extLst>
              <a:ext uri="{FF2B5EF4-FFF2-40B4-BE49-F238E27FC236}">
                <a16:creationId xmlns:a16="http://schemas.microsoft.com/office/drawing/2014/main" id="{0B50A598-732E-EFEC-6D87-BA27AA6D0C2B}"/>
              </a:ext>
            </a:extLst>
          </p:cNvPr>
          <p:cNvSpPr>
            <a:spLocks noGrp="1"/>
          </p:cNvSpPr>
          <p:nvPr>
            <p:ph type="dt" sz="half" idx="10"/>
          </p:nvPr>
        </p:nvSpPr>
        <p:spPr>
          <a:xfrm>
            <a:off x="8976321" y="6391656"/>
            <a:ext cx="1440159" cy="466344"/>
          </a:xfrm>
        </p:spPr>
        <p:txBody>
          <a:bodyPr/>
          <a:lstStyle>
            <a:lvl1pPr algn="ctr">
              <a:defRPr>
                <a:solidFill>
                  <a:schemeClr val="bg2"/>
                </a:solidFill>
              </a:defRPr>
            </a:lvl1pPr>
          </a:lstStyle>
          <a:p>
            <a:fld id="{E36BD2D7-11F6-6C4D-B69E-E2DB29E0B9B4}" type="datetime1">
              <a:rPr lang="fr-FR" smtClean="0"/>
              <a:t>27/08/2025</a:t>
            </a:fld>
            <a:endParaRPr lang="fr-FR"/>
          </a:p>
        </p:txBody>
      </p:sp>
      <p:sp>
        <p:nvSpPr>
          <p:cNvPr id="7" name="Espace réservé du numéro de diapositive 2">
            <a:extLst>
              <a:ext uri="{FF2B5EF4-FFF2-40B4-BE49-F238E27FC236}">
                <a16:creationId xmlns:a16="http://schemas.microsoft.com/office/drawing/2014/main" id="{9DBE3CA2-EDDF-60A3-9DB8-0C1FCCE59AC4}"/>
              </a:ext>
            </a:extLst>
          </p:cNvPr>
          <p:cNvSpPr>
            <a:spLocks noGrp="1"/>
          </p:cNvSpPr>
          <p:nvPr>
            <p:ph type="sldNum" sz="quarter" idx="12"/>
          </p:nvPr>
        </p:nvSpPr>
        <p:spPr>
          <a:xfrm>
            <a:off x="10491788" y="6391072"/>
            <a:ext cx="862012" cy="466928"/>
          </a:xfrm>
        </p:spPr>
        <p:txBody>
          <a:bodyPr/>
          <a:lstStyle>
            <a:lvl1pPr>
              <a:defRPr>
                <a:solidFill>
                  <a:schemeClr val="bg2"/>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3710348855"/>
      </p:ext>
    </p:extLst>
  </p:cSld>
  <p:clrMapOvr>
    <a:masterClrMapping/>
  </p:clrMapOvr>
  <p:extLst>
    <p:ext uri="{DCECCB84-F9BA-43D5-87BE-67443E8EF086}">
      <p15:sldGuideLst xmlns:p15="http://schemas.microsoft.com/office/powerpoint/2012/main">
        <p15:guide id="1" orient="horz" pos="845"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AD51B27-1AD2-C8D0-4C73-2E27E63D46B1}"/>
              </a:ext>
            </a:extLst>
          </p:cNvPr>
          <p:cNvSpPr>
            <a:spLocks noGrp="1"/>
          </p:cNvSpPr>
          <p:nvPr>
            <p:ph type="title"/>
          </p:nvPr>
        </p:nvSpPr>
        <p:spPr>
          <a:xfrm>
            <a:off x="335360" y="764704"/>
            <a:ext cx="8638309" cy="936104"/>
          </a:xfrm>
        </p:spPr>
        <p:txBody>
          <a:bodyPr lIns="0" tIns="0" rIns="0" bIns="0"/>
          <a:lstStyle/>
          <a:p>
            <a:r>
              <a:rPr lang="fr-FR"/>
              <a:t>Modifiez le style du titre</a:t>
            </a:r>
          </a:p>
        </p:txBody>
      </p:sp>
      <p:pic>
        <p:nvPicPr>
          <p:cNvPr id="3" name="Graphique 2">
            <a:extLst>
              <a:ext uri="{FF2B5EF4-FFF2-40B4-BE49-F238E27FC236}">
                <a16:creationId xmlns:a16="http://schemas.microsoft.com/office/drawing/2014/main" id="{25F16C31-D6B9-A029-8004-47668E114539}"/>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16480" y="836712"/>
            <a:ext cx="1433456" cy="699169"/>
          </a:xfrm>
          <a:prstGeom prst="rect">
            <a:avLst/>
          </a:prstGeom>
        </p:spPr>
      </p:pic>
      <p:sp>
        <p:nvSpPr>
          <p:cNvPr id="4" name="Rectangle 3">
            <a:extLst>
              <a:ext uri="{FF2B5EF4-FFF2-40B4-BE49-F238E27FC236}">
                <a16:creationId xmlns:a16="http://schemas.microsoft.com/office/drawing/2014/main" id="{F740D9E2-CFA8-055A-8025-0609F1BBEB05}"/>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5" name="Espace réservé du pied de page 7">
            <a:extLst>
              <a:ext uri="{FF2B5EF4-FFF2-40B4-BE49-F238E27FC236}">
                <a16:creationId xmlns:a16="http://schemas.microsoft.com/office/drawing/2014/main" id="{0D30D1D2-C995-5319-D1C6-D31078CA9532}"/>
              </a:ext>
            </a:extLst>
          </p:cNvPr>
          <p:cNvSpPr>
            <a:spLocks noGrp="1"/>
          </p:cNvSpPr>
          <p:nvPr>
            <p:ph type="ftr" sz="quarter" idx="11"/>
          </p:nvPr>
        </p:nvSpPr>
        <p:spPr>
          <a:xfrm>
            <a:off x="335360" y="6391656"/>
            <a:ext cx="5760640" cy="466344"/>
          </a:xfrm>
        </p:spPr>
        <p:txBody>
          <a:bodyPr lIns="0" rIns="0"/>
          <a:lstStyle>
            <a:lvl1pPr algn="l">
              <a:defRPr sz="800">
                <a:solidFill>
                  <a:schemeClr val="bg1"/>
                </a:solidFill>
              </a:defRPr>
            </a:lvl1pPr>
          </a:lstStyle>
          <a:p>
            <a:r>
              <a:rPr lang="en-US"/>
              <a:t>REY® is a registered brand of Sylvamo® Corporation - All rights reserved – Creation : Buzznative® Agency</a:t>
            </a:r>
          </a:p>
        </p:txBody>
      </p:sp>
      <p:sp>
        <p:nvSpPr>
          <p:cNvPr id="6" name="Espace réservé de la date 3">
            <a:extLst>
              <a:ext uri="{FF2B5EF4-FFF2-40B4-BE49-F238E27FC236}">
                <a16:creationId xmlns:a16="http://schemas.microsoft.com/office/drawing/2014/main" id="{0B50A598-732E-EFEC-6D87-BA27AA6D0C2B}"/>
              </a:ext>
            </a:extLst>
          </p:cNvPr>
          <p:cNvSpPr>
            <a:spLocks noGrp="1"/>
          </p:cNvSpPr>
          <p:nvPr>
            <p:ph type="dt" sz="half" idx="10"/>
          </p:nvPr>
        </p:nvSpPr>
        <p:spPr>
          <a:xfrm>
            <a:off x="8976321" y="6391656"/>
            <a:ext cx="1440159" cy="466344"/>
          </a:xfrm>
        </p:spPr>
        <p:txBody>
          <a:bodyPr/>
          <a:lstStyle>
            <a:lvl1pPr algn="ctr">
              <a:defRPr>
                <a:solidFill>
                  <a:schemeClr val="bg2"/>
                </a:solidFill>
              </a:defRPr>
            </a:lvl1pPr>
          </a:lstStyle>
          <a:p>
            <a:fld id="{E36BD2D7-11F6-6C4D-B69E-E2DB29E0B9B4}" type="datetime1">
              <a:rPr lang="fr-FR" smtClean="0"/>
              <a:t>27/08/2025</a:t>
            </a:fld>
            <a:endParaRPr lang="fr-FR"/>
          </a:p>
        </p:txBody>
      </p:sp>
      <p:sp>
        <p:nvSpPr>
          <p:cNvPr id="7" name="Espace réservé du numéro de diapositive 2">
            <a:extLst>
              <a:ext uri="{FF2B5EF4-FFF2-40B4-BE49-F238E27FC236}">
                <a16:creationId xmlns:a16="http://schemas.microsoft.com/office/drawing/2014/main" id="{9DBE3CA2-EDDF-60A3-9DB8-0C1FCCE59AC4}"/>
              </a:ext>
            </a:extLst>
          </p:cNvPr>
          <p:cNvSpPr>
            <a:spLocks noGrp="1"/>
          </p:cNvSpPr>
          <p:nvPr>
            <p:ph type="sldNum" sz="quarter" idx="12"/>
          </p:nvPr>
        </p:nvSpPr>
        <p:spPr>
          <a:xfrm>
            <a:off x="10491788" y="6391072"/>
            <a:ext cx="862012" cy="466928"/>
          </a:xfrm>
        </p:spPr>
        <p:txBody>
          <a:bodyPr/>
          <a:lstStyle>
            <a:lvl1pPr>
              <a:defRPr>
                <a:solidFill>
                  <a:schemeClr val="bg2"/>
                </a:solidFill>
              </a:defRPr>
            </a:lvl1pPr>
          </a:lstStyle>
          <a:p>
            <a:fld id="{3686A617-C4D3-4D9A-8A46-533505A69CB9}" type="slidenum">
              <a:rPr lang="fr-FR" smtClean="0"/>
              <a:pPr/>
              <a:t>‹#›</a:t>
            </a:fld>
            <a:endParaRPr lang="fr-FR"/>
          </a:p>
        </p:txBody>
      </p:sp>
      <p:sp>
        <p:nvSpPr>
          <p:cNvPr id="17" name="Espace réservé du texte 16">
            <a:extLst>
              <a:ext uri="{FF2B5EF4-FFF2-40B4-BE49-F238E27FC236}">
                <a16:creationId xmlns:a16="http://schemas.microsoft.com/office/drawing/2014/main" id="{8CEAEDF9-88A7-2C19-7CF6-F8B2F33EB9CC}"/>
              </a:ext>
            </a:extLst>
          </p:cNvPr>
          <p:cNvSpPr>
            <a:spLocks noGrp="1"/>
          </p:cNvSpPr>
          <p:nvPr>
            <p:ph type="body" sz="quarter" idx="15" hasCustomPrompt="1"/>
          </p:nvPr>
        </p:nvSpPr>
        <p:spPr>
          <a:xfrm>
            <a:off x="5060950" y="2117940"/>
            <a:ext cx="4384675" cy="542925"/>
          </a:xfrm>
        </p:spPr>
        <p:txBody>
          <a:bodyPr>
            <a:noAutofit/>
          </a:bodyPr>
          <a:lstStyle>
            <a:lvl1pPr marL="0" indent="0">
              <a:buNone/>
              <a:defRPr sz="2800" b="1"/>
            </a:lvl1pPr>
          </a:lstStyle>
          <a:p>
            <a:pPr lvl="0"/>
            <a:r>
              <a:rPr lang="fr-FR" err="1"/>
              <a:t>Title</a:t>
            </a:r>
            <a:endParaRPr lang="fr-FR"/>
          </a:p>
        </p:txBody>
      </p:sp>
      <p:sp>
        <p:nvSpPr>
          <p:cNvPr id="18" name="Espace réservé du texte 16">
            <a:extLst>
              <a:ext uri="{FF2B5EF4-FFF2-40B4-BE49-F238E27FC236}">
                <a16:creationId xmlns:a16="http://schemas.microsoft.com/office/drawing/2014/main" id="{E11E63F0-7448-568A-7E99-7265C9F44808}"/>
              </a:ext>
            </a:extLst>
          </p:cNvPr>
          <p:cNvSpPr>
            <a:spLocks noGrp="1"/>
          </p:cNvSpPr>
          <p:nvPr>
            <p:ph type="body" sz="quarter" idx="16" hasCustomPrompt="1"/>
          </p:nvPr>
        </p:nvSpPr>
        <p:spPr>
          <a:xfrm>
            <a:off x="5060949" y="2863281"/>
            <a:ext cx="4384675" cy="542925"/>
          </a:xfrm>
        </p:spPr>
        <p:txBody>
          <a:bodyPr>
            <a:no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fr-FR" err="1"/>
              <a:t>text</a:t>
            </a:r>
            <a:endParaRPr lang="fr-FR"/>
          </a:p>
        </p:txBody>
      </p:sp>
      <p:sp>
        <p:nvSpPr>
          <p:cNvPr id="19" name="Espace réservé pour une image  12">
            <a:extLst>
              <a:ext uri="{FF2B5EF4-FFF2-40B4-BE49-F238E27FC236}">
                <a16:creationId xmlns:a16="http://schemas.microsoft.com/office/drawing/2014/main" id="{2739BE90-E709-D6F1-9B5E-E7BAA8299DFA}"/>
              </a:ext>
            </a:extLst>
          </p:cNvPr>
          <p:cNvSpPr>
            <a:spLocks noGrp="1"/>
          </p:cNvSpPr>
          <p:nvPr>
            <p:ph type="pic" sz="quarter" idx="13"/>
          </p:nvPr>
        </p:nvSpPr>
        <p:spPr>
          <a:xfrm>
            <a:off x="742364" y="1443310"/>
            <a:ext cx="3912150" cy="4649985"/>
          </a:xfrm>
        </p:spPr>
        <p:txBody>
          <a:bodyPr/>
          <a:lstStyle/>
          <a:p>
            <a:endParaRPr lang="fr-FR"/>
          </a:p>
        </p:txBody>
      </p:sp>
      <p:sp>
        <p:nvSpPr>
          <p:cNvPr id="20" name="Espace réservé pour une image  12">
            <a:extLst>
              <a:ext uri="{FF2B5EF4-FFF2-40B4-BE49-F238E27FC236}">
                <a16:creationId xmlns:a16="http://schemas.microsoft.com/office/drawing/2014/main" id="{D5393DE7-5C57-C048-3378-FB5C5BA80E1F}"/>
              </a:ext>
            </a:extLst>
          </p:cNvPr>
          <p:cNvSpPr>
            <a:spLocks noGrp="1"/>
          </p:cNvSpPr>
          <p:nvPr>
            <p:ph type="pic" sz="quarter" idx="14"/>
          </p:nvPr>
        </p:nvSpPr>
        <p:spPr>
          <a:xfrm>
            <a:off x="5061518" y="3781734"/>
            <a:ext cx="4882701" cy="1528392"/>
          </a:xfrm>
        </p:spPr>
        <p:txBody>
          <a:bodyPr/>
          <a:lstStyle/>
          <a:p>
            <a:endParaRPr lang="fr-FR"/>
          </a:p>
        </p:txBody>
      </p:sp>
    </p:spTree>
    <p:extLst>
      <p:ext uri="{BB962C8B-B14F-4D97-AF65-F5344CB8AC3E}">
        <p14:creationId xmlns:p14="http://schemas.microsoft.com/office/powerpoint/2010/main" val="3289615913"/>
      </p:ext>
    </p:extLst>
  </p:cSld>
  <p:clrMapOvr>
    <a:masterClrMapping/>
  </p:clrMapOvr>
  <p:extLst>
    <p:ext uri="{DCECCB84-F9BA-43D5-87BE-67443E8EF086}">
      <p15:sldGuideLst xmlns:p15="http://schemas.microsoft.com/office/powerpoint/2012/main">
        <p15:guide id="1" orient="horz" pos="84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 cards">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6E30CF01-70B1-5E5A-3B78-43DC35BB4929}"/>
              </a:ext>
            </a:extLst>
          </p:cNvPr>
          <p:cNvSpPr>
            <a:spLocks noGrp="1"/>
          </p:cNvSpPr>
          <p:nvPr>
            <p:ph type="body" sz="half" idx="2"/>
          </p:nvPr>
        </p:nvSpPr>
        <p:spPr>
          <a:xfrm>
            <a:off x="335360" y="3327006"/>
            <a:ext cx="3312368" cy="269428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Titre 1">
            <a:extLst>
              <a:ext uri="{FF2B5EF4-FFF2-40B4-BE49-F238E27FC236}">
                <a16:creationId xmlns:a16="http://schemas.microsoft.com/office/drawing/2014/main" id="{FB5E579B-7A99-0D52-3821-9FBEC6E46E4B}"/>
              </a:ext>
            </a:extLst>
          </p:cNvPr>
          <p:cNvSpPr txBox="1">
            <a:spLocks/>
          </p:cNvSpPr>
          <p:nvPr userDrawn="1"/>
        </p:nvSpPr>
        <p:spPr>
          <a:xfrm>
            <a:off x="4575306" y="2618876"/>
            <a:ext cx="3024722" cy="6432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b="1" kern="1200">
                <a:solidFill>
                  <a:schemeClr val="tx1"/>
                </a:solidFill>
                <a:latin typeface="+mj-lt"/>
                <a:ea typeface="+mj-ea"/>
                <a:cs typeface="+mj-cs"/>
              </a:defRPr>
            </a:lvl1pPr>
          </a:lstStyle>
          <a:p>
            <a:endParaRPr lang="fr-FR" sz="2400" b="0" i="0" dirty="0">
              <a:latin typeface="Calibri" panose="020F0502020204030204" pitchFamily="34" charset="0"/>
            </a:endParaRPr>
          </a:p>
        </p:txBody>
      </p:sp>
      <p:sp>
        <p:nvSpPr>
          <p:cNvPr id="10" name="Espace réservé du texte 3">
            <a:extLst>
              <a:ext uri="{FF2B5EF4-FFF2-40B4-BE49-F238E27FC236}">
                <a16:creationId xmlns:a16="http://schemas.microsoft.com/office/drawing/2014/main" id="{1439848B-F659-B215-85B0-1CBF5457C3BE}"/>
              </a:ext>
            </a:extLst>
          </p:cNvPr>
          <p:cNvSpPr>
            <a:spLocks noGrp="1"/>
          </p:cNvSpPr>
          <p:nvPr>
            <p:ph type="body" sz="half" idx="13"/>
          </p:nvPr>
        </p:nvSpPr>
        <p:spPr>
          <a:xfrm>
            <a:off x="3935760" y="3327006"/>
            <a:ext cx="3312368" cy="269428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12" name="Espace réservé du texte 3">
            <a:extLst>
              <a:ext uri="{FF2B5EF4-FFF2-40B4-BE49-F238E27FC236}">
                <a16:creationId xmlns:a16="http://schemas.microsoft.com/office/drawing/2014/main" id="{93C222E4-6137-A1B7-8BF4-E8BCDF28019D}"/>
              </a:ext>
            </a:extLst>
          </p:cNvPr>
          <p:cNvSpPr>
            <a:spLocks noGrp="1"/>
          </p:cNvSpPr>
          <p:nvPr>
            <p:ph type="body" sz="half" idx="14"/>
          </p:nvPr>
        </p:nvSpPr>
        <p:spPr>
          <a:xfrm>
            <a:off x="7540938" y="3327004"/>
            <a:ext cx="3307590" cy="2694283"/>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16" name="Espace réservé pour une image  13">
            <a:extLst>
              <a:ext uri="{FF2B5EF4-FFF2-40B4-BE49-F238E27FC236}">
                <a16:creationId xmlns:a16="http://schemas.microsoft.com/office/drawing/2014/main" id="{1C2AC7B0-EA95-F4E7-C214-AC3B5F307A12}"/>
              </a:ext>
            </a:extLst>
          </p:cNvPr>
          <p:cNvSpPr>
            <a:spLocks noGrp="1"/>
          </p:cNvSpPr>
          <p:nvPr>
            <p:ph type="pic" sz="quarter" idx="17"/>
          </p:nvPr>
        </p:nvSpPr>
        <p:spPr>
          <a:xfrm>
            <a:off x="7540938" y="1700808"/>
            <a:ext cx="1080000" cy="1080000"/>
          </a:xfrm>
        </p:spPr>
        <p:txBody>
          <a:bodyPr/>
          <a:lstStyle/>
          <a:p>
            <a:endParaRPr lang="fr-FR"/>
          </a:p>
        </p:txBody>
      </p:sp>
      <p:sp>
        <p:nvSpPr>
          <p:cNvPr id="17" name="Espace réservé pour une image  13">
            <a:extLst>
              <a:ext uri="{FF2B5EF4-FFF2-40B4-BE49-F238E27FC236}">
                <a16:creationId xmlns:a16="http://schemas.microsoft.com/office/drawing/2014/main" id="{6C9571F2-9320-CC12-FF77-B9011CF4034C}"/>
              </a:ext>
            </a:extLst>
          </p:cNvPr>
          <p:cNvSpPr>
            <a:spLocks noGrp="1"/>
          </p:cNvSpPr>
          <p:nvPr>
            <p:ph type="pic" sz="quarter" idx="18"/>
          </p:nvPr>
        </p:nvSpPr>
        <p:spPr>
          <a:xfrm>
            <a:off x="3935760" y="1700808"/>
            <a:ext cx="1080000" cy="1080000"/>
          </a:xfrm>
        </p:spPr>
        <p:txBody>
          <a:bodyPr/>
          <a:lstStyle/>
          <a:p>
            <a:endParaRPr lang="fr-FR"/>
          </a:p>
        </p:txBody>
      </p:sp>
      <p:sp>
        <p:nvSpPr>
          <p:cNvPr id="18" name="Espace réservé pour une image  13">
            <a:extLst>
              <a:ext uri="{FF2B5EF4-FFF2-40B4-BE49-F238E27FC236}">
                <a16:creationId xmlns:a16="http://schemas.microsoft.com/office/drawing/2014/main" id="{A110666F-1EA9-3049-5F2E-41CA012ABF8C}"/>
              </a:ext>
            </a:extLst>
          </p:cNvPr>
          <p:cNvSpPr>
            <a:spLocks noGrp="1"/>
          </p:cNvSpPr>
          <p:nvPr>
            <p:ph type="pic" sz="quarter" idx="19"/>
          </p:nvPr>
        </p:nvSpPr>
        <p:spPr>
          <a:xfrm>
            <a:off x="335360" y="1700808"/>
            <a:ext cx="1080000" cy="1080000"/>
          </a:xfrm>
        </p:spPr>
        <p:txBody>
          <a:bodyPr/>
          <a:lstStyle/>
          <a:p>
            <a:endParaRPr lang="fr-FR"/>
          </a:p>
        </p:txBody>
      </p:sp>
      <p:sp>
        <p:nvSpPr>
          <p:cNvPr id="21" name="Espace réservé du texte 20">
            <a:extLst>
              <a:ext uri="{FF2B5EF4-FFF2-40B4-BE49-F238E27FC236}">
                <a16:creationId xmlns:a16="http://schemas.microsoft.com/office/drawing/2014/main" id="{3E0CA185-C4DD-144E-A305-7C1F1CBB47F5}"/>
              </a:ext>
            </a:extLst>
          </p:cNvPr>
          <p:cNvSpPr>
            <a:spLocks noGrp="1"/>
          </p:cNvSpPr>
          <p:nvPr>
            <p:ph type="body" sz="quarter" idx="20" hasCustomPrompt="1"/>
          </p:nvPr>
        </p:nvSpPr>
        <p:spPr>
          <a:xfrm>
            <a:off x="333771" y="2813700"/>
            <a:ext cx="3311783" cy="484187"/>
          </a:xfrm>
        </p:spPr>
        <p:txBody>
          <a:bodyPr/>
          <a:lstStyle>
            <a:lvl1pPr marL="0" indent="0">
              <a:buNone/>
              <a:defRPr sz="2400" b="1"/>
            </a:lvl1pPr>
          </a:lstStyle>
          <a:p>
            <a:pPr lvl="0"/>
            <a:r>
              <a:rPr lang="fr-FR"/>
              <a:t>Modifiez le style</a:t>
            </a:r>
          </a:p>
        </p:txBody>
      </p:sp>
      <p:sp>
        <p:nvSpPr>
          <p:cNvPr id="22" name="Espace réservé du texte 20">
            <a:extLst>
              <a:ext uri="{FF2B5EF4-FFF2-40B4-BE49-F238E27FC236}">
                <a16:creationId xmlns:a16="http://schemas.microsoft.com/office/drawing/2014/main" id="{22B04BBF-5307-64B3-C60A-18092CA93AB4}"/>
              </a:ext>
            </a:extLst>
          </p:cNvPr>
          <p:cNvSpPr>
            <a:spLocks noGrp="1"/>
          </p:cNvSpPr>
          <p:nvPr>
            <p:ph type="body" sz="quarter" idx="21" hasCustomPrompt="1"/>
          </p:nvPr>
        </p:nvSpPr>
        <p:spPr>
          <a:xfrm>
            <a:off x="3933637" y="2813700"/>
            <a:ext cx="3311783" cy="484188"/>
          </a:xfrm>
        </p:spPr>
        <p:txBody>
          <a:bodyPr/>
          <a:lstStyle>
            <a:lvl1pPr marL="0" indent="0">
              <a:buNone/>
              <a:defRPr sz="2400" b="1"/>
            </a:lvl1pPr>
          </a:lstStyle>
          <a:p>
            <a:pPr lvl="0"/>
            <a:r>
              <a:rPr lang="fr-FR"/>
              <a:t>Modifiez le style</a:t>
            </a:r>
          </a:p>
        </p:txBody>
      </p:sp>
      <p:sp>
        <p:nvSpPr>
          <p:cNvPr id="23" name="Espace réservé du texte 20">
            <a:extLst>
              <a:ext uri="{FF2B5EF4-FFF2-40B4-BE49-F238E27FC236}">
                <a16:creationId xmlns:a16="http://schemas.microsoft.com/office/drawing/2014/main" id="{43630999-033A-D5B2-0D89-1BA4BEBAD6E4}"/>
              </a:ext>
            </a:extLst>
          </p:cNvPr>
          <p:cNvSpPr>
            <a:spLocks noGrp="1"/>
          </p:cNvSpPr>
          <p:nvPr>
            <p:ph type="body" sz="quarter" idx="22" hasCustomPrompt="1"/>
          </p:nvPr>
        </p:nvSpPr>
        <p:spPr>
          <a:xfrm>
            <a:off x="7536160" y="2813700"/>
            <a:ext cx="3307006" cy="484188"/>
          </a:xfrm>
        </p:spPr>
        <p:txBody>
          <a:bodyPr/>
          <a:lstStyle>
            <a:lvl1pPr marL="0" indent="0">
              <a:buNone/>
              <a:defRPr sz="2400" b="1"/>
            </a:lvl1pPr>
          </a:lstStyle>
          <a:p>
            <a:pPr lvl="0"/>
            <a:r>
              <a:rPr lang="fr-FR"/>
              <a:t>Modifiez le style</a:t>
            </a:r>
          </a:p>
        </p:txBody>
      </p:sp>
      <p:sp>
        <p:nvSpPr>
          <p:cNvPr id="25" name="Titre 1">
            <a:extLst>
              <a:ext uri="{FF2B5EF4-FFF2-40B4-BE49-F238E27FC236}">
                <a16:creationId xmlns:a16="http://schemas.microsoft.com/office/drawing/2014/main" id="{798FE835-AD04-BE66-7956-1C6D7467492E}"/>
              </a:ext>
            </a:extLst>
          </p:cNvPr>
          <p:cNvSpPr>
            <a:spLocks noGrp="1"/>
          </p:cNvSpPr>
          <p:nvPr>
            <p:ph type="title"/>
          </p:nvPr>
        </p:nvSpPr>
        <p:spPr>
          <a:xfrm>
            <a:off x="335360" y="764704"/>
            <a:ext cx="8638309" cy="936104"/>
          </a:xfrm>
        </p:spPr>
        <p:txBody>
          <a:bodyPr lIns="0" tIns="0" rIns="0" bIns="0"/>
          <a:lstStyle/>
          <a:p>
            <a:r>
              <a:rPr lang="fr-FR"/>
              <a:t>Modifiez le style du titre</a:t>
            </a:r>
          </a:p>
        </p:txBody>
      </p:sp>
      <p:pic>
        <p:nvPicPr>
          <p:cNvPr id="26" name="Graphique 25">
            <a:extLst>
              <a:ext uri="{FF2B5EF4-FFF2-40B4-BE49-F238E27FC236}">
                <a16:creationId xmlns:a16="http://schemas.microsoft.com/office/drawing/2014/main" id="{33CAF7A8-4660-AE05-1BC8-F8DF7A8D4A47}"/>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16480" y="836712"/>
            <a:ext cx="1433456" cy="699169"/>
          </a:xfrm>
          <a:prstGeom prst="rect">
            <a:avLst/>
          </a:prstGeom>
        </p:spPr>
      </p:pic>
      <p:sp>
        <p:nvSpPr>
          <p:cNvPr id="2" name="Rectangle 1">
            <a:extLst>
              <a:ext uri="{FF2B5EF4-FFF2-40B4-BE49-F238E27FC236}">
                <a16:creationId xmlns:a16="http://schemas.microsoft.com/office/drawing/2014/main" id="{311CF815-58FE-1073-93E3-1C132E18E746}"/>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3" name="Espace réservé du pied de page 7">
            <a:extLst>
              <a:ext uri="{FF2B5EF4-FFF2-40B4-BE49-F238E27FC236}">
                <a16:creationId xmlns:a16="http://schemas.microsoft.com/office/drawing/2014/main" id="{3D4CDAB7-A8F5-6473-4EF6-5747A88FB1B5}"/>
              </a:ext>
            </a:extLst>
          </p:cNvPr>
          <p:cNvSpPr>
            <a:spLocks noGrp="1"/>
          </p:cNvSpPr>
          <p:nvPr>
            <p:ph type="ftr" sz="quarter" idx="11"/>
          </p:nvPr>
        </p:nvSpPr>
        <p:spPr>
          <a:xfrm>
            <a:off x="335360" y="6391656"/>
            <a:ext cx="5760640" cy="466344"/>
          </a:xfrm>
        </p:spPr>
        <p:txBody>
          <a:bodyPr lIns="0" rIns="0"/>
          <a:lstStyle>
            <a:lvl1pPr algn="l">
              <a:defRPr sz="800">
                <a:solidFill>
                  <a:schemeClr val="bg1"/>
                </a:solidFill>
              </a:defRPr>
            </a:lvl1pPr>
          </a:lstStyle>
          <a:p>
            <a:r>
              <a:rPr lang="en-US"/>
              <a:t>REY® is a registered brand of Sylvamo® Corporation - All rights reserved – Creation : Buzznative® Agency</a:t>
            </a:r>
          </a:p>
        </p:txBody>
      </p:sp>
      <p:sp>
        <p:nvSpPr>
          <p:cNvPr id="6" name="Espace réservé de la date 3">
            <a:extLst>
              <a:ext uri="{FF2B5EF4-FFF2-40B4-BE49-F238E27FC236}">
                <a16:creationId xmlns:a16="http://schemas.microsoft.com/office/drawing/2014/main" id="{48CB9D3C-50D5-A0E8-23CD-BD3B30BC4317}"/>
              </a:ext>
            </a:extLst>
          </p:cNvPr>
          <p:cNvSpPr>
            <a:spLocks noGrp="1"/>
          </p:cNvSpPr>
          <p:nvPr>
            <p:ph type="dt" sz="half" idx="10"/>
          </p:nvPr>
        </p:nvSpPr>
        <p:spPr>
          <a:xfrm>
            <a:off x="8976321" y="6391656"/>
            <a:ext cx="1440159" cy="466344"/>
          </a:xfrm>
        </p:spPr>
        <p:txBody>
          <a:bodyPr/>
          <a:lstStyle>
            <a:lvl1pPr algn="ctr">
              <a:defRPr>
                <a:solidFill>
                  <a:schemeClr val="bg2"/>
                </a:solidFill>
              </a:defRPr>
            </a:lvl1pPr>
          </a:lstStyle>
          <a:p>
            <a:fld id="{E65851AD-FDDC-3C4F-8A6F-3BE2EF9B2830}" type="datetime1">
              <a:rPr lang="fr-FR" smtClean="0"/>
              <a:t>27/08/2025</a:t>
            </a:fld>
            <a:endParaRPr lang="fr-FR"/>
          </a:p>
        </p:txBody>
      </p:sp>
      <p:sp>
        <p:nvSpPr>
          <p:cNvPr id="7" name="Espace réservé du numéro de diapositive 2">
            <a:extLst>
              <a:ext uri="{FF2B5EF4-FFF2-40B4-BE49-F238E27FC236}">
                <a16:creationId xmlns:a16="http://schemas.microsoft.com/office/drawing/2014/main" id="{66006DA1-0AA5-854E-D968-3EC5847E0C31}"/>
              </a:ext>
            </a:extLst>
          </p:cNvPr>
          <p:cNvSpPr>
            <a:spLocks noGrp="1"/>
          </p:cNvSpPr>
          <p:nvPr>
            <p:ph type="sldNum" sz="quarter" idx="12"/>
          </p:nvPr>
        </p:nvSpPr>
        <p:spPr>
          <a:xfrm>
            <a:off x="10491788" y="6391072"/>
            <a:ext cx="862012" cy="466928"/>
          </a:xfrm>
        </p:spPr>
        <p:txBody>
          <a:bodyPr/>
          <a:lstStyle>
            <a:lvl1pPr>
              <a:defRPr>
                <a:solidFill>
                  <a:schemeClr val="bg2"/>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27063486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136BE5D-75D1-0097-A957-12F05F54323F}"/>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3" name="Espace réservé du pied de page 7">
            <a:extLst>
              <a:ext uri="{FF2B5EF4-FFF2-40B4-BE49-F238E27FC236}">
                <a16:creationId xmlns:a16="http://schemas.microsoft.com/office/drawing/2014/main" id="{594C64F5-15FD-2554-0913-D5A6522E8E81}"/>
              </a:ext>
            </a:extLst>
          </p:cNvPr>
          <p:cNvSpPr>
            <a:spLocks noGrp="1"/>
          </p:cNvSpPr>
          <p:nvPr>
            <p:ph type="ftr" sz="quarter" idx="11"/>
          </p:nvPr>
        </p:nvSpPr>
        <p:spPr>
          <a:xfrm>
            <a:off x="335360" y="6391656"/>
            <a:ext cx="5760640" cy="466344"/>
          </a:xfrm>
        </p:spPr>
        <p:txBody>
          <a:bodyPr lIns="0" rIns="0"/>
          <a:lstStyle>
            <a:lvl1pPr algn="l">
              <a:defRPr sz="800">
                <a:solidFill>
                  <a:schemeClr val="bg1"/>
                </a:solidFill>
              </a:defRPr>
            </a:lvl1pPr>
          </a:lstStyle>
          <a:p>
            <a:r>
              <a:rPr lang="en-US"/>
              <a:t>REY® is a registered brand of Sylvamo® Corporation - All rights reserved – Creation : Buzznative® Agency</a:t>
            </a:r>
          </a:p>
        </p:txBody>
      </p:sp>
      <p:sp>
        <p:nvSpPr>
          <p:cNvPr id="4" name="Espace réservé de la date 3">
            <a:extLst>
              <a:ext uri="{FF2B5EF4-FFF2-40B4-BE49-F238E27FC236}">
                <a16:creationId xmlns:a16="http://schemas.microsoft.com/office/drawing/2014/main" id="{700B1943-D176-1008-4726-7E3BE1A0A499}"/>
              </a:ext>
            </a:extLst>
          </p:cNvPr>
          <p:cNvSpPr>
            <a:spLocks noGrp="1"/>
          </p:cNvSpPr>
          <p:nvPr>
            <p:ph type="dt" sz="half" idx="10"/>
          </p:nvPr>
        </p:nvSpPr>
        <p:spPr>
          <a:xfrm>
            <a:off x="8976321" y="6391656"/>
            <a:ext cx="1440159" cy="466344"/>
          </a:xfrm>
        </p:spPr>
        <p:txBody>
          <a:bodyPr/>
          <a:lstStyle>
            <a:lvl1pPr algn="ctr">
              <a:defRPr>
                <a:solidFill>
                  <a:schemeClr val="bg2"/>
                </a:solidFill>
              </a:defRPr>
            </a:lvl1pPr>
          </a:lstStyle>
          <a:p>
            <a:fld id="{3AB56B9E-7F43-8E41-9E58-E6DAAE64C78D}" type="datetime1">
              <a:rPr lang="fr-FR" smtClean="0"/>
              <a:t>27/08/2025</a:t>
            </a:fld>
            <a:endParaRPr lang="fr-FR"/>
          </a:p>
        </p:txBody>
      </p:sp>
      <p:sp>
        <p:nvSpPr>
          <p:cNvPr id="5" name="Espace réservé du numéro de diapositive 2">
            <a:extLst>
              <a:ext uri="{FF2B5EF4-FFF2-40B4-BE49-F238E27FC236}">
                <a16:creationId xmlns:a16="http://schemas.microsoft.com/office/drawing/2014/main" id="{DF8F66AE-1274-7FA3-D47E-D33F76D1D629}"/>
              </a:ext>
            </a:extLst>
          </p:cNvPr>
          <p:cNvSpPr>
            <a:spLocks noGrp="1"/>
          </p:cNvSpPr>
          <p:nvPr>
            <p:ph type="sldNum" sz="quarter" idx="12"/>
          </p:nvPr>
        </p:nvSpPr>
        <p:spPr>
          <a:xfrm>
            <a:off x="10491788" y="6391072"/>
            <a:ext cx="862012" cy="466928"/>
          </a:xfrm>
        </p:spPr>
        <p:txBody>
          <a:bodyPr/>
          <a:lstStyle>
            <a:lvl1pPr>
              <a:defRPr>
                <a:solidFill>
                  <a:schemeClr val="bg2"/>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10784204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Diapositive de titre">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53B66362-D0B4-ED62-3C5B-668C2062DB0F}"/>
              </a:ext>
            </a:extLst>
          </p:cNvPr>
          <p:cNvSpPr>
            <a:spLocks noGrp="1"/>
          </p:cNvSpPr>
          <p:nvPr>
            <p:ph type="ctrTitle"/>
          </p:nvPr>
        </p:nvSpPr>
        <p:spPr>
          <a:xfrm>
            <a:off x="838200" y="1314869"/>
            <a:ext cx="5438274" cy="2387600"/>
          </a:xfrm>
        </p:spPr>
        <p:txBody>
          <a:bodyPr anchor="b"/>
          <a:lstStyle>
            <a:lvl1pPr algn="l">
              <a:defRPr sz="6000"/>
            </a:lvl1pPr>
          </a:lstStyle>
          <a:p>
            <a:r>
              <a:rPr lang="fr-FR"/>
              <a:t>Modifiez le style du titre</a:t>
            </a:r>
          </a:p>
        </p:txBody>
      </p:sp>
      <p:sp>
        <p:nvSpPr>
          <p:cNvPr id="5" name="Sous-titre 2">
            <a:extLst>
              <a:ext uri="{FF2B5EF4-FFF2-40B4-BE49-F238E27FC236}">
                <a16:creationId xmlns:a16="http://schemas.microsoft.com/office/drawing/2014/main" id="{38FC9EEB-60F9-6B2D-3B12-2D3D34FE8483}"/>
              </a:ext>
            </a:extLst>
          </p:cNvPr>
          <p:cNvSpPr>
            <a:spLocks noGrp="1"/>
          </p:cNvSpPr>
          <p:nvPr>
            <p:ph type="subTitle" idx="1"/>
          </p:nvPr>
        </p:nvSpPr>
        <p:spPr>
          <a:xfrm>
            <a:off x="838200" y="3794544"/>
            <a:ext cx="5438274" cy="1655762"/>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6" name="Espace réservé pour une image  9">
            <a:extLst>
              <a:ext uri="{FF2B5EF4-FFF2-40B4-BE49-F238E27FC236}">
                <a16:creationId xmlns:a16="http://schemas.microsoft.com/office/drawing/2014/main" id="{DBDE9381-7256-83F0-0BE6-8AE85C7FAEF5}"/>
              </a:ext>
            </a:extLst>
          </p:cNvPr>
          <p:cNvSpPr>
            <a:spLocks noGrp="1"/>
          </p:cNvSpPr>
          <p:nvPr>
            <p:ph type="pic" sz="quarter" idx="13"/>
          </p:nvPr>
        </p:nvSpPr>
        <p:spPr>
          <a:xfrm>
            <a:off x="7545938" y="326904"/>
            <a:ext cx="5766392" cy="5766392"/>
          </a:xfrm>
          <a:prstGeom prst="ellipse">
            <a:avLst/>
          </a:prstGeom>
        </p:spPr>
        <p:txBody>
          <a:bodyPr/>
          <a:lstStyle/>
          <a:p>
            <a:endParaRPr lang="fr-FR"/>
          </a:p>
        </p:txBody>
      </p:sp>
      <p:sp>
        <p:nvSpPr>
          <p:cNvPr id="2" name="Rectangle 1">
            <a:extLst>
              <a:ext uri="{FF2B5EF4-FFF2-40B4-BE49-F238E27FC236}">
                <a16:creationId xmlns:a16="http://schemas.microsoft.com/office/drawing/2014/main" id="{93DC6CD5-45EB-279A-EA98-4C337D6AAE4A}"/>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3" name="Espace réservé du pied de page 7">
            <a:extLst>
              <a:ext uri="{FF2B5EF4-FFF2-40B4-BE49-F238E27FC236}">
                <a16:creationId xmlns:a16="http://schemas.microsoft.com/office/drawing/2014/main" id="{0CB5282D-C525-DF35-F2A8-98D4C6CD5D0D}"/>
              </a:ext>
            </a:extLst>
          </p:cNvPr>
          <p:cNvSpPr>
            <a:spLocks noGrp="1"/>
          </p:cNvSpPr>
          <p:nvPr>
            <p:ph type="ftr" sz="quarter" idx="11"/>
          </p:nvPr>
        </p:nvSpPr>
        <p:spPr>
          <a:xfrm>
            <a:off x="335360" y="6391656"/>
            <a:ext cx="5760640" cy="466344"/>
          </a:xfrm>
        </p:spPr>
        <p:txBody>
          <a:bodyPr lIns="0" rIns="0"/>
          <a:lstStyle>
            <a:lvl1pPr algn="l">
              <a:defRPr sz="800">
                <a:solidFill>
                  <a:schemeClr val="bg1"/>
                </a:solidFill>
              </a:defRPr>
            </a:lvl1pPr>
          </a:lstStyle>
          <a:p>
            <a:r>
              <a:rPr lang="en-US"/>
              <a:t>REY® is a registered brand of Sylvamo® Corporation - All rights reserved – Creation : Buzznative® Agency</a:t>
            </a:r>
          </a:p>
        </p:txBody>
      </p:sp>
      <p:sp>
        <p:nvSpPr>
          <p:cNvPr id="7" name="Espace réservé de la date 3">
            <a:extLst>
              <a:ext uri="{FF2B5EF4-FFF2-40B4-BE49-F238E27FC236}">
                <a16:creationId xmlns:a16="http://schemas.microsoft.com/office/drawing/2014/main" id="{931FBC03-B6C1-EEAB-1CE5-A8381C7954CF}"/>
              </a:ext>
            </a:extLst>
          </p:cNvPr>
          <p:cNvSpPr>
            <a:spLocks noGrp="1"/>
          </p:cNvSpPr>
          <p:nvPr>
            <p:ph type="dt" sz="half" idx="10"/>
          </p:nvPr>
        </p:nvSpPr>
        <p:spPr>
          <a:xfrm>
            <a:off x="8976321" y="6391656"/>
            <a:ext cx="1440159" cy="466344"/>
          </a:xfrm>
        </p:spPr>
        <p:txBody>
          <a:bodyPr/>
          <a:lstStyle>
            <a:lvl1pPr algn="ctr">
              <a:defRPr>
                <a:solidFill>
                  <a:schemeClr val="bg2"/>
                </a:solidFill>
              </a:defRPr>
            </a:lvl1pPr>
          </a:lstStyle>
          <a:p>
            <a:fld id="{28CC19E4-4D34-C84F-A679-98E10E83CBBE}" type="datetime1">
              <a:rPr lang="fr-FR" smtClean="0"/>
              <a:t>27/08/2025</a:t>
            </a:fld>
            <a:endParaRPr lang="fr-FR"/>
          </a:p>
        </p:txBody>
      </p:sp>
      <p:sp>
        <p:nvSpPr>
          <p:cNvPr id="8" name="Espace réservé du numéro de diapositive 2">
            <a:extLst>
              <a:ext uri="{FF2B5EF4-FFF2-40B4-BE49-F238E27FC236}">
                <a16:creationId xmlns:a16="http://schemas.microsoft.com/office/drawing/2014/main" id="{4EAD05E5-0462-7C20-2F97-757AEED94EBB}"/>
              </a:ext>
            </a:extLst>
          </p:cNvPr>
          <p:cNvSpPr>
            <a:spLocks noGrp="1"/>
          </p:cNvSpPr>
          <p:nvPr>
            <p:ph type="sldNum" sz="quarter" idx="12"/>
          </p:nvPr>
        </p:nvSpPr>
        <p:spPr>
          <a:xfrm>
            <a:off x="10491788" y="6391072"/>
            <a:ext cx="862012" cy="466928"/>
          </a:xfrm>
        </p:spPr>
        <p:txBody>
          <a:bodyPr/>
          <a:lstStyle>
            <a:lvl1pPr>
              <a:defRPr>
                <a:solidFill>
                  <a:schemeClr val="bg2"/>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14100121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Diapositive de titre">
    <p:spTree>
      <p:nvGrpSpPr>
        <p:cNvPr id="1" name=""/>
        <p:cNvGrpSpPr/>
        <p:nvPr/>
      </p:nvGrpSpPr>
      <p:grpSpPr>
        <a:xfrm>
          <a:off x="0" y="0"/>
          <a:ext cx="0" cy="0"/>
          <a:chOff x="0" y="0"/>
          <a:chExt cx="0" cy="0"/>
        </a:xfrm>
      </p:grpSpPr>
      <p:sp>
        <p:nvSpPr>
          <p:cNvPr id="9" name="Titre 1">
            <a:extLst>
              <a:ext uri="{FF2B5EF4-FFF2-40B4-BE49-F238E27FC236}">
                <a16:creationId xmlns:a16="http://schemas.microsoft.com/office/drawing/2014/main" id="{588B1BC6-DD62-0826-2C31-6797F29B0191}"/>
              </a:ext>
            </a:extLst>
          </p:cNvPr>
          <p:cNvSpPr>
            <a:spLocks noGrp="1"/>
          </p:cNvSpPr>
          <p:nvPr>
            <p:ph type="ctrTitle"/>
          </p:nvPr>
        </p:nvSpPr>
        <p:spPr>
          <a:xfrm>
            <a:off x="345701" y="1116432"/>
            <a:ext cx="6038330" cy="1437957"/>
          </a:xfrm>
        </p:spPr>
        <p:txBody>
          <a:bodyPr lIns="144000" rIns="144000" anchor="b">
            <a:noAutofit/>
          </a:bodyPr>
          <a:lstStyle>
            <a:lvl1pPr algn="l">
              <a:defRPr sz="4800" b="1">
                <a:solidFill>
                  <a:schemeClr val="tx1"/>
                </a:solidFill>
              </a:defRPr>
            </a:lvl1pPr>
          </a:lstStyle>
          <a:p>
            <a:r>
              <a:rPr lang="fr-FR"/>
              <a:t>Modifiez le style du titre</a:t>
            </a:r>
          </a:p>
        </p:txBody>
      </p:sp>
      <p:sp>
        <p:nvSpPr>
          <p:cNvPr id="10" name="Sous-titre 2">
            <a:extLst>
              <a:ext uri="{FF2B5EF4-FFF2-40B4-BE49-F238E27FC236}">
                <a16:creationId xmlns:a16="http://schemas.microsoft.com/office/drawing/2014/main" id="{85379638-DC92-361C-B40F-C2320D45B43A}"/>
              </a:ext>
            </a:extLst>
          </p:cNvPr>
          <p:cNvSpPr>
            <a:spLocks noGrp="1"/>
          </p:cNvSpPr>
          <p:nvPr>
            <p:ph type="subTitle" idx="1"/>
          </p:nvPr>
        </p:nvSpPr>
        <p:spPr>
          <a:xfrm>
            <a:off x="345702" y="2572030"/>
            <a:ext cx="6038330" cy="2786034"/>
          </a:xfrm>
        </p:spPr>
        <p:txBody>
          <a:bodyPr lIns="144000" rIns="144000">
            <a:normAutofit/>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11" name="Espace réservé pour une image  9">
            <a:extLst>
              <a:ext uri="{FF2B5EF4-FFF2-40B4-BE49-F238E27FC236}">
                <a16:creationId xmlns:a16="http://schemas.microsoft.com/office/drawing/2014/main" id="{CA4F2118-2615-0E29-9C62-8BE59A40A021}"/>
              </a:ext>
            </a:extLst>
          </p:cNvPr>
          <p:cNvSpPr>
            <a:spLocks noGrp="1"/>
          </p:cNvSpPr>
          <p:nvPr>
            <p:ph type="pic" sz="quarter" idx="13"/>
          </p:nvPr>
        </p:nvSpPr>
        <p:spPr>
          <a:xfrm>
            <a:off x="7536160" y="332656"/>
            <a:ext cx="5766392" cy="5766392"/>
          </a:xfrm>
          <a:prstGeom prst="ellipse">
            <a:avLst/>
          </a:prstGeom>
        </p:spPr>
        <p:txBody>
          <a:bodyPr/>
          <a:lstStyle/>
          <a:p>
            <a:endParaRPr lang="fr-FR"/>
          </a:p>
        </p:txBody>
      </p:sp>
      <p:pic>
        <p:nvPicPr>
          <p:cNvPr id="17" name="Graphique 16">
            <a:extLst>
              <a:ext uri="{FF2B5EF4-FFF2-40B4-BE49-F238E27FC236}">
                <a16:creationId xmlns:a16="http://schemas.microsoft.com/office/drawing/2014/main" id="{7DF3A276-AF3A-68A9-E8AD-CB3BB7A5C526}"/>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772381" y="618711"/>
            <a:ext cx="1581089" cy="771177"/>
          </a:xfrm>
          <a:prstGeom prst="rect">
            <a:avLst/>
          </a:prstGeom>
        </p:spPr>
      </p:pic>
      <p:sp>
        <p:nvSpPr>
          <p:cNvPr id="2" name="Rectangle 1">
            <a:extLst>
              <a:ext uri="{FF2B5EF4-FFF2-40B4-BE49-F238E27FC236}">
                <a16:creationId xmlns:a16="http://schemas.microsoft.com/office/drawing/2014/main" id="{9F46E53C-5FAC-8474-288C-24B503258FEE}"/>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3" name="Espace réservé du pied de page 7">
            <a:extLst>
              <a:ext uri="{FF2B5EF4-FFF2-40B4-BE49-F238E27FC236}">
                <a16:creationId xmlns:a16="http://schemas.microsoft.com/office/drawing/2014/main" id="{D92D6B4A-4FCD-09F4-DD4A-8F447AEC3F59}"/>
              </a:ext>
            </a:extLst>
          </p:cNvPr>
          <p:cNvSpPr>
            <a:spLocks noGrp="1"/>
          </p:cNvSpPr>
          <p:nvPr>
            <p:ph type="ftr" sz="quarter" idx="11"/>
          </p:nvPr>
        </p:nvSpPr>
        <p:spPr>
          <a:xfrm>
            <a:off x="335360" y="6391656"/>
            <a:ext cx="5760640" cy="466344"/>
          </a:xfrm>
        </p:spPr>
        <p:txBody>
          <a:bodyPr lIns="0" rIns="0"/>
          <a:lstStyle>
            <a:lvl1pPr algn="l">
              <a:defRPr sz="800">
                <a:solidFill>
                  <a:schemeClr val="bg1"/>
                </a:solidFill>
              </a:defRPr>
            </a:lvl1pPr>
          </a:lstStyle>
          <a:p>
            <a:r>
              <a:rPr lang="en-US"/>
              <a:t>REY® is a registered brand of Sylvamo® Corporation - All rights reserved – Creation : Buzznative® Agency</a:t>
            </a:r>
          </a:p>
        </p:txBody>
      </p:sp>
      <p:sp>
        <p:nvSpPr>
          <p:cNvPr id="4" name="Espace réservé de la date 3">
            <a:extLst>
              <a:ext uri="{FF2B5EF4-FFF2-40B4-BE49-F238E27FC236}">
                <a16:creationId xmlns:a16="http://schemas.microsoft.com/office/drawing/2014/main" id="{F1FED374-746D-83C3-ECB9-4AD01277C826}"/>
              </a:ext>
            </a:extLst>
          </p:cNvPr>
          <p:cNvSpPr>
            <a:spLocks noGrp="1"/>
          </p:cNvSpPr>
          <p:nvPr>
            <p:ph type="dt" sz="half" idx="10"/>
          </p:nvPr>
        </p:nvSpPr>
        <p:spPr>
          <a:xfrm>
            <a:off x="8976321" y="6391656"/>
            <a:ext cx="1440159" cy="466344"/>
          </a:xfrm>
        </p:spPr>
        <p:txBody>
          <a:bodyPr/>
          <a:lstStyle>
            <a:lvl1pPr algn="ctr">
              <a:defRPr>
                <a:solidFill>
                  <a:schemeClr val="bg2"/>
                </a:solidFill>
              </a:defRPr>
            </a:lvl1pPr>
          </a:lstStyle>
          <a:p>
            <a:fld id="{68543627-7124-6A4C-8457-69E116A7BD4E}" type="datetime1">
              <a:rPr lang="fr-FR" smtClean="0"/>
              <a:t>27/08/2025</a:t>
            </a:fld>
            <a:endParaRPr lang="fr-FR"/>
          </a:p>
        </p:txBody>
      </p:sp>
      <p:sp>
        <p:nvSpPr>
          <p:cNvPr id="5" name="Espace réservé du numéro de diapositive 2">
            <a:extLst>
              <a:ext uri="{FF2B5EF4-FFF2-40B4-BE49-F238E27FC236}">
                <a16:creationId xmlns:a16="http://schemas.microsoft.com/office/drawing/2014/main" id="{4F4384A0-3084-F1B0-8062-5D41D95928C3}"/>
              </a:ext>
            </a:extLst>
          </p:cNvPr>
          <p:cNvSpPr>
            <a:spLocks noGrp="1"/>
          </p:cNvSpPr>
          <p:nvPr>
            <p:ph type="sldNum" sz="quarter" idx="12"/>
          </p:nvPr>
        </p:nvSpPr>
        <p:spPr>
          <a:xfrm>
            <a:off x="10491788" y="6391072"/>
            <a:ext cx="862012" cy="466928"/>
          </a:xfrm>
        </p:spPr>
        <p:txBody>
          <a:bodyPr/>
          <a:lstStyle>
            <a:lvl1pPr>
              <a:defRPr>
                <a:solidFill>
                  <a:schemeClr val="bg2"/>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144253756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iapositive de titre">
    <p:bg>
      <p:bgPr>
        <a:solidFill>
          <a:schemeClr val="tx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123FA1F4-0F7F-EDAA-AFC7-2217B93A621D}"/>
              </a:ext>
            </a:extLst>
          </p:cNvPr>
          <p:cNvSpPr/>
          <p:nvPr userDrawn="1"/>
        </p:nvSpPr>
        <p:spPr>
          <a:xfrm>
            <a:off x="0" y="6391374"/>
            <a:ext cx="12192000" cy="4666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19" name="Espace réservé du pied de page 7">
            <a:extLst>
              <a:ext uri="{FF2B5EF4-FFF2-40B4-BE49-F238E27FC236}">
                <a16:creationId xmlns:a16="http://schemas.microsoft.com/office/drawing/2014/main" id="{AA80DBB5-6331-EC0E-1FB3-15CFB42FB7EA}"/>
              </a:ext>
            </a:extLst>
          </p:cNvPr>
          <p:cNvSpPr>
            <a:spLocks noGrp="1"/>
          </p:cNvSpPr>
          <p:nvPr>
            <p:ph type="ftr" sz="quarter" idx="11"/>
          </p:nvPr>
        </p:nvSpPr>
        <p:spPr>
          <a:xfrm>
            <a:off x="334963" y="6391656"/>
            <a:ext cx="5761037" cy="466344"/>
          </a:xfrm>
        </p:spPr>
        <p:txBody>
          <a:bodyPr lIns="0" rIns="0"/>
          <a:lstStyle>
            <a:lvl1pPr algn="l">
              <a:defRPr sz="800">
                <a:solidFill>
                  <a:schemeClr val="tx1"/>
                </a:solidFill>
              </a:defRPr>
            </a:lvl1pPr>
          </a:lstStyle>
          <a:p>
            <a:r>
              <a:rPr lang="en-US"/>
              <a:t>REY® is a registered brand of Sylvamo® Corporation - All rights reserved – Creation : Buzznative® Agency</a:t>
            </a:r>
          </a:p>
        </p:txBody>
      </p:sp>
      <p:sp>
        <p:nvSpPr>
          <p:cNvPr id="2" name="Titre 1">
            <a:extLst>
              <a:ext uri="{FF2B5EF4-FFF2-40B4-BE49-F238E27FC236}">
                <a16:creationId xmlns:a16="http://schemas.microsoft.com/office/drawing/2014/main" id="{FB5E653C-DB1C-3572-B692-A78B342C279B}"/>
              </a:ext>
            </a:extLst>
          </p:cNvPr>
          <p:cNvSpPr>
            <a:spLocks noGrp="1"/>
          </p:cNvSpPr>
          <p:nvPr>
            <p:ph type="ctrTitle"/>
          </p:nvPr>
        </p:nvSpPr>
        <p:spPr>
          <a:xfrm>
            <a:off x="334962" y="1484313"/>
            <a:ext cx="5976486" cy="1437957"/>
          </a:xfrm>
        </p:spPr>
        <p:txBody>
          <a:bodyPr lIns="144000" tIns="0" rIns="0" bIns="0" anchor="b">
            <a:noAutofit/>
          </a:bodyPr>
          <a:lstStyle>
            <a:lvl1pPr algn="l">
              <a:defRPr sz="5400" b="1">
                <a:solidFill>
                  <a:schemeClr val="bg1"/>
                </a:solidFill>
              </a:defRPr>
            </a:lvl1pPr>
          </a:lstStyle>
          <a:p>
            <a:r>
              <a:rPr lang="fr-FR"/>
              <a:t>Modifiez le style du titre</a:t>
            </a:r>
          </a:p>
        </p:txBody>
      </p:sp>
      <p:sp>
        <p:nvSpPr>
          <p:cNvPr id="3" name="Sous-titre 2">
            <a:extLst>
              <a:ext uri="{FF2B5EF4-FFF2-40B4-BE49-F238E27FC236}">
                <a16:creationId xmlns:a16="http://schemas.microsoft.com/office/drawing/2014/main" id="{0E64E17C-174E-8946-7B1D-A05378F95797}"/>
              </a:ext>
            </a:extLst>
          </p:cNvPr>
          <p:cNvSpPr>
            <a:spLocks noGrp="1"/>
          </p:cNvSpPr>
          <p:nvPr>
            <p:ph type="subTitle" idx="1"/>
          </p:nvPr>
        </p:nvSpPr>
        <p:spPr>
          <a:xfrm>
            <a:off x="334963" y="2939911"/>
            <a:ext cx="5976486" cy="2786034"/>
          </a:xfrm>
        </p:spPr>
        <p:txBody>
          <a:bodyPr lIns="144000" tIns="0" rIns="0" bIns="0">
            <a:norm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11" name="Espace réservé pour une image  9">
            <a:extLst>
              <a:ext uri="{FF2B5EF4-FFF2-40B4-BE49-F238E27FC236}">
                <a16:creationId xmlns:a16="http://schemas.microsoft.com/office/drawing/2014/main" id="{5585C193-6BC4-5348-8B18-E0E924E6F6C1}"/>
              </a:ext>
            </a:extLst>
          </p:cNvPr>
          <p:cNvSpPr>
            <a:spLocks noGrp="1"/>
          </p:cNvSpPr>
          <p:nvPr>
            <p:ph type="pic" sz="quarter" idx="13"/>
          </p:nvPr>
        </p:nvSpPr>
        <p:spPr>
          <a:xfrm>
            <a:off x="7765181" y="584790"/>
            <a:ext cx="5029201" cy="5029201"/>
          </a:xfrm>
          <a:prstGeom prst="ellipse">
            <a:avLst/>
          </a:prstGeom>
        </p:spPr>
        <p:txBody>
          <a:bodyPr/>
          <a:lstStyle/>
          <a:p>
            <a:endParaRPr lang="fr-FR"/>
          </a:p>
        </p:txBody>
      </p:sp>
      <p:sp>
        <p:nvSpPr>
          <p:cNvPr id="13" name="Espace réservé de la date 3">
            <a:extLst>
              <a:ext uri="{FF2B5EF4-FFF2-40B4-BE49-F238E27FC236}">
                <a16:creationId xmlns:a16="http://schemas.microsoft.com/office/drawing/2014/main" id="{DBF44FCF-A939-219D-2A2B-D5A055D2D843}"/>
              </a:ext>
            </a:extLst>
          </p:cNvPr>
          <p:cNvSpPr>
            <a:spLocks noGrp="1"/>
          </p:cNvSpPr>
          <p:nvPr>
            <p:ph type="dt" sz="half" idx="10"/>
          </p:nvPr>
        </p:nvSpPr>
        <p:spPr>
          <a:xfrm>
            <a:off x="9039085" y="6391656"/>
            <a:ext cx="1386039" cy="466344"/>
          </a:xfrm>
        </p:spPr>
        <p:txBody>
          <a:bodyPr/>
          <a:lstStyle>
            <a:lvl1pPr algn="ctr">
              <a:defRPr>
                <a:solidFill>
                  <a:schemeClr val="tx1"/>
                </a:solidFill>
              </a:defRPr>
            </a:lvl1pPr>
          </a:lstStyle>
          <a:p>
            <a:fld id="{B579D360-7397-F14E-AE79-5CAF3C8FDBDA}" type="datetime1">
              <a:rPr lang="fr-FR" smtClean="0"/>
              <a:t>27/08/2025</a:t>
            </a:fld>
            <a:endParaRPr lang="fr-FR"/>
          </a:p>
        </p:txBody>
      </p:sp>
      <p:sp>
        <p:nvSpPr>
          <p:cNvPr id="15" name="Espace réservé du numéro de diapositive 2">
            <a:extLst>
              <a:ext uri="{FF2B5EF4-FFF2-40B4-BE49-F238E27FC236}">
                <a16:creationId xmlns:a16="http://schemas.microsoft.com/office/drawing/2014/main" id="{B7A1E547-0627-2356-AC9D-D48E3F21CCC5}"/>
              </a:ext>
            </a:extLst>
          </p:cNvPr>
          <p:cNvSpPr>
            <a:spLocks noGrp="1"/>
          </p:cNvSpPr>
          <p:nvPr>
            <p:ph type="sldNum" sz="quarter" idx="12"/>
          </p:nvPr>
        </p:nvSpPr>
        <p:spPr>
          <a:xfrm>
            <a:off x="10491788" y="6391072"/>
            <a:ext cx="862012" cy="466928"/>
          </a:xfrm>
        </p:spPr>
        <p:txBody>
          <a:bodyPr/>
          <a:lstStyle>
            <a:lvl1pPr>
              <a:defRPr>
                <a:solidFill>
                  <a:schemeClr val="tx1"/>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253438223"/>
      </p:ext>
    </p:extLst>
  </p:cSld>
  <p:clrMapOvr>
    <a:masterClrMapping/>
  </p:clrMapOvr>
  <p:extLst>
    <p:ext uri="{DCECCB84-F9BA-43D5-87BE-67443E8EF086}">
      <p15:sldGuideLst xmlns:p15="http://schemas.microsoft.com/office/powerpoint/2012/main">
        <p15:guide id="2" pos="211"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Diapositive de titre">
    <p:bg>
      <p:bgPr>
        <a:solidFill>
          <a:schemeClr val="tx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123FA1F4-0F7F-EDAA-AFC7-2217B93A621D}"/>
              </a:ext>
            </a:extLst>
          </p:cNvPr>
          <p:cNvSpPr/>
          <p:nvPr userDrawn="1"/>
        </p:nvSpPr>
        <p:spPr>
          <a:xfrm>
            <a:off x="0" y="6391374"/>
            <a:ext cx="12192000" cy="4666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19" name="Espace réservé du pied de page 7">
            <a:extLst>
              <a:ext uri="{FF2B5EF4-FFF2-40B4-BE49-F238E27FC236}">
                <a16:creationId xmlns:a16="http://schemas.microsoft.com/office/drawing/2014/main" id="{AA80DBB5-6331-EC0E-1FB3-15CFB42FB7EA}"/>
              </a:ext>
            </a:extLst>
          </p:cNvPr>
          <p:cNvSpPr>
            <a:spLocks noGrp="1"/>
          </p:cNvSpPr>
          <p:nvPr>
            <p:ph type="ftr" sz="quarter" idx="11"/>
          </p:nvPr>
        </p:nvSpPr>
        <p:spPr>
          <a:xfrm>
            <a:off x="334963" y="6391656"/>
            <a:ext cx="5761037" cy="466344"/>
          </a:xfrm>
        </p:spPr>
        <p:txBody>
          <a:bodyPr lIns="0" rIns="0"/>
          <a:lstStyle>
            <a:lvl1pPr algn="l">
              <a:defRPr sz="800">
                <a:solidFill>
                  <a:schemeClr val="tx1"/>
                </a:solidFill>
              </a:defRPr>
            </a:lvl1pPr>
          </a:lstStyle>
          <a:p>
            <a:r>
              <a:rPr lang="en-US"/>
              <a:t>REY® is a registered brand of Sylvamo® Corporation - All rights reserved – Creation : Buzznative® Agency</a:t>
            </a:r>
          </a:p>
        </p:txBody>
      </p:sp>
      <p:sp>
        <p:nvSpPr>
          <p:cNvPr id="2" name="Titre 1">
            <a:extLst>
              <a:ext uri="{FF2B5EF4-FFF2-40B4-BE49-F238E27FC236}">
                <a16:creationId xmlns:a16="http://schemas.microsoft.com/office/drawing/2014/main" id="{FB5E653C-DB1C-3572-B692-A78B342C279B}"/>
              </a:ext>
            </a:extLst>
          </p:cNvPr>
          <p:cNvSpPr>
            <a:spLocks noGrp="1"/>
          </p:cNvSpPr>
          <p:nvPr>
            <p:ph type="ctrTitle"/>
          </p:nvPr>
        </p:nvSpPr>
        <p:spPr>
          <a:xfrm>
            <a:off x="334962" y="1484313"/>
            <a:ext cx="5976486" cy="1437957"/>
          </a:xfrm>
        </p:spPr>
        <p:txBody>
          <a:bodyPr lIns="144000" tIns="0" rIns="0" bIns="0" anchor="b">
            <a:noAutofit/>
          </a:bodyPr>
          <a:lstStyle>
            <a:lvl1pPr algn="l">
              <a:defRPr sz="5400" b="1">
                <a:solidFill>
                  <a:schemeClr val="bg1"/>
                </a:solidFill>
              </a:defRPr>
            </a:lvl1pPr>
          </a:lstStyle>
          <a:p>
            <a:r>
              <a:rPr lang="fr-FR"/>
              <a:t>Modifiez le style du titre</a:t>
            </a:r>
          </a:p>
        </p:txBody>
      </p:sp>
      <p:sp>
        <p:nvSpPr>
          <p:cNvPr id="3" name="Sous-titre 2">
            <a:extLst>
              <a:ext uri="{FF2B5EF4-FFF2-40B4-BE49-F238E27FC236}">
                <a16:creationId xmlns:a16="http://schemas.microsoft.com/office/drawing/2014/main" id="{0E64E17C-174E-8946-7B1D-A05378F95797}"/>
              </a:ext>
            </a:extLst>
          </p:cNvPr>
          <p:cNvSpPr>
            <a:spLocks noGrp="1"/>
          </p:cNvSpPr>
          <p:nvPr>
            <p:ph type="subTitle" idx="1"/>
          </p:nvPr>
        </p:nvSpPr>
        <p:spPr>
          <a:xfrm>
            <a:off x="334963" y="2939911"/>
            <a:ext cx="5976486" cy="2786034"/>
          </a:xfrm>
        </p:spPr>
        <p:txBody>
          <a:bodyPr lIns="144000" tIns="0" rIns="0" bIns="0">
            <a:norm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13" name="Espace réservé de la date 3">
            <a:extLst>
              <a:ext uri="{FF2B5EF4-FFF2-40B4-BE49-F238E27FC236}">
                <a16:creationId xmlns:a16="http://schemas.microsoft.com/office/drawing/2014/main" id="{DBF44FCF-A939-219D-2A2B-D5A055D2D843}"/>
              </a:ext>
            </a:extLst>
          </p:cNvPr>
          <p:cNvSpPr>
            <a:spLocks noGrp="1"/>
          </p:cNvSpPr>
          <p:nvPr>
            <p:ph type="dt" sz="half" idx="10"/>
          </p:nvPr>
        </p:nvSpPr>
        <p:spPr>
          <a:xfrm>
            <a:off x="9039085" y="6391656"/>
            <a:ext cx="1386039" cy="466344"/>
          </a:xfrm>
        </p:spPr>
        <p:txBody>
          <a:bodyPr/>
          <a:lstStyle>
            <a:lvl1pPr algn="ctr">
              <a:defRPr>
                <a:solidFill>
                  <a:schemeClr val="tx1"/>
                </a:solidFill>
              </a:defRPr>
            </a:lvl1pPr>
          </a:lstStyle>
          <a:p>
            <a:fld id="{B579D360-7397-F14E-AE79-5CAF3C8FDBDA}" type="datetime1">
              <a:rPr lang="fr-FR" smtClean="0"/>
              <a:t>27/08/2025</a:t>
            </a:fld>
            <a:endParaRPr lang="fr-FR"/>
          </a:p>
        </p:txBody>
      </p:sp>
      <p:sp>
        <p:nvSpPr>
          <p:cNvPr id="15" name="Espace réservé du numéro de diapositive 2">
            <a:extLst>
              <a:ext uri="{FF2B5EF4-FFF2-40B4-BE49-F238E27FC236}">
                <a16:creationId xmlns:a16="http://schemas.microsoft.com/office/drawing/2014/main" id="{B7A1E547-0627-2356-AC9D-D48E3F21CCC5}"/>
              </a:ext>
            </a:extLst>
          </p:cNvPr>
          <p:cNvSpPr>
            <a:spLocks noGrp="1"/>
          </p:cNvSpPr>
          <p:nvPr>
            <p:ph type="sldNum" sz="quarter" idx="12"/>
          </p:nvPr>
        </p:nvSpPr>
        <p:spPr>
          <a:xfrm>
            <a:off x="10491788" y="6391072"/>
            <a:ext cx="862012" cy="466928"/>
          </a:xfrm>
        </p:spPr>
        <p:txBody>
          <a:bodyPr/>
          <a:lstStyle>
            <a:lvl1pPr>
              <a:defRPr>
                <a:solidFill>
                  <a:schemeClr val="tx1"/>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3227764950"/>
      </p:ext>
    </p:extLst>
  </p:cSld>
  <p:clrMapOvr>
    <a:masterClrMapping/>
  </p:clrMapOvr>
  <p:extLst>
    <p:ext uri="{DCECCB84-F9BA-43D5-87BE-67443E8EF086}">
      <p15:sldGuideLst xmlns:p15="http://schemas.microsoft.com/office/powerpoint/2012/main">
        <p15:guide id="2" pos="211"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Diapositive de titre">
    <p:bg>
      <p:bgPr>
        <a:solidFill>
          <a:schemeClr val="tx1"/>
        </a:solidFill>
        <a:effectLst/>
      </p:bgPr>
    </p:bg>
    <p:spTree>
      <p:nvGrpSpPr>
        <p:cNvPr id="1" name=""/>
        <p:cNvGrpSpPr/>
        <p:nvPr/>
      </p:nvGrpSpPr>
      <p:grpSpPr>
        <a:xfrm>
          <a:off x="0" y="0"/>
          <a:ext cx="0" cy="0"/>
          <a:chOff x="0" y="0"/>
          <a:chExt cx="0" cy="0"/>
        </a:xfrm>
      </p:grpSpPr>
      <p:sp>
        <p:nvSpPr>
          <p:cNvPr id="8" name="Sous-titre 2">
            <a:extLst>
              <a:ext uri="{FF2B5EF4-FFF2-40B4-BE49-F238E27FC236}">
                <a16:creationId xmlns:a16="http://schemas.microsoft.com/office/drawing/2014/main" id="{BB70396E-FB24-D574-FED3-7E0B7CCD4D17}"/>
              </a:ext>
            </a:extLst>
          </p:cNvPr>
          <p:cNvSpPr>
            <a:spLocks noGrp="1"/>
          </p:cNvSpPr>
          <p:nvPr>
            <p:ph type="subTitle" idx="1"/>
          </p:nvPr>
        </p:nvSpPr>
        <p:spPr>
          <a:xfrm>
            <a:off x="335361" y="1003651"/>
            <a:ext cx="5976664" cy="4309786"/>
          </a:xfrm>
        </p:spPr>
        <p:txBody>
          <a:bodyPr anchor="ctr">
            <a:norm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10" name="Espace réservé pour une image  9">
            <a:extLst>
              <a:ext uri="{FF2B5EF4-FFF2-40B4-BE49-F238E27FC236}">
                <a16:creationId xmlns:a16="http://schemas.microsoft.com/office/drawing/2014/main" id="{90DD6EF3-DBB8-C3CA-42E5-E8A5A9DDE65F}"/>
              </a:ext>
            </a:extLst>
          </p:cNvPr>
          <p:cNvSpPr>
            <a:spLocks noGrp="1"/>
          </p:cNvSpPr>
          <p:nvPr>
            <p:ph type="pic" sz="quarter" idx="13"/>
          </p:nvPr>
        </p:nvSpPr>
        <p:spPr>
          <a:xfrm>
            <a:off x="6816080" y="-1435572"/>
            <a:ext cx="10937507" cy="10937507"/>
          </a:xfrm>
          <a:prstGeom prst="ellipse">
            <a:avLst/>
          </a:prstGeom>
        </p:spPr>
        <p:txBody>
          <a:bodyPr/>
          <a:lstStyle/>
          <a:p>
            <a:endParaRPr lang="fr-FR"/>
          </a:p>
        </p:txBody>
      </p:sp>
      <p:pic>
        <p:nvPicPr>
          <p:cNvPr id="14" name="Graphique 13">
            <a:extLst>
              <a:ext uri="{FF2B5EF4-FFF2-40B4-BE49-F238E27FC236}">
                <a16:creationId xmlns:a16="http://schemas.microsoft.com/office/drawing/2014/main" id="{6D38477C-C81F-A31B-7FB4-A6E7498AE974}"/>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774302" y="625710"/>
            <a:ext cx="1579496" cy="770400"/>
          </a:xfrm>
          <a:prstGeom prst="rect">
            <a:avLst/>
          </a:prstGeom>
        </p:spPr>
      </p:pic>
      <p:sp>
        <p:nvSpPr>
          <p:cNvPr id="2" name="Rectangle 1">
            <a:extLst>
              <a:ext uri="{FF2B5EF4-FFF2-40B4-BE49-F238E27FC236}">
                <a16:creationId xmlns:a16="http://schemas.microsoft.com/office/drawing/2014/main" id="{06DE973F-5793-6035-089F-A7F31B089006}"/>
              </a:ext>
            </a:extLst>
          </p:cNvPr>
          <p:cNvSpPr/>
          <p:nvPr userDrawn="1"/>
        </p:nvSpPr>
        <p:spPr>
          <a:xfrm>
            <a:off x="0" y="6391374"/>
            <a:ext cx="12192000" cy="4666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4" name="Espace réservé du pied de page 7">
            <a:extLst>
              <a:ext uri="{FF2B5EF4-FFF2-40B4-BE49-F238E27FC236}">
                <a16:creationId xmlns:a16="http://schemas.microsoft.com/office/drawing/2014/main" id="{75999E58-AF77-D454-056B-E22B29DA2E7D}"/>
              </a:ext>
            </a:extLst>
          </p:cNvPr>
          <p:cNvSpPr>
            <a:spLocks noGrp="1"/>
          </p:cNvSpPr>
          <p:nvPr>
            <p:ph type="ftr" sz="quarter" idx="11"/>
          </p:nvPr>
        </p:nvSpPr>
        <p:spPr>
          <a:xfrm>
            <a:off x="334963" y="6391656"/>
            <a:ext cx="5761037" cy="466344"/>
          </a:xfrm>
        </p:spPr>
        <p:txBody>
          <a:bodyPr lIns="0" rIns="0"/>
          <a:lstStyle>
            <a:lvl1pPr algn="l">
              <a:defRPr sz="800">
                <a:solidFill>
                  <a:schemeClr val="tx1"/>
                </a:solidFill>
              </a:defRPr>
            </a:lvl1pPr>
          </a:lstStyle>
          <a:p>
            <a:r>
              <a:rPr lang="en-US"/>
              <a:t>REY® is a registered brand of Sylvamo® Corporation - All rights reserved – Creation : Buzznative® Agency</a:t>
            </a:r>
          </a:p>
        </p:txBody>
      </p:sp>
      <p:sp>
        <p:nvSpPr>
          <p:cNvPr id="5" name="Espace réservé de la date 3">
            <a:extLst>
              <a:ext uri="{FF2B5EF4-FFF2-40B4-BE49-F238E27FC236}">
                <a16:creationId xmlns:a16="http://schemas.microsoft.com/office/drawing/2014/main" id="{F8652348-B2DD-B68A-A089-BB717716AA5E}"/>
              </a:ext>
            </a:extLst>
          </p:cNvPr>
          <p:cNvSpPr>
            <a:spLocks noGrp="1"/>
          </p:cNvSpPr>
          <p:nvPr>
            <p:ph type="dt" sz="half" idx="10"/>
          </p:nvPr>
        </p:nvSpPr>
        <p:spPr>
          <a:xfrm>
            <a:off x="9039085" y="6391656"/>
            <a:ext cx="1386039" cy="466344"/>
          </a:xfrm>
        </p:spPr>
        <p:txBody>
          <a:bodyPr/>
          <a:lstStyle>
            <a:lvl1pPr algn="ctr">
              <a:defRPr>
                <a:solidFill>
                  <a:schemeClr val="tx1"/>
                </a:solidFill>
              </a:defRPr>
            </a:lvl1pPr>
          </a:lstStyle>
          <a:p>
            <a:fld id="{BBA5CDF7-8828-9146-8A01-A294C185544C}" type="datetime1">
              <a:rPr lang="fr-FR" smtClean="0"/>
              <a:t>27/08/2025</a:t>
            </a:fld>
            <a:endParaRPr lang="fr-FR"/>
          </a:p>
        </p:txBody>
      </p:sp>
      <p:sp>
        <p:nvSpPr>
          <p:cNvPr id="6" name="Espace réservé du numéro de diapositive 2">
            <a:extLst>
              <a:ext uri="{FF2B5EF4-FFF2-40B4-BE49-F238E27FC236}">
                <a16:creationId xmlns:a16="http://schemas.microsoft.com/office/drawing/2014/main" id="{CCEA0AE7-D741-7B23-2C0D-96C0F6D3ECBD}"/>
              </a:ext>
            </a:extLst>
          </p:cNvPr>
          <p:cNvSpPr>
            <a:spLocks noGrp="1"/>
          </p:cNvSpPr>
          <p:nvPr>
            <p:ph type="sldNum" sz="quarter" idx="12"/>
          </p:nvPr>
        </p:nvSpPr>
        <p:spPr>
          <a:xfrm>
            <a:off x="10491788" y="6391072"/>
            <a:ext cx="862012" cy="466928"/>
          </a:xfrm>
        </p:spPr>
        <p:txBody>
          <a:bodyPr/>
          <a:lstStyle>
            <a:lvl1pPr>
              <a:defRPr>
                <a:solidFill>
                  <a:schemeClr val="tx1"/>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1972435621"/>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Diapositive de titre">
    <p:bg>
      <p:bgPr>
        <a:solidFill>
          <a:schemeClr val="accent6">
            <a:lumMod val="10000"/>
            <a:lumOff val="90000"/>
          </a:schemeClr>
        </a:solidFill>
        <a:effectLst/>
      </p:bgPr>
    </p:bg>
    <p:spTree>
      <p:nvGrpSpPr>
        <p:cNvPr id="1" name=""/>
        <p:cNvGrpSpPr/>
        <p:nvPr/>
      </p:nvGrpSpPr>
      <p:grpSpPr>
        <a:xfrm>
          <a:off x="0" y="0"/>
          <a:ext cx="0" cy="0"/>
          <a:chOff x="0" y="0"/>
          <a:chExt cx="0" cy="0"/>
        </a:xfrm>
      </p:grpSpPr>
      <p:sp>
        <p:nvSpPr>
          <p:cNvPr id="8" name="Sous-titre 2">
            <a:extLst>
              <a:ext uri="{FF2B5EF4-FFF2-40B4-BE49-F238E27FC236}">
                <a16:creationId xmlns:a16="http://schemas.microsoft.com/office/drawing/2014/main" id="{BB70396E-FB24-D574-FED3-7E0B7CCD4D17}"/>
              </a:ext>
            </a:extLst>
          </p:cNvPr>
          <p:cNvSpPr>
            <a:spLocks noGrp="1"/>
          </p:cNvSpPr>
          <p:nvPr>
            <p:ph type="subTitle" idx="1"/>
          </p:nvPr>
        </p:nvSpPr>
        <p:spPr>
          <a:xfrm>
            <a:off x="335360" y="1274107"/>
            <a:ext cx="5916168" cy="4309786"/>
          </a:xfrm>
        </p:spPr>
        <p:txBody>
          <a:bodyPr lIns="0" tIns="0" rIns="0" bIns="0" anchor="ctr" anchorCtr="0">
            <a:normAutofit/>
          </a:bodyPr>
          <a:lstStyle>
            <a:lvl1pPr marL="0" indent="0" algn="l">
              <a:lnSpc>
                <a:spcPct val="100000"/>
              </a:lnSpc>
              <a:buNone/>
              <a:defRPr sz="2400" b="1">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10" name="Espace réservé pour une image  9">
            <a:extLst>
              <a:ext uri="{FF2B5EF4-FFF2-40B4-BE49-F238E27FC236}">
                <a16:creationId xmlns:a16="http://schemas.microsoft.com/office/drawing/2014/main" id="{90DD6EF3-DBB8-C3CA-42E5-E8A5A9DDE65F}"/>
              </a:ext>
            </a:extLst>
          </p:cNvPr>
          <p:cNvSpPr>
            <a:spLocks noGrp="1"/>
          </p:cNvSpPr>
          <p:nvPr>
            <p:ph type="pic" sz="quarter" idx="13"/>
          </p:nvPr>
        </p:nvSpPr>
        <p:spPr>
          <a:xfrm>
            <a:off x="6816080" y="-1435572"/>
            <a:ext cx="10937507" cy="10937507"/>
          </a:xfrm>
          <a:prstGeom prst="ellipse">
            <a:avLst/>
          </a:prstGeom>
        </p:spPr>
        <p:txBody>
          <a:bodyPr/>
          <a:lstStyle/>
          <a:p>
            <a:endParaRPr lang="fr-FR"/>
          </a:p>
        </p:txBody>
      </p:sp>
      <p:pic>
        <p:nvPicPr>
          <p:cNvPr id="14" name="Graphique 13">
            <a:extLst>
              <a:ext uri="{FF2B5EF4-FFF2-40B4-BE49-F238E27FC236}">
                <a16:creationId xmlns:a16="http://schemas.microsoft.com/office/drawing/2014/main" id="{6D38477C-C81F-A31B-7FB4-A6E7498AE974}"/>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774302" y="625710"/>
            <a:ext cx="1579496" cy="770400"/>
          </a:xfrm>
          <a:prstGeom prst="rect">
            <a:avLst/>
          </a:prstGeom>
        </p:spPr>
      </p:pic>
      <p:sp>
        <p:nvSpPr>
          <p:cNvPr id="18" name="Rectangle 17">
            <a:extLst>
              <a:ext uri="{FF2B5EF4-FFF2-40B4-BE49-F238E27FC236}">
                <a16:creationId xmlns:a16="http://schemas.microsoft.com/office/drawing/2014/main" id="{06FA0DA3-7EF7-7A89-4736-C9294AD9D5AE}"/>
              </a:ext>
            </a:extLst>
          </p:cNvPr>
          <p:cNvSpPr/>
          <p:nvPr userDrawn="1"/>
        </p:nvSpPr>
        <p:spPr>
          <a:xfrm>
            <a:off x="0" y="6391374"/>
            <a:ext cx="12192000" cy="4666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19" name="Espace réservé du pied de page 7">
            <a:extLst>
              <a:ext uri="{FF2B5EF4-FFF2-40B4-BE49-F238E27FC236}">
                <a16:creationId xmlns:a16="http://schemas.microsoft.com/office/drawing/2014/main" id="{809CF5C2-8A2C-B289-825F-BA75A416F89A}"/>
              </a:ext>
            </a:extLst>
          </p:cNvPr>
          <p:cNvSpPr>
            <a:spLocks noGrp="1"/>
          </p:cNvSpPr>
          <p:nvPr>
            <p:ph type="ftr" sz="quarter" idx="11"/>
          </p:nvPr>
        </p:nvSpPr>
        <p:spPr>
          <a:xfrm>
            <a:off x="334963" y="6391656"/>
            <a:ext cx="5761037" cy="466344"/>
          </a:xfrm>
        </p:spPr>
        <p:txBody>
          <a:bodyPr lIns="0" rIns="0"/>
          <a:lstStyle>
            <a:lvl1pPr algn="l">
              <a:defRPr sz="800">
                <a:solidFill>
                  <a:schemeClr val="tx1"/>
                </a:solidFill>
              </a:defRPr>
            </a:lvl1pPr>
          </a:lstStyle>
          <a:p>
            <a:r>
              <a:rPr lang="en-US"/>
              <a:t>REY® is a registered brand of Sylvamo® Corporation - All rights reserved – Creation : Buzznative® Agency</a:t>
            </a:r>
          </a:p>
        </p:txBody>
      </p:sp>
      <p:sp>
        <p:nvSpPr>
          <p:cNvPr id="20" name="Espace réservé de la date 3">
            <a:extLst>
              <a:ext uri="{FF2B5EF4-FFF2-40B4-BE49-F238E27FC236}">
                <a16:creationId xmlns:a16="http://schemas.microsoft.com/office/drawing/2014/main" id="{8D313CFA-E672-F5E2-6D13-28F775EC424B}"/>
              </a:ext>
            </a:extLst>
          </p:cNvPr>
          <p:cNvSpPr>
            <a:spLocks noGrp="1"/>
          </p:cNvSpPr>
          <p:nvPr>
            <p:ph type="dt" sz="half" idx="10"/>
          </p:nvPr>
        </p:nvSpPr>
        <p:spPr>
          <a:xfrm>
            <a:off x="9039085" y="6391656"/>
            <a:ext cx="1386039" cy="466344"/>
          </a:xfrm>
        </p:spPr>
        <p:txBody>
          <a:bodyPr/>
          <a:lstStyle>
            <a:lvl1pPr algn="ctr">
              <a:defRPr>
                <a:solidFill>
                  <a:schemeClr val="tx1"/>
                </a:solidFill>
              </a:defRPr>
            </a:lvl1pPr>
          </a:lstStyle>
          <a:p>
            <a:fld id="{DD0C5F35-932E-EA4B-818B-9BA878C5F5B0}" type="datetime1">
              <a:rPr lang="fr-FR" smtClean="0"/>
              <a:t>27/08/2025</a:t>
            </a:fld>
            <a:endParaRPr lang="fr-FR"/>
          </a:p>
        </p:txBody>
      </p:sp>
      <p:sp>
        <p:nvSpPr>
          <p:cNvPr id="21" name="Espace réservé du numéro de diapositive 2">
            <a:extLst>
              <a:ext uri="{FF2B5EF4-FFF2-40B4-BE49-F238E27FC236}">
                <a16:creationId xmlns:a16="http://schemas.microsoft.com/office/drawing/2014/main" id="{52DA7BBD-6A4F-1368-C5A0-9138FDD5DE51}"/>
              </a:ext>
            </a:extLst>
          </p:cNvPr>
          <p:cNvSpPr>
            <a:spLocks noGrp="1"/>
          </p:cNvSpPr>
          <p:nvPr>
            <p:ph type="sldNum" sz="quarter" idx="12"/>
          </p:nvPr>
        </p:nvSpPr>
        <p:spPr>
          <a:xfrm>
            <a:off x="10491788" y="6391072"/>
            <a:ext cx="862012" cy="466928"/>
          </a:xfrm>
        </p:spPr>
        <p:txBody>
          <a:bodyPr/>
          <a:lstStyle>
            <a:lvl1pPr>
              <a:defRPr>
                <a:solidFill>
                  <a:schemeClr val="tx1"/>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1588015110"/>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683B0122-5E92-8301-063C-A7A4D395A202}"/>
              </a:ext>
            </a:extLst>
          </p:cNvPr>
          <p:cNvSpPr>
            <a:spLocks noGrp="1"/>
          </p:cNvSpPr>
          <p:nvPr>
            <p:ph idx="1"/>
          </p:nvPr>
        </p:nvSpPr>
        <p:spPr>
          <a:xfrm>
            <a:off x="335360" y="1825625"/>
            <a:ext cx="11521280" cy="4123655"/>
          </a:xfrm>
        </p:spPr>
        <p:txBody>
          <a:bodyPr/>
          <a:lstStyle>
            <a:lvl1pPr marL="0" indent="0">
              <a:buNone/>
              <a:defRPr/>
            </a:lvl1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21" name="Titre 1">
            <a:extLst>
              <a:ext uri="{FF2B5EF4-FFF2-40B4-BE49-F238E27FC236}">
                <a16:creationId xmlns:a16="http://schemas.microsoft.com/office/drawing/2014/main" id="{F321D6B7-34F0-FF83-4C61-BEB2F6F7DB4F}"/>
              </a:ext>
            </a:extLst>
          </p:cNvPr>
          <p:cNvSpPr>
            <a:spLocks noGrp="1"/>
          </p:cNvSpPr>
          <p:nvPr>
            <p:ph type="title"/>
          </p:nvPr>
        </p:nvSpPr>
        <p:spPr>
          <a:xfrm>
            <a:off x="335360" y="764704"/>
            <a:ext cx="8638309" cy="936104"/>
          </a:xfrm>
        </p:spPr>
        <p:txBody>
          <a:bodyPr lIns="0" tIns="0" rIns="0" bIns="0"/>
          <a:lstStyle/>
          <a:p>
            <a:r>
              <a:rPr lang="fr-FR"/>
              <a:t>Modifiez le style du titre</a:t>
            </a:r>
          </a:p>
        </p:txBody>
      </p:sp>
      <p:pic>
        <p:nvPicPr>
          <p:cNvPr id="22" name="Graphique 21">
            <a:extLst>
              <a:ext uri="{FF2B5EF4-FFF2-40B4-BE49-F238E27FC236}">
                <a16:creationId xmlns:a16="http://schemas.microsoft.com/office/drawing/2014/main" id="{1B99BE48-A6AD-6481-1A45-E9F490B126F6}"/>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16480" y="836712"/>
            <a:ext cx="1433456" cy="699169"/>
          </a:xfrm>
          <a:prstGeom prst="rect">
            <a:avLst/>
          </a:prstGeom>
        </p:spPr>
      </p:pic>
      <p:sp>
        <p:nvSpPr>
          <p:cNvPr id="2" name="Rectangle 1">
            <a:extLst>
              <a:ext uri="{FF2B5EF4-FFF2-40B4-BE49-F238E27FC236}">
                <a16:creationId xmlns:a16="http://schemas.microsoft.com/office/drawing/2014/main" id="{0A9BC9DD-005A-1E16-25DF-73F95260BE48}"/>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4" name="Espace réservé du pied de page 7">
            <a:extLst>
              <a:ext uri="{FF2B5EF4-FFF2-40B4-BE49-F238E27FC236}">
                <a16:creationId xmlns:a16="http://schemas.microsoft.com/office/drawing/2014/main" id="{14D84C5E-BEC2-1028-9D25-4440D8BCA439}"/>
              </a:ext>
            </a:extLst>
          </p:cNvPr>
          <p:cNvSpPr>
            <a:spLocks noGrp="1"/>
          </p:cNvSpPr>
          <p:nvPr>
            <p:ph type="ftr" sz="quarter" idx="11"/>
          </p:nvPr>
        </p:nvSpPr>
        <p:spPr>
          <a:xfrm>
            <a:off x="335360" y="6391656"/>
            <a:ext cx="5760640" cy="466344"/>
          </a:xfrm>
        </p:spPr>
        <p:txBody>
          <a:bodyPr lIns="0" rIns="0"/>
          <a:lstStyle>
            <a:lvl1pPr algn="l">
              <a:defRPr sz="800">
                <a:solidFill>
                  <a:schemeClr val="bg1"/>
                </a:solidFill>
              </a:defRPr>
            </a:lvl1pPr>
          </a:lstStyle>
          <a:p>
            <a:r>
              <a:rPr lang="en-US"/>
              <a:t>REY® is a registered brand of Sylvamo® Corporation - All rights reserved – Creation : Buzznative® Agency</a:t>
            </a:r>
          </a:p>
        </p:txBody>
      </p:sp>
      <p:sp>
        <p:nvSpPr>
          <p:cNvPr id="5" name="Espace réservé de la date 3">
            <a:extLst>
              <a:ext uri="{FF2B5EF4-FFF2-40B4-BE49-F238E27FC236}">
                <a16:creationId xmlns:a16="http://schemas.microsoft.com/office/drawing/2014/main" id="{BBE8BD37-88AF-D8E2-C1AC-ABD5DE9044CF}"/>
              </a:ext>
            </a:extLst>
          </p:cNvPr>
          <p:cNvSpPr>
            <a:spLocks noGrp="1"/>
          </p:cNvSpPr>
          <p:nvPr>
            <p:ph type="dt" sz="half" idx="10"/>
          </p:nvPr>
        </p:nvSpPr>
        <p:spPr>
          <a:xfrm>
            <a:off x="8976321" y="6391656"/>
            <a:ext cx="1440159" cy="466344"/>
          </a:xfrm>
        </p:spPr>
        <p:txBody>
          <a:bodyPr/>
          <a:lstStyle>
            <a:lvl1pPr algn="ctr">
              <a:defRPr>
                <a:solidFill>
                  <a:schemeClr val="bg2"/>
                </a:solidFill>
              </a:defRPr>
            </a:lvl1pPr>
          </a:lstStyle>
          <a:p>
            <a:fld id="{01C7EECF-DAF4-824A-924E-5394AD3266DD}" type="datetime1">
              <a:rPr lang="fr-FR" smtClean="0"/>
              <a:t>27/08/2025</a:t>
            </a:fld>
            <a:endParaRPr lang="fr-FR"/>
          </a:p>
        </p:txBody>
      </p:sp>
      <p:sp>
        <p:nvSpPr>
          <p:cNvPr id="6" name="Espace réservé du numéro de diapositive 2">
            <a:extLst>
              <a:ext uri="{FF2B5EF4-FFF2-40B4-BE49-F238E27FC236}">
                <a16:creationId xmlns:a16="http://schemas.microsoft.com/office/drawing/2014/main" id="{67EE5A76-B74F-DB89-76A2-A00731C69127}"/>
              </a:ext>
            </a:extLst>
          </p:cNvPr>
          <p:cNvSpPr>
            <a:spLocks noGrp="1"/>
          </p:cNvSpPr>
          <p:nvPr>
            <p:ph type="sldNum" sz="quarter" idx="12"/>
          </p:nvPr>
        </p:nvSpPr>
        <p:spPr>
          <a:xfrm>
            <a:off x="10491788" y="6391072"/>
            <a:ext cx="862012" cy="466928"/>
          </a:xfrm>
        </p:spPr>
        <p:txBody>
          <a:bodyPr/>
          <a:lstStyle>
            <a:lvl1pPr>
              <a:defRPr>
                <a:solidFill>
                  <a:schemeClr val="bg2"/>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17392888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eux contenus">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16F83A08-C8BA-C3F0-A0FB-669BDA732ED7}"/>
              </a:ext>
            </a:extLst>
          </p:cNvPr>
          <p:cNvSpPr>
            <a:spLocks noGrp="1"/>
          </p:cNvSpPr>
          <p:nvPr>
            <p:ph sz="half" idx="1"/>
          </p:nvPr>
        </p:nvSpPr>
        <p:spPr>
          <a:xfrm>
            <a:off x="335360" y="1988839"/>
            <a:ext cx="5544616" cy="3960441"/>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021ABA53-5049-2F50-09F7-D8E3F59A4875}"/>
              </a:ext>
            </a:extLst>
          </p:cNvPr>
          <p:cNvSpPr>
            <a:spLocks noGrp="1"/>
          </p:cNvSpPr>
          <p:nvPr>
            <p:ph sz="half" idx="2"/>
          </p:nvPr>
        </p:nvSpPr>
        <p:spPr>
          <a:xfrm>
            <a:off x="6240015" y="1988839"/>
            <a:ext cx="5616625" cy="3960441"/>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19" name="Titre 1">
            <a:extLst>
              <a:ext uri="{FF2B5EF4-FFF2-40B4-BE49-F238E27FC236}">
                <a16:creationId xmlns:a16="http://schemas.microsoft.com/office/drawing/2014/main" id="{FB2D0BCA-680F-249B-1BE4-1954C9F78EF4}"/>
              </a:ext>
            </a:extLst>
          </p:cNvPr>
          <p:cNvSpPr>
            <a:spLocks noGrp="1"/>
          </p:cNvSpPr>
          <p:nvPr>
            <p:ph type="title"/>
          </p:nvPr>
        </p:nvSpPr>
        <p:spPr>
          <a:xfrm>
            <a:off x="335360" y="764704"/>
            <a:ext cx="8638309" cy="936104"/>
          </a:xfrm>
        </p:spPr>
        <p:txBody>
          <a:bodyPr lIns="0" tIns="0" rIns="0" bIns="0"/>
          <a:lstStyle/>
          <a:p>
            <a:r>
              <a:rPr lang="fr-FR"/>
              <a:t>Modifiez le style du titre</a:t>
            </a:r>
          </a:p>
        </p:txBody>
      </p:sp>
      <p:pic>
        <p:nvPicPr>
          <p:cNvPr id="20" name="Graphique 19">
            <a:extLst>
              <a:ext uri="{FF2B5EF4-FFF2-40B4-BE49-F238E27FC236}">
                <a16:creationId xmlns:a16="http://schemas.microsoft.com/office/drawing/2014/main" id="{E0810F97-A89E-0B59-5DD9-8E803489DF0C}"/>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16480" y="836712"/>
            <a:ext cx="1433456" cy="699169"/>
          </a:xfrm>
          <a:prstGeom prst="rect">
            <a:avLst/>
          </a:prstGeom>
        </p:spPr>
      </p:pic>
      <p:sp>
        <p:nvSpPr>
          <p:cNvPr id="8" name="Rectangle 7">
            <a:extLst>
              <a:ext uri="{FF2B5EF4-FFF2-40B4-BE49-F238E27FC236}">
                <a16:creationId xmlns:a16="http://schemas.microsoft.com/office/drawing/2014/main" id="{8AB7C211-1DFF-2B73-3173-B6DD397CFAB8}"/>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9" name="Espace réservé du pied de page 7">
            <a:extLst>
              <a:ext uri="{FF2B5EF4-FFF2-40B4-BE49-F238E27FC236}">
                <a16:creationId xmlns:a16="http://schemas.microsoft.com/office/drawing/2014/main" id="{D3D36116-CEA6-2A5E-97FE-A3D0BBFE8113}"/>
              </a:ext>
            </a:extLst>
          </p:cNvPr>
          <p:cNvSpPr>
            <a:spLocks noGrp="1"/>
          </p:cNvSpPr>
          <p:nvPr>
            <p:ph type="ftr" sz="quarter" idx="11"/>
          </p:nvPr>
        </p:nvSpPr>
        <p:spPr>
          <a:xfrm>
            <a:off x="335360" y="6391656"/>
            <a:ext cx="5760640" cy="466344"/>
          </a:xfrm>
        </p:spPr>
        <p:txBody>
          <a:bodyPr lIns="0" rIns="0"/>
          <a:lstStyle>
            <a:lvl1pPr algn="l">
              <a:defRPr sz="800">
                <a:solidFill>
                  <a:schemeClr val="bg1"/>
                </a:solidFill>
              </a:defRPr>
            </a:lvl1pPr>
          </a:lstStyle>
          <a:p>
            <a:r>
              <a:rPr lang="en-US"/>
              <a:t>REY® is a registered brand of Sylvamo® Corporation - All rights reserved – Creation : Buzznative® Agency</a:t>
            </a:r>
          </a:p>
        </p:txBody>
      </p:sp>
      <p:sp>
        <p:nvSpPr>
          <p:cNvPr id="10" name="Espace réservé de la date 3">
            <a:extLst>
              <a:ext uri="{FF2B5EF4-FFF2-40B4-BE49-F238E27FC236}">
                <a16:creationId xmlns:a16="http://schemas.microsoft.com/office/drawing/2014/main" id="{E2A9487B-C99F-219C-76EA-0349B5A6C416}"/>
              </a:ext>
            </a:extLst>
          </p:cNvPr>
          <p:cNvSpPr>
            <a:spLocks noGrp="1"/>
          </p:cNvSpPr>
          <p:nvPr>
            <p:ph type="dt" sz="half" idx="10"/>
          </p:nvPr>
        </p:nvSpPr>
        <p:spPr>
          <a:xfrm>
            <a:off x="8976321" y="6391656"/>
            <a:ext cx="1440159" cy="466344"/>
          </a:xfrm>
        </p:spPr>
        <p:txBody>
          <a:bodyPr/>
          <a:lstStyle>
            <a:lvl1pPr algn="ctr">
              <a:defRPr>
                <a:solidFill>
                  <a:schemeClr val="bg2"/>
                </a:solidFill>
              </a:defRPr>
            </a:lvl1pPr>
          </a:lstStyle>
          <a:p>
            <a:fld id="{EFE00518-A532-3A4E-B62E-D9D9C61881CD}" type="datetime1">
              <a:rPr lang="fr-FR" smtClean="0"/>
              <a:t>27/08/2025</a:t>
            </a:fld>
            <a:endParaRPr lang="fr-FR"/>
          </a:p>
        </p:txBody>
      </p:sp>
      <p:sp>
        <p:nvSpPr>
          <p:cNvPr id="11" name="Espace réservé du numéro de diapositive 2">
            <a:extLst>
              <a:ext uri="{FF2B5EF4-FFF2-40B4-BE49-F238E27FC236}">
                <a16:creationId xmlns:a16="http://schemas.microsoft.com/office/drawing/2014/main" id="{7ABAF37D-C19B-E98E-792D-E8DA13B8D52F}"/>
              </a:ext>
            </a:extLst>
          </p:cNvPr>
          <p:cNvSpPr>
            <a:spLocks noGrp="1"/>
          </p:cNvSpPr>
          <p:nvPr>
            <p:ph type="sldNum" sz="quarter" idx="12"/>
          </p:nvPr>
        </p:nvSpPr>
        <p:spPr>
          <a:xfrm>
            <a:off x="10491788" y="6391072"/>
            <a:ext cx="862012" cy="466928"/>
          </a:xfrm>
        </p:spPr>
        <p:txBody>
          <a:bodyPr/>
          <a:lstStyle>
            <a:lvl1pPr>
              <a:defRPr>
                <a:solidFill>
                  <a:schemeClr val="bg2"/>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13452188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985BFD33-06CB-F3AD-B892-EA7C92E78C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dirty="0"/>
              <a:t>Modifiez le style du titre</a:t>
            </a:r>
          </a:p>
        </p:txBody>
      </p:sp>
      <p:sp>
        <p:nvSpPr>
          <p:cNvPr id="3" name="Espace réservé du texte 2">
            <a:extLst>
              <a:ext uri="{FF2B5EF4-FFF2-40B4-BE49-F238E27FC236}">
                <a16:creationId xmlns:a16="http://schemas.microsoft.com/office/drawing/2014/main" id="{A9944F4E-82D3-C94C-7CCC-B71057C6F6C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e la date 3">
            <a:extLst>
              <a:ext uri="{FF2B5EF4-FFF2-40B4-BE49-F238E27FC236}">
                <a16:creationId xmlns:a16="http://schemas.microsoft.com/office/drawing/2014/main" id="{0CA3CC4C-E2EF-A312-BC8E-E8C5BE8B5C9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Calibri" panose="020F0502020204030204" pitchFamily="34" charset="0"/>
              </a:defRPr>
            </a:lvl1pPr>
          </a:lstStyle>
          <a:p>
            <a:fld id="{8370BC99-CA8C-FA4D-90DF-6F9587114C34}" type="datetime1">
              <a:rPr lang="fr-FR" smtClean="0"/>
              <a:pPr/>
              <a:t>27/08/2025</a:t>
            </a:fld>
            <a:endParaRPr lang="fr-FR" dirty="0"/>
          </a:p>
        </p:txBody>
      </p:sp>
      <p:sp>
        <p:nvSpPr>
          <p:cNvPr id="5" name="Espace réservé du pied de page 4">
            <a:extLst>
              <a:ext uri="{FF2B5EF4-FFF2-40B4-BE49-F238E27FC236}">
                <a16:creationId xmlns:a16="http://schemas.microsoft.com/office/drawing/2014/main" id="{BC5AD147-6A0B-AA62-AD09-3639A190BDC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Calibri" panose="020F0502020204030204" pitchFamily="34" charset="0"/>
              </a:defRPr>
            </a:lvl1pPr>
          </a:lstStyle>
          <a:p>
            <a:r>
              <a:rPr lang="en-US" dirty="0"/>
              <a:t>REY® is a registered brand of </a:t>
            </a:r>
            <a:r>
              <a:rPr lang="en-US" dirty="0" err="1"/>
              <a:t>Sylvamo</a:t>
            </a:r>
            <a:r>
              <a:rPr lang="en-US" dirty="0"/>
              <a:t>® Corporation - All rights reserved – Creation : </a:t>
            </a:r>
            <a:r>
              <a:rPr lang="en-US" dirty="0" err="1"/>
              <a:t>Buzznative</a:t>
            </a:r>
            <a:r>
              <a:rPr lang="en-US" dirty="0"/>
              <a:t>® Agency</a:t>
            </a:r>
            <a:endParaRPr lang="fr-FR" dirty="0"/>
          </a:p>
        </p:txBody>
      </p:sp>
      <p:sp>
        <p:nvSpPr>
          <p:cNvPr id="6" name="Espace réservé du numéro de diapositive 5">
            <a:extLst>
              <a:ext uri="{FF2B5EF4-FFF2-40B4-BE49-F238E27FC236}">
                <a16:creationId xmlns:a16="http://schemas.microsoft.com/office/drawing/2014/main" id="{9CE50EA8-5CAA-783F-6642-997EE07A120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Calibri" panose="020F0502020204030204" pitchFamily="34" charset="0"/>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2079330747"/>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60" r:id="rId3"/>
    <p:sldLayoutId id="2147483661" r:id="rId4"/>
    <p:sldLayoutId id="2147483666" r:id="rId5"/>
    <p:sldLayoutId id="2147483663" r:id="rId6"/>
    <p:sldLayoutId id="2147483665" r:id="rId7"/>
    <p:sldLayoutId id="2147483650" r:id="rId8"/>
    <p:sldLayoutId id="2147483652" r:id="rId9"/>
    <p:sldLayoutId id="2147483653" r:id="rId10"/>
    <p:sldLayoutId id="2147483654" r:id="rId11"/>
    <p:sldLayoutId id="2147483667" r:id="rId12"/>
    <p:sldLayoutId id="2147483664" r:id="rId13"/>
    <p:sldLayoutId id="2147483655" r:id="rId14"/>
  </p:sldLayoutIdLst>
  <p:hf hdr="0"/>
  <p:txStyles>
    <p:titleStyle>
      <a:lvl1pPr algn="l" defTabSz="914400" rtl="0" eaLnBrk="1" latinLnBrk="0" hangingPunct="1">
        <a:lnSpc>
          <a:spcPct val="90000"/>
        </a:lnSpc>
        <a:spcBef>
          <a:spcPct val="0"/>
        </a:spcBef>
        <a:buNone/>
        <a:defRPr sz="3600" b="0" i="0" kern="1200">
          <a:solidFill>
            <a:schemeClr val="tx1"/>
          </a:solidFill>
          <a:latin typeface="Calibri" panose="020F0502020204030204" pitchFamily="34" charset="0"/>
          <a:ea typeface="+mj-ea"/>
          <a:cs typeface="+mj-cs"/>
        </a:defRPr>
      </a:lvl1pPr>
    </p:titleStyle>
    <p:bodyStyle>
      <a:lvl1pPr marL="228600" indent="-228600" algn="l" defTabSz="914400" rtl="0" eaLnBrk="1" latinLnBrk="0" hangingPunct="1">
        <a:lnSpc>
          <a:spcPct val="120000"/>
        </a:lnSpc>
        <a:spcBef>
          <a:spcPts val="0"/>
        </a:spcBef>
        <a:buFont typeface="Arial" panose="020B0604020202020204" pitchFamily="34" charset="0"/>
        <a:buChar char="•"/>
        <a:defRPr sz="2400" b="0" i="0" kern="1200">
          <a:solidFill>
            <a:schemeClr val="tx1"/>
          </a:solidFill>
          <a:latin typeface="Calibri" panose="020F0502020204030204" pitchFamily="34" charset="0"/>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b="0" i="0" kern="1200">
          <a:solidFill>
            <a:schemeClr val="tx1"/>
          </a:solidFill>
          <a:latin typeface="Calibri" panose="020F0502020204030204" pitchFamily="34" charset="0"/>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b="0" i="0" kern="1200">
          <a:solidFill>
            <a:schemeClr val="tx1"/>
          </a:solidFill>
          <a:latin typeface="Calibri" panose="020F0502020204030204" pitchFamily="34" charset="0"/>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b="0" i="0" kern="1200">
          <a:solidFill>
            <a:schemeClr val="tx1"/>
          </a:solidFill>
          <a:latin typeface="Calibri" panose="020F0502020204030204" pitchFamily="34" charset="0"/>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b="0" i="0" kern="1200">
          <a:solidFill>
            <a:schemeClr val="tx1"/>
          </a:solidFill>
          <a:latin typeface="Calibri" panose="020F05020202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9.jpg"/></Relationships>
</file>

<file path=ppt/slides/_rels/slide1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20.jpg"/><Relationship Id="rId4" Type="http://schemas.openxmlformats.org/officeDocument/2006/relationships/image" Target="../media/image19.jpg"/></Relationships>
</file>

<file path=ppt/slides/_rels/slide1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21.jpg"/><Relationship Id="rId4" Type="http://schemas.openxmlformats.org/officeDocument/2006/relationships/image" Target="../media/image20.jpg"/></Relationships>
</file>

<file path=ppt/slides/_rels/slide1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1.jp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9.xml"/><Relationship Id="rId5" Type="http://schemas.openxmlformats.org/officeDocument/2006/relationships/image" Target="../media/image24.pn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9.xml"/><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9.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13.png"/><Relationship Id="rId7"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9.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val 10">
            <a:extLst>
              <a:ext uri="{FF2B5EF4-FFF2-40B4-BE49-F238E27FC236}">
                <a16:creationId xmlns:a16="http://schemas.microsoft.com/office/drawing/2014/main" id="{4A491E95-2851-1878-2421-055913E20A94}"/>
              </a:ext>
            </a:extLst>
          </p:cNvPr>
          <p:cNvSpPr/>
          <p:nvPr/>
        </p:nvSpPr>
        <p:spPr>
          <a:xfrm>
            <a:off x="6436482" y="-2084951"/>
            <a:ext cx="12166989" cy="12166989"/>
          </a:xfrm>
          <a:prstGeom prst="ellipse">
            <a:avLst/>
          </a:prstGeom>
          <a:solidFill>
            <a:srgbClr val="00B5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8" name="Titolo 7">
            <a:extLst>
              <a:ext uri="{FF2B5EF4-FFF2-40B4-BE49-F238E27FC236}">
                <a16:creationId xmlns:a16="http://schemas.microsoft.com/office/drawing/2014/main" id="{FB19EFE5-3A14-F3FE-0398-255098B8F210}"/>
              </a:ext>
            </a:extLst>
          </p:cNvPr>
          <p:cNvSpPr>
            <a:spLocks noGrp="1"/>
          </p:cNvSpPr>
          <p:nvPr>
            <p:ph type="ctrTitle"/>
          </p:nvPr>
        </p:nvSpPr>
        <p:spPr>
          <a:xfrm>
            <a:off x="550862" y="2642992"/>
            <a:ext cx="5545137" cy="2295711"/>
          </a:xfrm>
        </p:spPr>
        <p:txBody>
          <a:bodyPr>
            <a:normAutofit/>
          </a:bodyPr>
          <a:lstStyle/>
          <a:p>
            <a:r>
              <a:rPr lang="it-IT" sz="7200" b="1" dirty="0">
                <a:solidFill>
                  <a:srgbClr val="1A1549"/>
                </a:solidFill>
              </a:rPr>
              <a:t>The Great Paper </a:t>
            </a:r>
            <a:r>
              <a:rPr lang="it-IT" sz="7200" b="1" dirty="0" err="1">
                <a:solidFill>
                  <a:srgbClr val="1A1549"/>
                </a:solidFill>
              </a:rPr>
              <a:t>Debate</a:t>
            </a:r>
            <a:endParaRPr lang="it-IT" sz="7200" b="1" dirty="0">
              <a:solidFill>
                <a:srgbClr val="1A1549"/>
              </a:solidFill>
            </a:endParaRPr>
          </a:p>
        </p:txBody>
      </p:sp>
      <p:sp>
        <p:nvSpPr>
          <p:cNvPr id="5" name="Segnaposto piè di pagina 4">
            <a:extLst>
              <a:ext uri="{FF2B5EF4-FFF2-40B4-BE49-F238E27FC236}">
                <a16:creationId xmlns:a16="http://schemas.microsoft.com/office/drawing/2014/main" id="{FF92DE33-0F01-6BD2-E882-6BED614F321D}"/>
              </a:ext>
            </a:extLst>
          </p:cNvPr>
          <p:cNvSpPr>
            <a:spLocks noGrp="1"/>
          </p:cNvSpPr>
          <p:nvPr>
            <p:ph type="ftr" sz="quarter" idx="11"/>
          </p:nvPr>
        </p:nvSpPr>
        <p:spPr/>
        <p:txBody>
          <a:bodyPr/>
          <a:lstStyle/>
          <a:p>
            <a:r>
              <a:rPr lang="en-US"/>
              <a:t>REY® is a registered brand of Sylvamo® Corporation - All rights reserved </a:t>
            </a:r>
          </a:p>
        </p:txBody>
      </p:sp>
      <p:sp>
        <p:nvSpPr>
          <p:cNvPr id="6" name="Segnaposto data 5">
            <a:extLst>
              <a:ext uri="{FF2B5EF4-FFF2-40B4-BE49-F238E27FC236}">
                <a16:creationId xmlns:a16="http://schemas.microsoft.com/office/drawing/2014/main" id="{0BC18111-46B1-335D-D328-48B0699E99EB}"/>
              </a:ext>
            </a:extLst>
          </p:cNvPr>
          <p:cNvSpPr>
            <a:spLocks noGrp="1"/>
          </p:cNvSpPr>
          <p:nvPr>
            <p:ph type="dt" sz="half" idx="10"/>
          </p:nvPr>
        </p:nvSpPr>
        <p:spPr/>
        <p:txBody>
          <a:bodyPr/>
          <a:lstStyle/>
          <a:p>
            <a:fld id="{28CC19E4-4D34-C84F-A679-98E10E83CBBE}" type="datetime1">
              <a:rPr lang="fr-FR" smtClean="0"/>
              <a:t>27/08/2025</a:t>
            </a:fld>
            <a:endParaRPr lang="fr-FR"/>
          </a:p>
        </p:txBody>
      </p:sp>
      <p:sp>
        <p:nvSpPr>
          <p:cNvPr id="7" name="Segnaposto numero diapositiva 6">
            <a:extLst>
              <a:ext uri="{FF2B5EF4-FFF2-40B4-BE49-F238E27FC236}">
                <a16:creationId xmlns:a16="http://schemas.microsoft.com/office/drawing/2014/main" id="{6765ADB3-9299-6488-A7AF-8A0E3473A0F4}"/>
              </a:ext>
            </a:extLst>
          </p:cNvPr>
          <p:cNvSpPr>
            <a:spLocks noGrp="1"/>
          </p:cNvSpPr>
          <p:nvPr>
            <p:ph type="sldNum" sz="quarter" idx="12"/>
          </p:nvPr>
        </p:nvSpPr>
        <p:spPr/>
        <p:txBody>
          <a:bodyPr/>
          <a:lstStyle/>
          <a:p>
            <a:fld id="{3686A617-C4D3-4D9A-8A46-533505A69CB9}" type="slidenum">
              <a:rPr lang="fr-FR" smtClean="0"/>
              <a:pPr/>
              <a:t>1</a:t>
            </a:fld>
            <a:endParaRPr lang="fr-FR"/>
          </a:p>
        </p:txBody>
      </p:sp>
      <p:pic>
        <p:nvPicPr>
          <p:cNvPr id="10" name="Picture 9" descr="A group of cartoon animals&#10;&#10;AI-generated content may be incorrect.">
            <a:extLst>
              <a:ext uri="{FF2B5EF4-FFF2-40B4-BE49-F238E27FC236}">
                <a16:creationId xmlns:a16="http://schemas.microsoft.com/office/drawing/2014/main" id="{47218DAE-C193-FF56-E00B-B43296E9011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93877" y="-391565"/>
            <a:ext cx="8074669" cy="7641130"/>
          </a:xfrm>
          <a:prstGeom prst="rect">
            <a:avLst/>
          </a:prstGeom>
        </p:spPr>
      </p:pic>
    </p:spTree>
    <p:extLst>
      <p:ext uri="{BB962C8B-B14F-4D97-AF65-F5344CB8AC3E}">
        <p14:creationId xmlns:p14="http://schemas.microsoft.com/office/powerpoint/2010/main" val="39012650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633E6126-387A-4F11-4802-F07C3469ED83}"/>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A5CBEB07-597C-C131-F8FF-311EAFB5F7B6}"/>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207071FD-42D0-526E-AA4C-20A6E452CF0C}"/>
              </a:ext>
            </a:extLst>
          </p:cNvPr>
          <p:cNvSpPr>
            <a:spLocks noGrp="1"/>
          </p:cNvSpPr>
          <p:nvPr>
            <p:ph type="dt" sz="half" idx="10"/>
          </p:nvPr>
        </p:nvSpPr>
        <p:spPr/>
        <p:txBody>
          <a:bodyPr/>
          <a:lstStyle/>
          <a:p>
            <a:fld id="{28CC19E4-4D34-C84F-A679-98E10E83CBBE}" type="datetime1">
              <a:rPr lang="fr-FR" smtClean="0"/>
              <a:t>27/08/2025</a:t>
            </a:fld>
            <a:endParaRPr lang="fr-FR"/>
          </a:p>
        </p:txBody>
      </p:sp>
      <p:sp>
        <p:nvSpPr>
          <p:cNvPr id="7" name="Segnaposto numero diapositiva 6">
            <a:extLst>
              <a:ext uri="{FF2B5EF4-FFF2-40B4-BE49-F238E27FC236}">
                <a16:creationId xmlns:a16="http://schemas.microsoft.com/office/drawing/2014/main" id="{BF473669-1F25-867E-811A-4CB4A3488A04}"/>
              </a:ext>
            </a:extLst>
          </p:cNvPr>
          <p:cNvSpPr>
            <a:spLocks noGrp="1"/>
          </p:cNvSpPr>
          <p:nvPr>
            <p:ph type="sldNum" sz="quarter" idx="12"/>
          </p:nvPr>
        </p:nvSpPr>
        <p:spPr/>
        <p:txBody>
          <a:bodyPr/>
          <a:lstStyle/>
          <a:p>
            <a:fld id="{3686A617-C4D3-4D9A-8A46-533505A69CB9}" type="slidenum">
              <a:rPr lang="fr-FR" smtClean="0"/>
              <a:pPr/>
              <a:t>10</a:t>
            </a:fld>
            <a:endParaRPr lang="fr-FR"/>
          </a:p>
        </p:txBody>
      </p:sp>
      <p:sp>
        <p:nvSpPr>
          <p:cNvPr id="9" name="Titolo 6">
            <a:extLst>
              <a:ext uri="{FF2B5EF4-FFF2-40B4-BE49-F238E27FC236}">
                <a16:creationId xmlns:a16="http://schemas.microsoft.com/office/drawing/2014/main" id="{3F3F77B4-4FAC-D53E-FA77-200E3FE4348A}"/>
              </a:ext>
            </a:extLst>
          </p:cNvPr>
          <p:cNvSpPr txBox="1">
            <a:spLocks/>
          </p:cNvSpPr>
          <p:nvPr/>
        </p:nvSpPr>
        <p:spPr>
          <a:xfrm>
            <a:off x="335360" y="764704"/>
            <a:ext cx="8719589" cy="936104"/>
          </a:xfrm>
          <a:prstGeom prst="rect">
            <a:avLst/>
          </a:prstGeom>
        </p:spPr>
        <p:txBody>
          <a:bodyPr/>
          <a:lstStyle>
            <a:lvl1pPr algn="l" defTabSz="914400" rtl="0" eaLnBrk="1" latinLnBrk="0" hangingPunct="1">
              <a:lnSpc>
                <a:spcPct val="90000"/>
              </a:lnSpc>
              <a:spcBef>
                <a:spcPct val="0"/>
              </a:spcBef>
              <a:buNone/>
              <a:defRPr sz="3600" b="0" i="0" kern="1200">
                <a:solidFill>
                  <a:schemeClr val="tx1"/>
                </a:solidFill>
                <a:latin typeface="Calibri" panose="020F0502020204030204" pitchFamily="34" charset="0"/>
                <a:ea typeface="+mj-ea"/>
                <a:cs typeface="+mj-cs"/>
              </a:defRPr>
            </a:lvl1pPr>
          </a:lstStyle>
          <a:p>
            <a:r>
              <a:rPr lang="it-IT" b="1" dirty="0" err="1">
                <a:solidFill>
                  <a:schemeClr val="bg1"/>
                </a:solidFill>
              </a:rPr>
              <a:t>Fantastic</a:t>
            </a:r>
            <a:r>
              <a:rPr lang="it-IT" b="1" dirty="0">
                <a:solidFill>
                  <a:schemeClr val="bg1"/>
                </a:solidFill>
              </a:rPr>
              <a:t> </a:t>
            </a:r>
            <a:r>
              <a:rPr lang="it-IT" b="1" dirty="0" err="1">
                <a:solidFill>
                  <a:schemeClr val="bg1"/>
                </a:solidFill>
              </a:rPr>
              <a:t>forests</a:t>
            </a:r>
            <a:endParaRPr lang="it-IT" b="1" dirty="0">
              <a:solidFill>
                <a:schemeClr val="bg1"/>
              </a:solidFill>
            </a:endParaRPr>
          </a:p>
        </p:txBody>
      </p:sp>
      <p:sp>
        <p:nvSpPr>
          <p:cNvPr id="10" name="Segnaposto contenuto 8">
            <a:extLst>
              <a:ext uri="{FF2B5EF4-FFF2-40B4-BE49-F238E27FC236}">
                <a16:creationId xmlns:a16="http://schemas.microsoft.com/office/drawing/2014/main" id="{EE81CB55-6BD6-2657-EBB6-24B051C507EC}"/>
              </a:ext>
            </a:extLst>
          </p:cNvPr>
          <p:cNvSpPr txBox="1">
            <a:spLocks/>
          </p:cNvSpPr>
          <p:nvPr/>
        </p:nvSpPr>
        <p:spPr>
          <a:xfrm>
            <a:off x="334963" y="1794002"/>
            <a:ext cx="6464530" cy="410803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dirty="0">
                <a:solidFill>
                  <a:schemeClr val="bg1"/>
                </a:solidFill>
                <a:latin typeface="Calibri" panose="020F0502020204030204" pitchFamily="34" charset="0"/>
                <a:cs typeface="Calibri" panose="020F0502020204030204" pitchFamily="34" charset="0"/>
              </a:rPr>
              <a:t>Firstly, let’s learn more about the forests where paper begins its life cycle…</a:t>
            </a:r>
          </a:p>
          <a:p>
            <a:pPr marL="0" indent="0">
              <a:lnSpc>
                <a:spcPct val="100000"/>
              </a:lnSpc>
              <a:buNone/>
            </a:pPr>
            <a:endParaRPr lang="en-GB" sz="2800" dirty="0">
              <a:solidFill>
                <a:schemeClr val="bg1"/>
              </a:solidFill>
              <a:latin typeface="Calibri" panose="020F0502020204030204" pitchFamily="34" charset="0"/>
              <a:cs typeface="Calibri" panose="020F0502020204030204" pitchFamily="34" charset="0"/>
            </a:endParaRPr>
          </a:p>
          <a:p>
            <a:pPr marL="0" indent="0">
              <a:lnSpc>
                <a:spcPct val="100000"/>
              </a:lnSpc>
              <a:buNone/>
            </a:pPr>
            <a:r>
              <a:rPr lang="en-GB" sz="2800" dirty="0">
                <a:solidFill>
                  <a:schemeClr val="bg1"/>
                </a:solidFill>
                <a:latin typeface="Calibri" panose="020F0502020204030204" pitchFamily="34" charset="0"/>
                <a:cs typeface="Calibri" panose="020F0502020204030204" pitchFamily="34" charset="0"/>
              </a:rPr>
              <a:t>Forests are incredibly important! They give us so many things we use every day </a:t>
            </a:r>
            <a:r>
              <a:rPr lang="en-GB" sz="2800" dirty="0">
                <a:solidFill>
                  <a:schemeClr val="bg1"/>
                </a:solidFill>
                <a:latin typeface="Calibri" panose="020F0502020204030204" pitchFamily="34" charset="0"/>
                <a:ea typeface="+mn-lt"/>
                <a:cs typeface="Calibri" panose="020F0502020204030204" pitchFamily="34" charset="0"/>
              </a:rPr>
              <a:t>— like paper, wood, food, chocolate, and even medicine.</a:t>
            </a:r>
            <a:r>
              <a:rPr lang="en-GB" sz="2800" dirty="0">
                <a:solidFill>
                  <a:schemeClr val="bg1"/>
                </a:solidFill>
                <a:latin typeface="Calibri" panose="020F0502020204030204" pitchFamily="34" charset="0"/>
                <a:cs typeface="Calibri" panose="020F0502020204030204" pitchFamily="34" charset="0"/>
              </a:rPr>
              <a:t> </a:t>
            </a:r>
          </a:p>
        </p:txBody>
      </p:sp>
      <p:pic>
        <p:nvPicPr>
          <p:cNvPr id="11" name="Picture Placeholder 14">
            <a:extLst>
              <a:ext uri="{FF2B5EF4-FFF2-40B4-BE49-F238E27FC236}">
                <a16:creationId xmlns:a16="http://schemas.microsoft.com/office/drawing/2014/main" id="{606ADC0F-4A52-C8E2-9678-2E8B53AE3B10}"/>
              </a:ext>
            </a:extLst>
          </p:cNvPr>
          <p:cNvPicPr>
            <a:picLocks noChangeAspect="1"/>
          </p:cNvPicPr>
          <p:nvPr/>
        </p:nvPicPr>
        <p:blipFill>
          <a:blip r:embed="rId3">
            <a:extLst>
              <a:ext uri="{28A0092B-C50C-407E-A947-70E740481C1C}">
                <a14:useLocalDpi xmlns:a14="http://schemas.microsoft.com/office/drawing/2010/main" val="0"/>
              </a:ext>
            </a:extLst>
          </a:blip>
          <a:srcRect l="-5679" t="-15610" r="25755" b="-4465"/>
          <a:stretch>
            <a:fillRect/>
          </a:stretch>
        </p:blipFill>
        <p:spPr>
          <a:xfrm flipH="1">
            <a:off x="7230441" y="-1072123"/>
            <a:ext cx="8246718" cy="8246718"/>
          </a:xfrm>
          <a:prstGeom prst="ellipse">
            <a:avLst/>
          </a:prstGeom>
        </p:spPr>
      </p:pic>
      <p:pic>
        <p:nvPicPr>
          <p:cNvPr id="13" name="Picture Placeholder 14">
            <a:extLst>
              <a:ext uri="{FF2B5EF4-FFF2-40B4-BE49-F238E27FC236}">
                <a16:creationId xmlns:a16="http://schemas.microsoft.com/office/drawing/2014/main" id="{9B8CCE50-BBAF-5ABD-9843-CA783310DDE9}"/>
              </a:ext>
            </a:extLst>
          </p:cNvPr>
          <p:cNvPicPr>
            <a:picLocks noChangeAspect="1"/>
          </p:cNvPicPr>
          <p:nvPr/>
        </p:nvPicPr>
        <p:blipFill>
          <a:blip r:embed="rId4">
            <a:extLst>
              <a:ext uri="{28A0092B-C50C-407E-A947-70E740481C1C}">
                <a14:useLocalDpi xmlns:a14="http://schemas.microsoft.com/office/drawing/2010/main" val="0"/>
              </a:ext>
            </a:extLst>
          </a:blip>
          <a:srcRect l="14215" t="-15610" r="5861" b="-4465"/>
          <a:stretch>
            <a:fillRect/>
          </a:stretch>
        </p:blipFill>
        <p:spPr>
          <a:xfrm>
            <a:off x="13694574" y="-1072123"/>
            <a:ext cx="8246718" cy="8246718"/>
          </a:xfrm>
          <a:prstGeom prst="ellipse">
            <a:avLst/>
          </a:prstGeom>
        </p:spPr>
      </p:pic>
    </p:spTree>
    <p:extLst>
      <p:ext uri="{BB962C8B-B14F-4D97-AF65-F5344CB8AC3E}">
        <p14:creationId xmlns:p14="http://schemas.microsoft.com/office/powerpoint/2010/main" val="6982337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A2D74C05-261D-1FE1-9B9D-C3F1CD6589C1}"/>
            </a:ext>
          </a:extLst>
        </p:cNvPr>
        <p:cNvGrpSpPr/>
        <p:nvPr/>
      </p:nvGrpSpPr>
      <p:grpSpPr>
        <a:xfrm>
          <a:off x="0" y="0"/>
          <a:ext cx="0" cy="0"/>
          <a:chOff x="0" y="0"/>
          <a:chExt cx="0" cy="0"/>
        </a:xfrm>
      </p:grpSpPr>
      <p:pic>
        <p:nvPicPr>
          <p:cNvPr id="2" name="Picture Placeholder 14">
            <a:extLst>
              <a:ext uri="{FF2B5EF4-FFF2-40B4-BE49-F238E27FC236}">
                <a16:creationId xmlns:a16="http://schemas.microsoft.com/office/drawing/2014/main" id="{FB8D6497-CB91-4D28-25E1-3A4DFFEE6A12}"/>
              </a:ext>
            </a:extLst>
          </p:cNvPr>
          <p:cNvPicPr>
            <a:picLocks noChangeAspect="1"/>
          </p:cNvPicPr>
          <p:nvPr/>
        </p:nvPicPr>
        <p:blipFill>
          <a:blip r:embed="rId3">
            <a:extLst>
              <a:ext uri="{28A0092B-C50C-407E-A947-70E740481C1C}">
                <a14:useLocalDpi xmlns:a14="http://schemas.microsoft.com/office/drawing/2010/main" val="0"/>
              </a:ext>
            </a:extLst>
          </a:blip>
          <a:srcRect l="-5679" t="-15610" r="25755" b="-4465"/>
          <a:stretch>
            <a:fillRect/>
          </a:stretch>
        </p:blipFill>
        <p:spPr>
          <a:xfrm flipH="1">
            <a:off x="7230441" y="-1072123"/>
            <a:ext cx="8246718" cy="8246718"/>
          </a:xfrm>
          <a:prstGeom prst="ellipse">
            <a:avLst/>
          </a:prstGeom>
        </p:spPr>
      </p:pic>
      <p:sp>
        <p:nvSpPr>
          <p:cNvPr id="5" name="Segnaposto piè di pagina 4">
            <a:extLst>
              <a:ext uri="{FF2B5EF4-FFF2-40B4-BE49-F238E27FC236}">
                <a16:creationId xmlns:a16="http://schemas.microsoft.com/office/drawing/2014/main" id="{DAD07337-A79A-9696-9737-BA090E5BC79A}"/>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C2E26F39-D774-F675-E691-FEBFF6FA5530}"/>
              </a:ext>
            </a:extLst>
          </p:cNvPr>
          <p:cNvSpPr>
            <a:spLocks noGrp="1"/>
          </p:cNvSpPr>
          <p:nvPr>
            <p:ph type="dt" sz="half" idx="10"/>
          </p:nvPr>
        </p:nvSpPr>
        <p:spPr/>
        <p:txBody>
          <a:bodyPr/>
          <a:lstStyle/>
          <a:p>
            <a:fld id="{28CC19E4-4D34-C84F-A679-98E10E83CBBE}" type="datetime1">
              <a:rPr lang="fr-FR" smtClean="0"/>
              <a:t>27/08/2025</a:t>
            </a:fld>
            <a:endParaRPr lang="fr-FR"/>
          </a:p>
        </p:txBody>
      </p:sp>
      <p:sp>
        <p:nvSpPr>
          <p:cNvPr id="7" name="Segnaposto numero diapositiva 6">
            <a:extLst>
              <a:ext uri="{FF2B5EF4-FFF2-40B4-BE49-F238E27FC236}">
                <a16:creationId xmlns:a16="http://schemas.microsoft.com/office/drawing/2014/main" id="{E1532773-9B13-FE29-FE31-06EC399D23F9}"/>
              </a:ext>
            </a:extLst>
          </p:cNvPr>
          <p:cNvSpPr>
            <a:spLocks noGrp="1"/>
          </p:cNvSpPr>
          <p:nvPr>
            <p:ph type="sldNum" sz="quarter" idx="12"/>
          </p:nvPr>
        </p:nvSpPr>
        <p:spPr/>
        <p:txBody>
          <a:bodyPr/>
          <a:lstStyle/>
          <a:p>
            <a:fld id="{3686A617-C4D3-4D9A-8A46-533505A69CB9}" type="slidenum">
              <a:rPr lang="fr-FR" smtClean="0"/>
              <a:pPr/>
              <a:t>11</a:t>
            </a:fld>
            <a:endParaRPr lang="fr-FR"/>
          </a:p>
        </p:txBody>
      </p:sp>
      <p:sp>
        <p:nvSpPr>
          <p:cNvPr id="9" name="Titolo 6">
            <a:extLst>
              <a:ext uri="{FF2B5EF4-FFF2-40B4-BE49-F238E27FC236}">
                <a16:creationId xmlns:a16="http://schemas.microsoft.com/office/drawing/2014/main" id="{E2A1FE24-E8B1-D7A9-205E-9D7707BD35A3}"/>
              </a:ext>
            </a:extLst>
          </p:cNvPr>
          <p:cNvSpPr txBox="1">
            <a:spLocks/>
          </p:cNvSpPr>
          <p:nvPr/>
        </p:nvSpPr>
        <p:spPr>
          <a:xfrm>
            <a:off x="335360" y="764704"/>
            <a:ext cx="8719589" cy="936104"/>
          </a:xfrm>
          <a:prstGeom prst="rect">
            <a:avLst/>
          </a:prstGeom>
        </p:spPr>
        <p:txBody>
          <a:bodyPr/>
          <a:lstStyle>
            <a:lvl1pPr algn="l" defTabSz="914400" rtl="0" eaLnBrk="1" latinLnBrk="0" hangingPunct="1">
              <a:lnSpc>
                <a:spcPct val="90000"/>
              </a:lnSpc>
              <a:spcBef>
                <a:spcPct val="0"/>
              </a:spcBef>
              <a:buNone/>
              <a:defRPr sz="3600" b="0" i="0" kern="1200">
                <a:solidFill>
                  <a:schemeClr val="tx1"/>
                </a:solidFill>
                <a:latin typeface="Calibri" panose="020F0502020204030204" pitchFamily="34" charset="0"/>
                <a:ea typeface="+mj-ea"/>
                <a:cs typeface="+mj-cs"/>
              </a:defRPr>
            </a:lvl1pPr>
          </a:lstStyle>
          <a:p>
            <a:r>
              <a:rPr lang="it-IT" b="1" dirty="0" err="1">
                <a:solidFill>
                  <a:schemeClr val="bg1"/>
                </a:solidFill>
              </a:rPr>
              <a:t>Fantastic</a:t>
            </a:r>
            <a:r>
              <a:rPr lang="it-IT" b="1" dirty="0">
                <a:solidFill>
                  <a:schemeClr val="bg1"/>
                </a:solidFill>
              </a:rPr>
              <a:t> </a:t>
            </a:r>
            <a:r>
              <a:rPr lang="it-IT" b="1" dirty="0" err="1">
                <a:solidFill>
                  <a:schemeClr val="bg1"/>
                </a:solidFill>
              </a:rPr>
              <a:t>forests</a:t>
            </a:r>
            <a:endParaRPr lang="it-IT" b="1" dirty="0">
              <a:solidFill>
                <a:schemeClr val="bg1"/>
              </a:solidFill>
            </a:endParaRPr>
          </a:p>
        </p:txBody>
      </p:sp>
      <p:pic>
        <p:nvPicPr>
          <p:cNvPr id="11" name="Picture Placeholder 14">
            <a:extLst>
              <a:ext uri="{FF2B5EF4-FFF2-40B4-BE49-F238E27FC236}">
                <a16:creationId xmlns:a16="http://schemas.microsoft.com/office/drawing/2014/main" id="{34B87680-4440-3778-0373-0FB30C5C3A5A}"/>
              </a:ext>
            </a:extLst>
          </p:cNvPr>
          <p:cNvPicPr>
            <a:picLocks noChangeAspect="1"/>
          </p:cNvPicPr>
          <p:nvPr/>
        </p:nvPicPr>
        <p:blipFill>
          <a:blip r:embed="rId4">
            <a:extLst>
              <a:ext uri="{28A0092B-C50C-407E-A947-70E740481C1C}">
                <a14:useLocalDpi xmlns:a14="http://schemas.microsoft.com/office/drawing/2010/main" val="0"/>
              </a:ext>
            </a:extLst>
          </a:blip>
          <a:srcRect l="14215" t="-15610" r="5861" b="-4465"/>
          <a:stretch>
            <a:fillRect/>
          </a:stretch>
        </p:blipFill>
        <p:spPr>
          <a:xfrm>
            <a:off x="7230441" y="-1072123"/>
            <a:ext cx="8246718" cy="8246718"/>
          </a:xfrm>
          <a:prstGeom prst="ellipse">
            <a:avLst/>
          </a:prstGeom>
        </p:spPr>
      </p:pic>
      <p:sp>
        <p:nvSpPr>
          <p:cNvPr id="10" name="Segnaposto contenuto 8">
            <a:extLst>
              <a:ext uri="{FF2B5EF4-FFF2-40B4-BE49-F238E27FC236}">
                <a16:creationId xmlns:a16="http://schemas.microsoft.com/office/drawing/2014/main" id="{0169F403-1567-27F4-0E6D-4097EE70CE1D}"/>
              </a:ext>
            </a:extLst>
          </p:cNvPr>
          <p:cNvSpPr txBox="1">
            <a:spLocks/>
          </p:cNvSpPr>
          <p:nvPr/>
        </p:nvSpPr>
        <p:spPr>
          <a:xfrm>
            <a:off x="334963" y="1794002"/>
            <a:ext cx="6464530" cy="410803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dirty="0">
                <a:solidFill>
                  <a:schemeClr val="bg1"/>
                </a:solidFill>
                <a:latin typeface="Calibri" panose="020F0502020204030204" pitchFamily="34" charset="0"/>
                <a:cs typeface="Calibri" panose="020F0502020204030204" pitchFamily="34" charset="0"/>
              </a:rPr>
              <a:t>Forests are often called </a:t>
            </a:r>
            <a:r>
              <a:rPr lang="en-GB" sz="2800" b="1" dirty="0">
                <a:solidFill>
                  <a:schemeClr val="bg1"/>
                </a:solidFill>
                <a:latin typeface="Calibri" panose="020F0502020204030204" pitchFamily="34" charset="0"/>
                <a:cs typeface="Calibri" panose="020F0502020204030204" pitchFamily="34" charset="0"/>
              </a:rPr>
              <a:t>“the lungs of the planet”</a:t>
            </a:r>
            <a:r>
              <a:rPr lang="en-GB" sz="2800" dirty="0">
                <a:solidFill>
                  <a:schemeClr val="bg1"/>
                </a:solidFill>
                <a:latin typeface="Calibri" panose="020F0502020204030204" pitchFamily="34" charset="0"/>
                <a:cs typeface="Calibri" panose="020F0502020204030204" pitchFamily="34" charset="0"/>
              </a:rPr>
              <a:t> because they absorb carbon dioxide (a gas that causes climate change) and produce out oxygen (for us to breathe in).</a:t>
            </a:r>
          </a:p>
          <a:p>
            <a:pPr marL="0" indent="0">
              <a:lnSpc>
                <a:spcPct val="100000"/>
              </a:lnSpc>
              <a:buNone/>
            </a:pPr>
            <a:endParaRPr lang="en-GB" sz="2800" dirty="0">
              <a:solidFill>
                <a:schemeClr val="bg1"/>
              </a:solidFill>
              <a:latin typeface="Calibri" panose="020F0502020204030204" pitchFamily="34" charset="0"/>
              <a:cs typeface="Calibri" panose="020F0502020204030204" pitchFamily="34" charset="0"/>
            </a:endParaRPr>
          </a:p>
          <a:p>
            <a:pPr marL="0" indent="0">
              <a:lnSpc>
                <a:spcPct val="100000"/>
              </a:lnSpc>
              <a:buNone/>
            </a:pPr>
            <a:r>
              <a:rPr lang="en-GB" sz="2800" dirty="0">
                <a:solidFill>
                  <a:schemeClr val="bg1"/>
                </a:solidFill>
                <a:latin typeface="Calibri" panose="020F0502020204030204" pitchFamily="34" charset="0"/>
                <a:cs typeface="Calibri" panose="020F0502020204030204" pitchFamily="34" charset="0"/>
              </a:rPr>
              <a:t>Forests also help control the climate (temperatures and weather) and clean the water we drink.</a:t>
            </a:r>
          </a:p>
        </p:txBody>
      </p:sp>
      <p:pic>
        <p:nvPicPr>
          <p:cNvPr id="3" name="Picture Placeholder 14">
            <a:extLst>
              <a:ext uri="{FF2B5EF4-FFF2-40B4-BE49-F238E27FC236}">
                <a16:creationId xmlns:a16="http://schemas.microsoft.com/office/drawing/2014/main" id="{12A91B85-2BAC-883D-4CAE-6B616BE144BE}"/>
              </a:ext>
            </a:extLst>
          </p:cNvPr>
          <p:cNvPicPr>
            <a:picLocks noChangeAspect="1"/>
          </p:cNvPicPr>
          <p:nvPr/>
        </p:nvPicPr>
        <p:blipFill>
          <a:blip r:embed="rId5">
            <a:extLst>
              <a:ext uri="{28A0092B-C50C-407E-A947-70E740481C1C}">
                <a14:useLocalDpi xmlns:a14="http://schemas.microsoft.com/office/drawing/2010/main" val="0"/>
              </a:ext>
            </a:extLst>
          </a:blip>
          <a:srcRect l="-49165" t="-7707" b="8269"/>
          <a:stretch>
            <a:fillRect/>
          </a:stretch>
        </p:blipFill>
        <p:spPr>
          <a:xfrm flipH="1">
            <a:off x="13162444" y="-1072123"/>
            <a:ext cx="8246718" cy="8246718"/>
          </a:xfrm>
          <a:prstGeom prst="ellipse">
            <a:avLst/>
          </a:prstGeom>
        </p:spPr>
      </p:pic>
    </p:spTree>
    <p:extLst>
      <p:ext uri="{BB962C8B-B14F-4D97-AF65-F5344CB8AC3E}">
        <p14:creationId xmlns:p14="http://schemas.microsoft.com/office/powerpoint/2010/main" val="2092824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CB0607A1-6BFC-2ACF-F900-6B698D0B988F}"/>
            </a:ext>
          </a:extLst>
        </p:cNvPr>
        <p:cNvGrpSpPr/>
        <p:nvPr/>
      </p:nvGrpSpPr>
      <p:grpSpPr>
        <a:xfrm>
          <a:off x="0" y="0"/>
          <a:ext cx="0" cy="0"/>
          <a:chOff x="0" y="0"/>
          <a:chExt cx="0" cy="0"/>
        </a:xfrm>
      </p:grpSpPr>
      <p:pic>
        <p:nvPicPr>
          <p:cNvPr id="2" name="Picture Placeholder 14">
            <a:extLst>
              <a:ext uri="{FF2B5EF4-FFF2-40B4-BE49-F238E27FC236}">
                <a16:creationId xmlns:a16="http://schemas.microsoft.com/office/drawing/2014/main" id="{9609C491-6D42-F742-F1DC-CBF471B9D79C}"/>
              </a:ext>
            </a:extLst>
          </p:cNvPr>
          <p:cNvPicPr>
            <a:picLocks noChangeAspect="1"/>
          </p:cNvPicPr>
          <p:nvPr/>
        </p:nvPicPr>
        <p:blipFill>
          <a:blip r:embed="rId3">
            <a:extLst>
              <a:ext uri="{28A0092B-C50C-407E-A947-70E740481C1C}">
                <a14:useLocalDpi xmlns:a14="http://schemas.microsoft.com/office/drawing/2010/main" val="0"/>
              </a:ext>
            </a:extLst>
          </a:blip>
          <a:srcRect l="14215" t="-15610" r="5861" b="-4465"/>
          <a:stretch>
            <a:fillRect/>
          </a:stretch>
        </p:blipFill>
        <p:spPr>
          <a:xfrm>
            <a:off x="7230441" y="-1072123"/>
            <a:ext cx="8246718" cy="8246718"/>
          </a:xfrm>
          <a:prstGeom prst="ellipse">
            <a:avLst/>
          </a:prstGeom>
        </p:spPr>
      </p:pic>
      <p:sp>
        <p:nvSpPr>
          <p:cNvPr id="5" name="Segnaposto piè di pagina 4">
            <a:extLst>
              <a:ext uri="{FF2B5EF4-FFF2-40B4-BE49-F238E27FC236}">
                <a16:creationId xmlns:a16="http://schemas.microsoft.com/office/drawing/2014/main" id="{3485CB00-30F6-6CC7-1B9E-F4D980A14049}"/>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4C471AC3-B36F-9BF0-C65F-5D48A075A513}"/>
              </a:ext>
            </a:extLst>
          </p:cNvPr>
          <p:cNvSpPr>
            <a:spLocks noGrp="1"/>
          </p:cNvSpPr>
          <p:nvPr>
            <p:ph type="dt" sz="half" idx="10"/>
          </p:nvPr>
        </p:nvSpPr>
        <p:spPr/>
        <p:txBody>
          <a:bodyPr/>
          <a:lstStyle/>
          <a:p>
            <a:fld id="{28CC19E4-4D34-C84F-A679-98E10E83CBBE}" type="datetime1">
              <a:rPr lang="fr-FR" smtClean="0"/>
              <a:t>27/08/2025</a:t>
            </a:fld>
            <a:endParaRPr lang="fr-FR"/>
          </a:p>
        </p:txBody>
      </p:sp>
      <p:sp>
        <p:nvSpPr>
          <p:cNvPr id="7" name="Segnaposto numero diapositiva 6">
            <a:extLst>
              <a:ext uri="{FF2B5EF4-FFF2-40B4-BE49-F238E27FC236}">
                <a16:creationId xmlns:a16="http://schemas.microsoft.com/office/drawing/2014/main" id="{C0F978C8-037F-8649-23DB-0CD1F6BC551F}"/>
              </a:ext>
            </a:extLst>
          </p:cNvPr>
          <p:cNvSpPr>
            <a:spLocks noGrp="1"/>
          </p:cNvSpPr>
          <p:nvPr>
            <p:ph type="sldNum" sz="quarter" idx="12"/>
          </p:nvPr>
        </p:nvSpPr>
        <p:spPr/>
        <p:txBody>
          <a:bodyPr/>
          <a:lstStyle/>
          <a:p>
            <a:fld id="{3686A617-C4D3-4D9A-8A46-533505A69CB9}" type="slidenum">
              <a:rPr lang="fr-FR" smtClean="0"/>
              <a:pPr/>
              <a:t>12</a:t>
            </a:fld>
            <a:endParaRPr lang="fr-FR"/>
          </a:p>
        </p:txBody>
      </p:sp>
      <p:sp>
        <p:nvSpPr>
          <p:cNvPr id="9" name="Titolo 6">
            <a:extLst>
              <a:ext uri="{FF2B5EF4-FFF2-40B4-BE49-F238E27FC236}">
                <a16:creationId xmlns:a16="http://schemas.microsoft.com/office/drawing/2014/main" id="{AE150ABC-EC79-4647-DC5E-88A38D442A2A}"/>
              </a:ext>
            </a:extLst>
          </p:cNvPr>
          <p:cNvSpPr txBox="1">
            <a:spLocks/>
          </p:cNvSpPr>
          <p:nvPr/>
        </p:nvSpPr>
        <p:spPr>
          <a:xfrm>
            <a:off x="335360" y="764704"/>
            <a:ext cx="8719589" cy="936104"/>
          </a:xfrm>
          <a:prstGeom prst="rect">
            <a:avLst/>
          </a:prstGeom>
        </p:spPr>
        <p:txBody>
          <a:bodyPr/>
          <a:lstStyle>
            <a:lvl1pPr algn="l" defTabSz="914400" rtl="0" eaLnBrk="1" latinLnBrk="0" hangingPunct="1">
              <a:lnSpc>
                <a:spcPct val="90000"/>
              </a:lnSpc>
              <a:spcBef>
                <a:spcPct val="0"/>
              </a:spcBef>
              <a:buNone/>
              <a:defRPr sz="3600" b="0" i="0" kern="1200">
                <a:solidFill>
                  <a:schemeClr val="tx1"/>
                </a:solidFill>
                <a:latin typeface="Calibri" panose="020F0502020204030204" pitchFamily="34" charset="0"/>
                <a:ea typeface="+mj-ea"/>
                <a:cs typeface="+mj-cs"/>
              </a:defRPr>
            </a:lvl1pPr>
          </a:lstStyle>
          <a:p>
            <a:r>
              <a:rPr lang="it-IT" b="1" dirty="0" err="1">
                <a:solidFill>
                  <a:schemeClr val="bg1"/>
                </a:solidFill>
              </a:rPr>
              <a:t>Fantastic</a:t>
            </a:r>
            <a:r>
              <a:rPr lang="it-IT" b="1" dirty="0">
                <a:solidFill>
                  <a:schemeClr val="bg1"/>
                </a:solidFill>
              </a:rPr>
              <a:t> </a:t>
            </a:r>
            <a:r>
              <a:rPr lang="it-IT" b="1" dirty="0" err="1">
                <a:solidFill>
                  <a:schemeClr val="bg1"/>
                </a:solidFill>
              </a:rPr>
              <a:t>forests</a:t>
            </a:r>
            <a:endParaRPr lang="it-IT" b="1" dirty="0">
              <a:solidFill>
                <a:schemeClr val="bg1"/>
              </a:solidFill>
            </a:endParaRPr>
          </a:p>
        </p:txBody>
      </p:sp>
      <p:pic>
        <p:nvPicPr>
          <p:cNvPr id="11" name="Picture Placeholder 14">
            <a:extLst>
              <a:ext uri="{FF2B5EF4-FFF2-40B4-BE49-F238E27FC236}">
                <a16:creationId xmlns:a16="http://schemas.microsoft.com/office/drawing/2014/main" id="{1C4B0555-5D8B-3F86-FBAC-063A943AC78C}"/>
              </a:ext>
            </a:extLst>
          </p:cNvPr>
          <p:cNvPicPr>
            <a:picLocks noChangeAspect="1"/>
          </p:cNvPicPr>
          <p:nvPr/>
        </p:nvPicPr>
        <p:blipFill>
          <a:blip r:embed="rId4">
            <a:extLst>
              <a:ext uri="{28A0092B-C50C-407E-A947-70E740481C1C}">
                <a14:useLocalDpi xmlns:a14="http://schemas.microsoft.com/office/drawing/2010/main" val="0"/>
              </a:ext>
            </a:extLst>
          </a:blip>
          <a:srcRect l="-49165" t="-7707" b="8269"/>
          <a:stretch>
            <a:fillRect/>
          </a:stretch>
        </p:blipFill>
        <p:spPr>
          <a:xfrm flipH="1">
            <a:off x="7230441" y="-1072123"/>
            <a:ext cx="8246718" cy="8246718"/>
          </a:xfrm>
          <a:prstGeom prst="ellipse">
            <a:avLst/>
          </a:prstGeom>
        </p:spPr>
      </p:pic>
      <p:sp>
        <p:nvSpPr>
          <p:cNvPr id="10" name="Segnaposto contenuto 8">
            <a:extLst>
              <a:ext uri="{FF2B5EF4-FFF2-40B4-BE49-F238E27FC236}">
                <a16:creationId xmlns:a16="http://schemas.microsoft.com/office/drawing/2014/main" id="{26C69581-2667-AB8B-FB95-962D38D60463}"/>
              </a:ext>
            </a:extLst>
          </p:cNvPr>
          <p:cNvSpPr txBox="1">
            <a:spLocks/>
          </p:cNvSpPr>
          <p:nvPr/>
        </p:nvSpPr>
        <p:spPr>
          <a:xfrm>
            <a:off x="334963" y="1794002"/>
            <a:ext cx="6668510" cy="410803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dirty="0">
                <a:solidFill>
                  <a:schemeClr val="bg1"/>
                </a:solidFill>
                <a:latin typeface="Calibri"/>
                <a:ea typeface="Calibri"/>
                <a:cs typeface="Calibri"/>
              </a:rPr>
              <a:t>They also support </a:t>
            </a:r>
            <a:r>
              <a:rPr lang="en-GB" sz="2800" b="1" dirty="0">
                <a:solidFill>
                  <a:schemeClr val="bg1"/>
                </a:solidFill>
                <a:latin typeface="Calibri"/>
                <a:ea typeface="Calibri"/>
                <a:cs typeface="Calibri"/>
              </a:rPr>
              <a:t>biodiversity</a:t>
            </a:r>
            <a:r>
              <a:rPr lang="en-GB" sz="2800" dirty="0">
                <a:solidFill>
                  <a:schemeClr val="bg1"/>
                </a:solidFill>
                <a:latin typeface="Calibri"/>
                <a:ea typeface="Calibri"/>
                <a:cs typeface="Calibri"/>
              </a:rPr>
              <a:t>, providing       </a:t>
            </a:r>
            <a:r>
              <a:rPr lang="en-GB" sz="2800" b="1" dirty="0">
                <a:solidFill>
                  <a:schemeClr val="bg1"/>
                </a:solidFill>
                <a:latin typeface="Calibri"/>
                <a:ea typeface="Calibri"/>
                <a:cs typeface="Calibri"/>
              </a:rPr>
              <a:t> habitats</a:t>
            </a:r>
            <a:r>
              <a:rPr lang="en-GB" sz="2800" dirty="0">
                <a:solidFill>
                  <a:schemeClr val="bg1"/>
                </a:solidFill>
                <a:latin typeface="Calibri"/>
                <a:ea typeface="Calibri"/>
                <a:cs typeface="Calibri"/>
              </a:rPr>
              <a:t> to a diverse range of plant and animal species.</a:t>
            </a:r>
          </a:p>
          <a:p>
            <a:pPr marL="0" indent="0">
              <a:lnSpc>
                <a:spcPct val="100000"/>
              </a:lnSpc>
              <a:buNone/>
            </a:pPr>
            <a:endParaRPr lang="en-GB" sz="2800" dirty="0">
              <a:solidFill>
                <a:schemeClr val="bg1"/>
              </a:solidFill>
              <a:latin typeface="Calibri" panose="020F0502020204030204" pitchFamily="34" charset="0"/>
              <a:cs typeface="Calibri" panose="020F0502020204030204" pitchFamily="34" charset="0"/>
            </a:endParaRPr>
          </a:p>
          <a:p>
            <a:pPr marL="0" indent="0">
              <a:lnSpc>
                <a:spcPct val="100000"/>
              </a:lnSpc>
              <a:buNone/>
            </a:pPr>
            <a:r>
              <a:rPr lang="en-GB" sz="2800" dirty="0">
                <a:solidFill>
                  <a:schemeClr val="bg1"/>
                </a:solidFill>
                <a:latin typeface="Calibri" panose="020F0502020204030204" pitchFamily="34" charset="0"/>
                <a:cs typeface="Calibri" panose="020F0502020204030204" pitchFamily="34" charset="0"/>
              </a:rPr>
              <a:t>In many European forests, endangered species have been successfully reintroduced.</a:t>
            </a:r>
          </a:p>
          <a:p>
            <a:pPr marL="0" indent="0">
              <a:lnSpc>
                <a:spcPct val="100000"/>
              </a:lnSpc>
              <a:buNone/>
            </a:pPr>
            <a:endParaRPr lang="en-GB" sz="2800" dirty="0">
              <a:solidFill>
                <a:schemeClr val="bg1"/>
              </a:solidFill>
              <a:latin typeface="Calibri" panose="020F0502020204030204" pitchFamily="34" charset="0"/>
              <a:cs typeface="Calibri" panose="020F0502020204030204" pitchFamily="34" charset="0"/>
            </a:endParaRPr>
          </a:p>
          <a:p>
            <a:pPr marL="0" indent="0">
              <a:lnSpc>
                <a:spcPct val="100000"/>
              </a:lnSpc>
              <a:buNone/>
            </a:pPr>
            <a:r>
              <a:rPr lang="en-GB" sz="2800" dirty="0">
                <a:solidFill>
                  <a:schemeClr val="bg1"/>
                </a:solidFill>
                <a:latin typeface="Calibri" panose="020F0502020204030204" pitchFamily="34" charset="0"/>
                <a:cs typeface="Calibri" panose="020F0502020204030204" pitchFamily="34" charset="0"/>
              </a:rPr>
              <a:t>But forests can only keep doing all this if we </a:t>
            </a:r>
            <a:r>
              <a:rPr lang="en-GB" sz="2800" b="1" dirty="0">
                <a:solidFill>
                  <a:schemeClr val="bg1"/>
                </a:solidFill>
                <a:latin typeface="Calibri" panose="020F0502020204030204" pitchFamily="34" charset="0"/>
                <a:cs typeface="Calibri" panose="020F0502020204030204" pitchFamily="34" charset="0"/>
              </a:rPr>
              <a:t>look after them properly</a:t>
            </a:r>
            <a:r>
              <a:rPr lang="en-GB" sz="2800" dirty="0">
                <a:solidFill>
                  <a:schemeClr val="bg1"/>
                </a:solidFill>
                <a:latin typeface="Calibri" panose="020F0502020204030204" pitchFamily="34" charset="0"/>
                <a:cs typeface="Calibri" panose="020F0502020204030204" pitchFamily="34" charset="0"/>
              </a:rPr>
              <a:t>.</a:t>
            </a:r>
          </a:p>
        </p:txBody>
      </p:sp>
      <p:pic>
        <p:nvPicPr>
          <p:cNvPr id="3" name="Picture Placeholder 14">
            <a:extLst>
              <a:ext uri="{FF2B5EF4-FFF2-40B4-BE49-F238E27FC236}">
                <a16:creationId xmlns:a16="http://schemas.microsoft.com/office/drawing/2014/main" id="{3AD2342D-7208-245B-90A9-D7EF19A31A74}"/>
              </a:ext>
            </a:extLst>
          </p:cNvPr>
          <p:cNvPicPr>
            <a:picLocks noChangeAspect="1"/>
          </p:cNvPicPr>
          <p:nvPr/>
        </p:nvPicPr>
        <p:blipFill>
          <a:blip r:embed="rId5">
            <a:extLst>
              <a:ext uri="{28A0092B-C50C-407E-A947-70E740481C1C}">
                <a14:useLocalDpi xmlns:a14="http://schemas.microsoft.com/office/drawing/2010/main" val="0"/>
              </a:ext>
            </a:extLst>
          </a:blip>
          <a:srcRect l="16719" r="16719"/>
          <a:stretch/>
        </p:blipFill>
        <p:spPr>
          <a:xfrm flipH="1">
            <a:off x="12488241" y="-964693"/>
            <a:ext cx="8246718" cy="8246718"/>
          </a:xfrm>
          <a:prstGeom prst="ellipse">
            <a:avLst/>
          </a:prstGeom>
        </p:spPr>
      </p:pic>
    </p:spTree>
    <p:extLst>
      <p:ext uri="{BB962C8B-B14F-4D97-AF65-F5344CB8AC3E}">
        <p14:creationId xmlns:p14="http://schemas.microsoft.com/office/powerpoint/2010/main" val="17992554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3711202F-1840-B4BC-7B21-FF169B1CEB20}"/>
            </a:ext>
          </a:extLst>
        </p:cNvPr>
        <p:cNvGrpSpPr/>
        <p:nvPr/>
      </p:nvGrpSpPr>
      <p:grpSpPr>
        <a:xfrm>
          <a:off x="0" y="0"/>
          <a:ext cx="0" cy="0"/>
          <a:chOff x="0" y="0"/>
          <a:chExt cx="0" cy="0"/>
        </a:xfrm>
      </p:grpSpPr>
      <p:pic>
        <p:nvPicPr>
          <p:cNvPr id="18" name="Picture Placeholder 14">
            <a:extLst>
              <a:ext uri="{FF2B5EF4-FFF2-40B4-BE49-F238E27FC236}">
                <a16:creationId xmlns:a16="http://schemas.microsoft.com/office/drawing/2014/main" id="{DCA8AEED-CA69-40FF-DDE5-D84DFA37459D}"/>
              </a:ext>
            </a:extLst>
          </p:cNvPr>
          <p:cNvPicPr>
            <a:picLocks noChangeAspect="1"/>
          </p:cNvPicPr>
          <p:nvPr/>
        </p:nvPicPr>
        <p:blipFill>
          <a:blip r:embed="rId3">
            <a:extLst>
              <a:ext uri="{28A0092B-C50C-407E-A947-70E740481C1C}">
                <a14:useLocalDpi xmlns:a14="http://schemas.microsoft.com/office/drawing/2010/main" val="0"/>
              </a:ext>
            </a:extLst>
          </a:blip>
          <a:srcRect l="-49165" t="-7707" b="8269"/>
          <a:stretch>
            <a:fillRect/>
          </a:stretch>
        </p:blipFill>
        <p:spPr>
          <a:xfrm flipH="1">
            <a:off x="7230441" y="-1072123"/>
            <a:ext cx="8246718" cy="8246718"/>
          </a:xfrm>
          <a:prstGeom prst="ellipse">
            <a:avLst/>
          </a:prstGeom>
        </p:spPr>
      </p:pic>
      <p:pic>
        <p:nvPicPr>
          <p:cNvPr id="11" name="Picture Placeholder 14">
            <a:extLst>
              <a:ext uri="{FF2B5EF4-FFF2-40B4-BE49-F238E27FC236}">
                <a16:creationId xmlns:a16="http://schemas.microsoft.com/office/drawing/2014/main" id="{A1289EB2-A2D7-A060-0799-1E862C42B549}"/>
              </a:ext>
            </a:extLst>
          </p:cNvPr>
          <p:cNvPicPr>
            <a:picLocks noChangeAspect="1"/>
          </p:cNvPicPr>
          <p:nvPr/>
        </p:nvPicPr>
        <p:blipFill>
          <a:blip r:embed="rId4">
            <a:extLst>
              <a:ext uri="{28A0092B-C50C-407E-A947-70E740481C1C}">
                <a14:useLocalDpi xmlns:a14="http://schemas.microsoft.com/office/drawing/2010/main" val="0"/>
              </a:ext>
            </a:extLst>
          </a:blip>
          <a:srcRect l="16719" r="16719"/>
          <a:stretch/>
        </p:blipFill>
        <p:spPr>
          <a:xfrm flipH="1">
            <a:off x="7230441" y="-1072123"/>
            <a:ext cx="8246718" cy="8246718"/>
          </a:xfrm>
          <a:prstGeom prst="ellipse">
            <a:avLst/>
          </a:prstGeom>
        </p:spPr>
      </p:pic>
      <p:sp>
        <p:nvSpPr>
          <p:cNvPr id="5" name="Segnaposto piè di pagina 4">
            <a:extLst>
              <a:ext uri="{FF2B5EF4-FFF2-40B4-BE49-F238E27FC236}">
                <a16:creationId xmlns:a16="http://schemas.microsoft.com/office/drawing/2014/main" id="{004106CB-BC10-B5F6-CF84-4A78EF211565}"/>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9A8A4939-E469-5F3B-8524-802A903F292E}"/>
              </a:ext>
            </a:extLst>
          </p:cNvPr>
          <p:cNvSpPr>
            <a:spLocks noGrp="1"/>
          </p:cNvSpPr>
          <p:nvPr>
            <p:ph type="dt" sz="half" idx="10"/>
          </p:nvPr>
        </p:nvSpPr>
        <p:spPr/>
        <p:txBody>
          <a:bodyPr/>
          <a:lstStyle/>
          <a:p>
            <a:fld id="{28CC19E4-4D34-C84F-A679-98E10E83CBBE}" type="datetime1">
              <a:rPr lang="fr-FR" smtClean="0"/>
              <a:t>27/08/2025</a:t>
            </a:fld>
            <a:endParaRPr lang="fr-FR"/>
          </a:p>
        </p:txBody>
      </p:sp>
      <p:sp>
        <p:nvSpPr>
          <p:cNvPr id="7" name="Segnaposto numero diapositiva 6">
            <a:extLst>
              <a:ext uri="{FF2B5EF4-FFF2-40B4-BE49-F238E27FC236}">
                <a16:creationId xmlns:a16="http://schemas.microsoft.com/office/drawing/2014/main" id="{C6782308-FCCB-9064-007C-1101366309D5}"/>
              </a:ext>
            </a:extLst>
          </p:cNvPr>
          <p:cNvSpPr>
            <a:spLocks noGrp="1"/>
          </p:cNvSpPr>
          <p:nvPr>
            <p:ph type="sldNum" sz="quarter" idx="12"/>
          </p:nvPr>
        </p:nvSpPr>
        <p:spPr/>
        <p:txBody>
          <a:bodyPr/>
          <a:lstStyle/>
          <a:p>
            <a:fld id="{3686A617-C4D3-4D9A-8A46-533505A69CB9}" type="slidenum">
              <a:rPr lang="fr-FR" smtClean="0"/>
              <a:pPr/>
              <a:t>13</a:t>
            </a:fld>
            <a:endParaRPr lang="fr-FR"/>
          </a:p>
        </p:txBody>
      </p:sp>
      <p:sp>
        <p:nvSpPr>
          <p:cNvPr id="3" name="Titolo 6">
            <a:extLst>
              <a:ext uri="{FF2B5EF4-FFF2-40B4-BE49-F238E27FC236}">
                <a16:creationId xmlns:a16="http://schemas.microsoft.com/office/drawing/2014/main" id="{C0950C73-E8C0-5DFA-5F86-87E14FE6D68B}"/>
              </a:ext>
            </a:extLst>
          </p:cNvPr>
          <p:cNvSpPr txBox="1">
            <a:spLocks/>
          </p:cNvSpPr>
          <p:nvPr/>
        </p:nvSpPr>
        <p:spPr>
          <a:xfrm>
            <a:off x="335360" y="764704"/>
            <a:ext cx="8719589" cy="936104"/>
          </a:xfrm>
          <a:prstGeom prst="rect">
            <a:avLst/>
          </a:prstGeom>
        </p:spPr>
        <p:txBody>
          <a:bodyPr/>
          <a:lstStyle>
            <a:lvl1pPr algn="l" defTabSz="914400" rtl="0" eaLnBrk="1" latinLnBrk="0" hangingPunct="1">
              <a:lnSpc>
                <a:spcPct val="90000"/>
              </a:lnSpc>
              <a:spcBef>
                <a:spcPct val="0"/>
              </a:spcBef>
              <a:buNone/>
              <a:defRPr sz="3600" b="0" i="0" kern="1200">
                <a:solidFill>
                  <a:schemeClr val="tx1"/>
                </a:solidFill>
                <a:latin typeface="Calibri" panose="020F0502020204030204" pitchFamily="34" charset="0"/>
                <a:ea typeface="+mj-ea"/>
                <a:cs typeface="+mj-cs"/>
              </a:defRPr>
            </a:lvl1pPr>
          </a:lstStyle>
          <a:p>
            <a:r>
              <a:rPr lang="en-GB" b="1">
                <a:solidFill>
                  <a:schemeClr val="bg1"/>
                </a:solidFill>
              </a:rPr>
              <a:t>Sustainably managed forests</a:t>
            </a:r>
            <a:endParaRPr lang="it-IT" b="1" dirty="0">
              <a:solidFill>
                <a:schemeClr val="bg1"/>
              </a:solidFill>
            </a:endParaRPr>
          </a:p>
        </p:txBody>
      </p:sp>
      <p:sp>
        <p:nvSpPr>
          <p:cNvPr id="4" name="Segnaposto contenuto 8">
            <a:extLst>
              <a:ext uri="{FF2B5EF4-FFF2-40B4-BE49-F238E27FC236}">
                <a16:creationId xmlns:a16="http://schemas.microsoft.com/office/drawing/2014/main" id="{54D9A198-C8C2-BCCE-4493-B6BEB84AFAA8}"/>
              </a:ext>
            </a:extLst>
          </p:cNvPr>
          <p:cNvSpPr txBox="1">
            <a:spLocks/>
          </p:cNvSpPr>
          <p:nvPr/>
        </p:nvSpPr>
        <p:spPr>
          <a:xfrm>
            <a:off x="334963" y="1794002"/>
            <a:ext cx="6370638" cy="93610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dirty="0">
                <a:solidFill>
                  <a:schemeClr val="bg1"/>
                </a:solidFill>
                <a:latin typeface="Calibri" panose="020F0502020204030204" pitchFamily="34" charset="0"/>
                <a:cs typeface="Calibri" panose="020F0502020204030204" pitchFamily="34" charset="0"/>
              </a:rPr>
              <a:t>A </a:t>
            </a:r>
            <a:r>
              <a:rPr lang="en-GB" b="1" dirty="0">
                <a:solidFill>
                  <a:schemeClr val="bg1"/>
                </a:solidFill>
                <a:latin typeface="Calibri" panose="020F0502020204030204" pitchFamily="34" charset="0"/>
                <a:cs typeface="Calibri" panose="020F0502020204030204" pitchFamily="34" charset="0"/>
              </a:rPr>
              <a:t>sustainably managed </a:t>
            </a:r>
            <a:r>
              <a:rPr lang="en-GB" dirty="0">
                <a:solidFill>
                  <a:schemeClr val="bg1"/>
                </a:solidFill>
                <a:latin typeface="Calibri" panose="020F0502020204030204" pitchFamily="34" charset="0"/>
                <a:cs typeface="Calibri" panose="020F0502020204030204" pitchFamily="34" charset="0"/>
              </a:rPr>
              <a:t>forest is a forest that is carefully looked after by people. </a:t>
            </a:r>
            <a:endParaRPr lang="en-GB" b="1" dirty="0">
              <a:solidFill>
                <a:schemeClr val="bg1"/>
              </a:solidFill>
              <a:latin typeface="Calibri" panose="020F0502020204030204" pitchFamily="34" charset="0"/>
              <a:cs typeface="Calibri" panose="020F0502020204030204" pitchFamily="34" charset="0"/>
            </a:endParaRPr>
          </a:p>
        </p:txBody>
      </p:sp>
      <p:sp>
        <p:nvSpPr>
          <p:cNvPr id="8" name="Segnaposto contenuto 8">
            <a:extLst>
              <a:ext uri="{FF2B5EF4-FFF2-40B4-BE49-F238E27FC236}">
                <a16:creationId xmlns:a16="http://schemas.microsoft.com/office/drawing/2014/main" id="{7BCC0599-46A3-A699-93F3-821334FF5C48}"/>
              </a:ext>
            </a:extLst>
          </p:cNvPr>
          <p:cNvSpPr txBox="1">
            <a:spLocks/>
          </p:cNvSpPr>
          <p:nvPr/>
        </p:nvSpPr>
        <p:spPr>
          <a:xfrm>
            <a:off x="541435" y="2848654"/>
            <a:ext cx="6482932" cy="93610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dirty="0">
                <a:solidFill>
                  <a:schemeClr val="bg1"/>
                </a:solidFill>
                <a:latin typeface="Calibri" panose="020F0502020204030204" pitchFamily="34" charset="0"/>
                <a:cs typeface="Calibri" panose="020F0502020204030204" pitchFamily="34" charset="0"/>
              </a:rPr>
              <a:t>Trees are carefully harvested, and new ones grow naturally or are planted to keep the forest healthy. </a:t>
            </a:r>
            <a:endParaRPr lang="en-GB" b="1" dirty="0">
              <a:solidFill>
                <a:schemeClr val="bg1"/>
              </a:solidFill>
              <a:latin typeface="Calibri" panose="020F0502020204030204" pitchFamily="34" charset="0"/>
              <a:cs typeface="Calibri" panose="020F0502020204030204" pitchFamily="34" charset="0"/>
            </a:endParaRPr>
          </a:p>
        </p:txBody>
      </p:sp>
      <p:sp>
        <p:nvSpPr>
          <p:cNvPr id="12" name="Segnaposto contenuto 8">
            <a:extLst>
              <a:ext uri="{FF2B5EF4-FFF2-40B4-BE49-F238E27FC236}">
                <a16:creationId xmlns:a16="http://schemas.microsoft.com/office/drawing/2014/main" id="{6E74A9F3-CB7B-4FA6-C9C8-3FF4F4F42262}"/>
              </a:ext>
            </a:extLst>
          </p:cNvPr>
          <p:cNvSpPr txBox="1">
            <a:spLocks/>
          </p:cNvSpPr>
          <p:nvPr/>
        </p:nvSpPr>
        <p:spPr>
          <a:xfrm>
            <a:off x="77726" y="3083534"/>
            <a:ext cx="515268" cy="46634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dirty="0">
                <a:solidFill>
                  <a:schemeClr val="bg1"/>
                </a:solidFill>
                <a:ea typeface="+mn-lt"/>
                <a:cs typeface="+mn-lt"/>
              </a:rPr>
              <a:t>🌱</a:t>
            </a:r>
            <a:endParaRPr lang="en-GB" b="1" dirty="0">
              <a:solidFill>
                <a:schemeClr val="bg1"/>
              </a:solidFill>
              <a:latin typeface="Calibri" panose="020F0502020204030204" pitchFamily="34" charset="0"/>
              <a:cs typeface="Calibri" panose="020F0502020204030204" pitchFamily="34" charset="0"/>
            </a:endParaRPr>
          </a:p>
        </p:txBody>
      </p:sp>
      <p:sp>
        <p:nvSpPr>
          <p:cNvPr id="13" name="Segnaposto contenuto 8">
            <a:extLst>
              <a:ext uri="{FF2B5EF4-FFF2-40B4-BE49-F238E27FC236}">
                <a16:creationId xmlns:a16="http://schemas.microsoft.com/office/drawing/2014/main" id="{DE1B9023-5084-0521-BC9C-F1E22C08F05B}"/>
              </a:ext>
            </a:extLst>
          </p:cNvPr>
          <p:cNvSpPr txBox="1">
            <a:spLocks/>
          </p:cNvSpPr>
          <p:nvPr/>
        </p:nvSpPr>
        <p:spPr>
          <a:xfrm>
            <a:off x="541435" y="3745344"/>
            <a:ext cx="6482932" cy="93610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dirty="0">
                <a:solidFill>
                  <a:schemeClr val="bg1"/>
                </a:solidFill>
                <a:latin typeface="Calibri" panose="020F0502020204030204" pitchFamily="34" charset="0"/>
                <a:ea typeface="+mn-lt"/>
                <a:cs typeface="Calibri" panose="020F0502020204030204" pitchFamily="34" charset="0"/>
              </a:rPr>
              <a:t>The animals and plants are protected to maintain biodiversity.</a:t>
            </a:r>
            <a:endParaRPr lang="en-GB" b="1" dirty="0">
              <a:solidFill>
                <a:schemeClr val="bg1"/>
              </a:solidFill>
              <a:latin typeface="Calibri" panose="020F0502020204030204" pitchFamily="34" charset="0"/>
              <a:cs typeface="Calibri" panose="020F0502020204030204" pitchFamily="34" charset="0"/>
            </a:endParaRPr>
          </a:p>
        </p:txBody>
      </p:sp>
      <p:sp>
        <p:nvSpPr>
          <p:cNvPr id="14" name="Segnaposto contenuto 8">
            <a:extLst>
              <a:ext uri="{FF2B5EF4-FFF2-40B4-BE49-F238E27FC236}">
                <a16:creationId xmlns:a16="http://schemas.microsoft.com/office/drawing/2014/main" id="{2DC2DE41-DD2C-D1CC-DD17-91F57D085B73}"/>
              </a:ext>
            </a:extLst>
          </p:cNvPr>
          <p:cNvSpPr txBox="1">
            <a:spLocks/>
          </p:cNvSpPr>
          <p:nvPr/>
        </p:nvSpPr>
        <p:spPr>
          <a:xfrm>
            <a:off x="77726" y="3980224"/>
            <a:ext cx="515268" cy="46634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dirty="0">
                <a:solidFill>
                  <a:schemeClr val="bg1"/>
                </a:solidFill>
                <a:ea typeface="+mn-lt"/>
                <a:cs typeface="+mn-lt"/>
              </a:rPr>
              <a:t>🦊</a:t>
            </a:r>
            <a:endParaRPr lang="en-GB" b="1" dirty="0">
              <a:solidFill>
                <a:schemeClr val="bg1"/>
              </a:solidFill>
              <a:latin typeface="Calibri" panose="020F0502020204030204" pitchFamily="34" charset="0"/>
              <a:cs typeface="Calibri" panose="020F0502020204030204" pitchFamily="34" charset="0"/>
            </a:endParaRPr>
          </a:p>
        </p:txBody>
      </p:sp>
      <p:sp>
        <p:nvSpPr>
          <p:cNvPr id="15" name="Segnaposto contenuto 8">
            <a:extLst>
              <a:ext uri="{FF2B5EF4-FFF2-40B4-BE49-F238E27FC236}">
                <a16:creationId xmlns:a16="http://schemas.microsoft.com/office/drawing/2014/main" id="{53535519-BBB4-E9C0-8305-2D6CF6C54BA9}"/>
              </a:ext>
            </a:extLst>
          </p:cNvPr>
          <p:cNvSpPr txBox="1">
            <a:spLocks/>
          </p:cNvSpPr>
          <p:nvPr/>
        </p:nvSpPr>
        <p:spPr>
          <a:xfrm>
            <a:off x="541435" y="4631599"/>
            <a:ext cx="6482932" cy="505758"/>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dirty="0">
                <a:solidFill>
                  <a:schemeClr val="bg1"/>
                </a:solidFill>
                <a:latin typeface="Calibri" panose="020F0502020204030204" pitchFamily="34" charset="0"/>
                <a:ea typeface="+mn-lt"/>
                <a:cs typeface="Calibri" panose="020F0502020204030204" pitchFamily="34" charset="0"/>
              </a:rPr>
              <a:t>The forest stays healthy for future generations.</a:t>
            </a:r>
            <a:endParaRPr lang="en-US" dirty="0">
              <a:solidFill>
                <a:schemeClr val="bg1"/>
              </a:solidFill>
              <a:latin typeface="Calibri" panose="020F0502020204030204" pitchFamily="34" charset="0"/>
              <a:cs typeface="Calibri" panose="020F0502020204030204" pitchFamily="34" charset="0"/>
            </a:endParaRPr>
          </a:p>
        </p:txBody>
      </p:sp>
      <p:sp>
        <p:nvSpPr>
          <p:cNvPr id="16" name="Segnaposto contenuto 8">
            <a:extLst>
              <a:ext uri="{FF2B5EF4-FFF2-40B4-BE49-F238E27FC236}">
                <a16:creationId xmlns:a16="http://schemas.microsoft.com/office/drawing/2014/main" id="{AFED5431-3168-D445-8BC1-59AD96AC6773}"/>
              </a:ext>
            </a:extLst>
          </p:cNvPr>
          <p:cNvSpPr txBox="1">
            <a:spLocks/>
          </p:cNvSpPr>
          <p:nvPr/>
        </p:nvSpPr>
        <p:spPr>
          <a:xfrm>
            <a:off x="77726" y="4716494"/>
            <a:ext cx="515268" cy="46634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dirty="0">
                <a:solidFill>
                  <a:schemeClr val="bg1"/>
                </a:solidFill>
                <a:ea typeface="+mn-lt"/>
                <a:cs typeface="+mn-lt"/>
              </a:rPr>
              <a:t>🌍</a:t>
            </a:r>
            <a:endParaRPr lang="en-GB" b="1" dirty="0">
              <a:solidFill>
                <a:schemeClr val="bg1"/>
              </a:solidFill>
              <a:latin typeface="Calibri" panose="020F0502020204030204" pitchFamily="34" charset="0"/>
              <a:cs typeface="Calibri" panose="020F0502020204030204" pitchFamily="34" charset="0"/>
            </a:endParaRPr>
          </a:p>
        </p:txBody>
      </p:sp>
      <p:sp>
        <p:nvSpPr>
          <p:cNvPr id="17" name="Segnaposto contenuto 8">
            <a:extLst>
              <a:ext uri="{FF2B5EF4-FFF2-40B4-BE49-F238E27FC236}">
                <a16:creationId xmlns:a16="http://schemas.microsoft.com/office/drawing/2014/main" id="{AE87C4CD-E390-88C7-25A5-03203CA45054}"/>
              </a:ext>
            </a:extLst>
          </p:cNvPr>
          <p:cNvSpPr txBox="1">
            <a:spLocks/>
          </p:cNvSpPr>
          <p:nvPr/>
        </p:nvSpPr>
        <p:spPr>
          <a:xfrm>
            <a:off x="334963" y="5293409"/>
            <a:ext cx="6689404" cy="93610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dirty="0">
                <a:solidFill>
                  <a:schemeClr val="bg1"/>
                </a:solidFill>
                <a:latin typeface="Calibri" panose="020F0502020204030204" pitchFamily="34" charset="0"/>
                <a:cs typeface="Calibri" panose="020F0502020204030204" pitchFamily="34" charset="0"/>
              </a:rPr>
              <a:t>That way, we can use what we need </a:t>
            </a:r>
            <a:r>
              <a:rPr lang="en-GB" b="1" dirty="0">
                <a:solidFill>
                  <a:schemeClr val="bg1"/>
                </a:solidFill>
                <a:latin typeface="Calibri" panose="020F0502020204030204" pitchFamily="34" charset="0"/>
                <a:cs typeface="Calibri" panose="020F0502020204030204" pitchFamily="34" charset="0"/>
              </a:rPr>
              <a:t>without damaging nature </a:t>
            </a:r>
            <a:r>
              <a:rPr lang="en-GB" dirty="0">
                <a:solidFill>
                  <a:schemeClr val="bg1"/>
                </a:solidFill>
                <a:latin typeface="Calibri" panose="020F0502020204030204" pitchFamily="34" charset="0"/>
                <a:ea typeface="+mn-lt"/>
                <a:cs typeface="Calibri" panose="020F0502020204030204" pitchFamily="34" charset="0"/>
              </a:rPr>
              <a:t>– now and in the future</a:t>
            </a:r>
            <a:r>
              <a:rPr lang="en-GB" dirty="0">
                <a:solidFill>
                  <a:schemeClr val="bg1"/>
                </a:solidFill>
                <a:ea typeface="+mn-lt"/>
                <a:cs typeface="+mn-lt"/>
              </a:rPr>
              <a:t>.</a:t>
            </a:r>
            <a:endParaRPr lang="en-GB" dirty="0">
              <a:solidFill>
                <a:schemeClr val="bg1"/>
              </a:solidFill>
            </a:endParaRPr>
          </a:p>
          <a:p>
            <a:pPr marL="0" indent="0">
              <a:lnSpc>
                <a:spcPct val="100000"/>
              </a:lnSpc>
              <a:buNone/>
            </a:pPr>
            <a:r>
              <a:rPr lang="en-GB" b="1" dirty="0">
                <a:solidFill>
                  <a:schemeClr val="bg1"/>
                </a:solidFill>
                <a:latin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29546801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4D1802-AC99-5E4F-8B3D-FC186B8D126C}"/>
            </a:ext>
          </a:extLst>
        </p:cNvPr>
        <p:cNvGrpSpPr/>
        <p:nvPr/>
      </p:nvGrpSpPr>
      <p:grpSpPr>
        <a:xfrm>
          <a:off x="0" y="0"/>
          <a:ext cx="0" cy="0"/>
          <a:chOff x="0" y="0"/>
          <a:chExt cx="0" cy="0"/>
        </a:xfrm>
      </p:grpSpPr>
      <p:sp>
        <p:nvSpPr>
          <p:cNvPr id="5" name="Segnaposto data 4">
            <a:extLst>
              <a:ext uri="{FF2B5EF4-FFF2-40B4-BE49-F238E27FC236}">
                <a16:creationId xmlns:a16="http://schemas.microsoft.com/office/drawing/2014/main" id="{2741CFA3-F1CF-92D5-26EB-B525918063C8}"/>
              </a:ext>
            </a:extLst>
          </p:cNvPr>
          <p:cNvSpPr>
            <a:spLocks noGrp="1"/>
          </p:cNvSpPr>
          <p:nvPr>
            <p:ph type="dt" sz="half" idx="10"/>
          </p:nvPr>
        </p:nvSpPr>
        <p:spPr/>
        <p:txBody>
          <a:bodyPr/>
          <a:lstStyle/>
          <a:p>
            <a:fld id="{DD0C5F35-932E-EA4B-818B-9BA878C5F5B0}" type="datetime1">
              <a:rPr lang="fr-FR" smtClean="0"/>
              <a:t>27/08/2025</a:t>
            </a:fld>
            <a:endParaRPr lang="fr-FR" dirty="0"/>
          </a:p>
        </p:txBody>
      </p:sp>
      <p:sp>
        <p:nvSpPr>
          <p:cNvPr id="6" name="Segnaposto numero diapositiva 5">
            <a:extLst>
              <a:ext uri="{FF2B5EF4-FFF2-40B4-BE49-F238E27FC236}">
                <a16:creationId xmlns:a16="http://schemas.microsoft.com/office/drawing/2014/main" id="{58C3B1FF-01F6-B9EA-4B3F-027995D4428A}"/>
              </a:ext>
            </a:extLst>
          </p:cNvPr>
          <p:cNvSpPr>
            <a:spLocks noGrp="1"/>
          </p:cNvSpPr>
          <p:nvPr>
            <p:ph type="sldNum" sz="quarter" idx="12"/>
          </p:nvPr>
        </p:nvSpPr>
        <p:spPr/>
        <p:txBody>
          <a:bodyPr/>
          <a:lstStyle/>
          <a:p>
            <a:fld id="{3686A617-C4D3-4D9A-8A46-533505A69CB9}" type="slidenum">
              <a:rPr lang="fr-FR" smtClean="0"/>
              <a:pPr/>
              <a:t>14</a:t>
            </a:fld>
            <a:endParaRPr lang="fr-FR" dirty="0"/>
          </a:p>
        </p:txBody>
      </p:sp>
      <p:sp>
        <p:nvSpPr>
          <p:cNvPr id="2" name="Titolo 6">
            <a:extLst>
              <a:ext uri="{FF2B5EF4-FFF2-40B4-BE49-F238E27FC236}">
                <a16:creationId xmlns:a16="http://schemas.microsoft.com/office/drawing/2014/main" id="{B645564E-97BA-C146-FC0E-8D13F2369CA7}"/>
              </a:ext>
            </a:extLst>
          </p:cNvPr>
          <p:cNvSpPr>
            <a:spLocks noGrp="1"/>
          </p:cNvSpPr>
          <p:nvPr>
            <p:ph type="title"/>
          </p:nvPr>
        </p:nvSpPr>
        <p:spPr>
          <a:xfrm>
            <a:off x="358156" y="764109"/>
            <a:ext cx="10995643" cy="936104"/>
          </a:xfrm>
        </p:spPr>
        <p:txBody>
          <a:bodyPr>
            <a:normAutofit/>
          </a:bodyPr>
          <a:lstStyle/>
          <a:p>
            <a:r>
              <a:rPr lang="en-GB" b="1" dirty="0"/>
              <a:t>Responsible and sustainable production</a:t>
            </a:r>
            <a:endParaRPr lang="it-IT" b="1" dirty="0"/>
          </a:p>
        </p:txBody>
      </p:sp>
      <p:sp>
        <p:nvSpPr>
          <p:cNvPr id="7" name="Oval Callout 6">
            <a:extLst>
              <a:ext uri="{FF2B5EF4-FFF2-40B4-BE49-F238E27FC236}">
                <a16:creationId xmlns:a16="http://schemas.microsoft.com/office/drawing/2014/main" id="{5580FC88-82EF-A3CC-DE62-D8436DB410F4}"/>
              </a:ext>
            </a:extLst>
          </p:cNvPr>
          <p:cNvSpPr/>
          <p:nvPr/>
        </p:nvSpPr>
        <p:spPr>
          <a:xfrm>
            <a:off x="1348133" y="2701772"/>
            <a:ext cx="4358165" cy="2192303"/>
          </a:xfrm>
          <a:prstGeom prst="wedgeEllipseCallout">
            <a:avLst>
              <a:gd name="adj1" fmla="val -59597"/>
              <a:gd name="adj2" fmla="val 44719"/>
            </a:avLst>
          </a:prstGeom>
          <a:solidFill>
            <a:srgbClr val="00B5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300" dirty="0">
                <a:latin typeface="Calibri" panose="020F0502020204030204" pitchFamily="34" charset="0"/>
                <a:ea typeface="+mn-lt"/>
                <a:cs typeface="Calibri" panose="020F0502020204030204" pitchFamily="34" charset="0"/>
              </a:rPr>
              <a:t>100% of the </a:t>
            </a:r>
            <a:r>
              <a:rPr lang="en-US" sz="2300" dirty="0" err="1">
                <a:latin typeface="Calibri" panose="020F0502020204030204" pitchFamily="34" charset="0"/>
                <a:ea typeface="+mn-lt"/>
                <a:cs typeface="Calibri" panose="020F0502020204030204" pitchFamily="34" charset="0"/>
              </a:rPr>
              <a:t>fibres</a:t>
            </a:r>
            <a:r>
              <a:rPr lang="en-US" sz="2300" dirty="0">
                <a:latin typeface="Calibri" panose="020F0502020204030204" pitchFamily="34" charset="0"/>
                <a:ea typeface="+mn-lt"/>
                <a:cs typeface="Calibri" panose="020F0502020204030204" pitchFamily="34" charset="0"/>
              </a:rPr>
              <a:t> </a:t>
            </a:r>
            <a:r>
              <a:rPr lang="en-GB" sz="2300" dirty="0">
                <a:latin typeface="Calibri" panose="020F0502020204030204" pitchFamily="34" charset="0"/>
                <a:ea typeface="+mn-lt"/>
                <a:cs typeface="Calibri" panose="020F0502020204030204" pitchFamily="34" charset="0"/>
              </a:rPr>
              <a:t>REY</a:t>
            </a:r>
            <a:r>
              <a:rPr lang="en-US" sz="2300" dirty="0">
                <a:latin typeface="Calibri" panose="020F0502020204030204" pitchFamily="34" charset="0"/>
                <a:ea typeface="+mn-lt"/>
                <a:cs typeface="Calibri" panose="020F0502020204030204" pitchFamily="34" charset="0"/>
              </a:rPr>
              <a:t>® sources to make paper comes from sustainably managed forests.</a:t>
            </a:r>
          </a:p>
        </p:txBody>
      </p:sp>
      <p:pic>
        <p:nvPicPr>
          <p:cNvPr id="12" name="Picture 11" descr="A cartoon of a moose&#10;&#10;AI-generated content may be incorrect.">
            <a:extLst>
              <a:ext uri="{FF2B5EF4-FFF2-40B4-BE49-F238E27FC236}">
                <a16:creationId xmlns:a16="http://schemas.microsoft.com/office/drawing/2014/main" id="{F45A73BD-AE62-0E6C-CFFB-C32EB637208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0280048" flipV="1">
            <a:off x="-2027039" y="2691655"/>
            <a:ext cx="3813889" cy="3901290"/>
          </a:xfrm>
          <a:prstGeom prst="rect">
            <a:avLst/>
          </a:prstGeom>
        </p:spPr>
      </p:pic>
      <p:pic>
        <p:nvPicPr>
          <p:cNvPr id="16" name="Picture 15" descr="A drawing of a bee&#10;&#10;AI-generated content may be incorrect.">
            <a:extLst>
              <a:ext uri="{FF2B5EF4-FFF2-40B4-BE49-F238E27FC236}">
                <a16:creationId xmlns:a16="http://schemas.microsoft.com/office/drawing/2014/main" id="{5114CFFE-355B-3EB0-7621-A2AD4ABFE83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373121">
            <a:off x="3226715" y="1473949"/>
            <a:ext cx="1642098" cy="1429994"/>
          </a:xfrm>
          <a:prstGeom prst="rect">
            <a:avLst/>
          </a:prstGeom>
        </p:spPr>
      </p:pic>
      <p:sp>
        <p:nvSpPr>
          <p:cNvPr id="4" name="Segnaposto piè di pagina 3">
            <a:extLst>
              <a:ext uri="{FF2B5EF4-FFF2-40B4-BE49-F238E27FC236}">
                <a16:creationId xmlns:a16="http://schemas.microsoft.com/office/drawing/2014/main" id="{F39AA84A-FD8F-CE6D-9398-D6EB9C8D39F1}"/>
              </a:ext>
            </a:extLst>
          </p:cNvPr>
          <p:cNvSpPr>
            <a:spLocks noGrp="1"/>
          </p:cNvSpPr>
          <p:nvPr>
            <p:ph type="ftr" sz="quarter" idx="11"/>
          </p:nvPr>
        </p:nvSpPr>
        <p:spPr>
          <a:xfrm>
            <a:off x="397032" y="6391072"/>
            <a:ext cx="5760640" cy="466344"/>
          </a:xfrm>
        </p:spPr>
        <p:txBody>
          <a:body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a:t>
            </a:r>
          </a:p>
        </p:txBody>
      </p:sp>
      <p:sp>
        <p:nvSpPr>
          <p:cNvPr id="17" name="Oval Callout 16">
            <a:extLst>
              <a:ext uri="{FF2B5EF4-FFF2-40B4-BE49-F238E27FC236}">
                <a16:creationId xmlns:a16="http://schemas.microsoft.com/office/drawing/2014/main" id="{CAA62274-FC53-73FB-898F-9FDAD09BE281}"/>
              </a:ext>
            </a:extLst>
          </p:cNvPr>
          <p:cNvSpPr/>
          <p:nvPr/>
        </p:nvSpPr>
        <p:spPr>
          <a:xfrm>
            <a:off x="4995442" y="4060698"/>
            <a:ext cx="4760287" cy="2033193"/>
          </a:xfrm>
          <a:prstGeom prst="wedgeEllipseCallout">
            <a:avLst>
              <a:gd name="adj1" fmla="val 67723"/>
              <a:gd name="adj2" fmla="val -39972"/>
            </a:avLst>
          </a:prstGeom>
          <a:solidFill>
            <a:srgbClr val="FFC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300" dirty="0">
                <a:solidFill>
                  <a:srgbClr val="1A1449"/>
                </a:solidFill>
                <a:latin typeface="Calibri" panose="020F0502020204030204" pitchFamily="34" charset="0"/>
                <a:cs typeface="Calibri" panose="020F0502020204030204" pitchFamily="34" charset="0"/>
              </a:rPr>
              <a:t>REY</a:t>
            </a:r>
            <a:r>
              <a:rPr lang="en-US" sz="2300" dirty="0">
                <a:solidFill>
                  <a:srgbClr val="1A1449"/>
                </a:solidFill>
                <a:latin typeface="Calibri" panose="020F0502020204030204" pitchFamily="34" charset="0"/>
                <a:cs typeface="Calibri" panose="020F0502020204030204" pitchFamily="34" charset="0"/>
              </a:rPr>
              <a:t>®'s paper mill in France is located close to the forests, so the wood chips don't have far to travel.</a:t>
            </a:r>
          </a:p>
        </p:txBody>
      </p:sp>
      <p:pic>
        <p:nvPicPr>
          <p:cNvPr id="10" name="Picture 9" descr="A cartoon of a duck wearing a hat&#10;&#10;AI-generated content may be incorrect.">
            <a:extLst>
              <a:ext uri="{FF2B5EF4-FFF2-40B4-BE49-F238E27FC236}">
                <a16:creationId xmlns:a16="http://schemas.microsoft.com/office/drawing/2014/main" id="{1D542E1C-E8D8-F99B-C864-5FE5ADD6C4A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589150" y="3365891"/>
            <a:ext cx="2360301" cy="3014301"/>
          </a:xfrm>
          <a:prstGeom prst="rect">
            <a:avLst/>
          </a:prstGeom>
        </p:spPr>
      </p:pic>
      <p:sp>
        <p:nvSpPr>
          <p:cNvPr id="19" name="Oval Callout 18">
            <a:extLst>
              <a:ext uri="{FF2B5EF4-FFF2-40B4-BE49-F238E27FC236}">
                <a16:creationId xmlns:a16="http://schemas.microsoft.com/office/drawing/2014/main" id="{87CABB12-7738-FA45-6AB6-5210FA757003}"/>
              </a:ext>
            </a:extLst>
          </p:cNvPr>
          <p:cNvSpPr/>
          <p:nvPr/>
        </p:nvSpPr>
        <p:spPr>
          <a:xfrm>
            <a:off x="5526429" y="1640899"/>
            <a:ext cx="6452486" cy="1985549"/>
          </a:xfrm>
          <a:prstGeom prst="wedgeEllipseCallout">
            <a:avLst>
              <a:gd name="adj1" fmla="val -60998"/>
              <a:gd name="adj2" fmla="val -23283"/>
            </a:avLst>
          </a:prstGeom>
          <a:solidFill>
            <a:srgbClr val="F7930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300" dirty="0">
                <a:solidFill>
                  <a:srgbClr val="1A1449"/>
                </a:solidFill>
                <a:latin typeface="Calibri" panose="020F0502020204030204" pitchFamily="34" charset="0"/>
                <a:ea typeface="+mn-lt"/>
                <a:cs typeface="Calibri" panose="020F0502020204030204" pitchFamily="34" charset="0"/>
              </a:rPr>
              <a:t>REY</a:t>
            </a:r>
            <a:r>
              <a:rPr lang="en-US" sz="2300" dirty="0">
                <a:solidFill>
                  <a:srgbClr val="1A1449"/>
                </a:solidFill>
                <a:latin typeface="Calibri" panose="020F0502020204030204" pitchFamily="34" charset="0"/>
                <a:ea typeface="+mn-lt"/>
                <a:cs typeface="Calibri" panose="020F0502020204030204" pitchFamily="34" charset="0"/>
              </a:rPr>
              <a:t>® uses mostly renewable energy to run the paper mill and returns 95% of daily used water (after it's been treated) to the river.</a:t>
            </a:r>
          </a:p>
        </p:txBody>
      </p:sp>
    </p:spTree>
    <p:extLst>
      <p:ext uri="{BB962C8B-B14F-4D97-AF65-F5344CB8AC3E}">
        <p14:creationId xmlns:p14="http://schemas.microsoft.com/office/powerpoint/2010/main" val="4122685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1+#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1"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0-#ppt_h/2"/>
                                          </p:val>
                                        </p:tav>
                                        <p:tav tm="100000">
                                          <p:val>
                                            <p:strVal val="#ppt_y"/>
                                          </p:val>
                                        </p:tav>
                                      </p:tavLst>
                                    </p:anim>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7" grpId="0" animBg="1"/>
      <p:bldP spid="1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807EB0-6546-0EF3-958B-B4DDF6ADF51D}"/>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7F6EA46F-75A1-5ADD-1C05-282550F58838}"/>
              </a:ext>
            </a:extLst>
          </p:cNvPr>
          <p:cNvSpPr>
            <a:spLocks noGrp="1"/>
          </p:cNvSpPr>
          <p:nvPr>
            <p:ph type="title"/>
          </p:nvPr>
        </p:nvSpPr>
        <p:spPr>
          <a:xfrm>
            <a:off x="358157" y="764109"/>
            <a:ext cx="8618164" cy="936104"/>
          </a:xfrm>
        </p:spPr>
        <p:txBody>
          <a:bodyPr>
            <a:normAutofit/>
          </a:bodyPr>
          <a:lstStyle/>
          <a:p>
            <a:r>
              <a:rPr lang="it-IT" b="1" dirty="0"/>
              <a:t>Paper and the </a:t>
            </a:r>
            <a:r>
              <a:rPr lang="it-IT" b="1" dirty="0" err="1"/>
              <a:t>environment</a:t>
            </a:r>
            <a:endParaRPr lang="it-IT" b="1" dirty="0"/>
          </a:p>
        </p:txBody>
      </p:sp>
      <p:sp>
        <p:nvSpPr>
          <p:cNvPr id="4" name="Segnaposto piè di pagina 3">
            <a:extLst>
              <a:ext uri="{FF2B5EF4-FFF2-40B4-BE49-F238E27FC236}">
                <a16:creationId xmlns:a16="http://schemas.microsoft.com/office/drawing/2014/main" id="{D3FBCFF2-21CF-C323-E091-3C6FA5F5137F}"/>
              </a:ext>
            </a:extLst>
          </p:cNvPr>
          <p:cNvSpPr>
            <a:spLocks noGrp="1"/>
          </p:cNvSpPr>
          <p:nvPr>
            <p:ph type="ftr" sz="quarter" idx="11"/>
          </p:nvPr>
        </p:nvSpPr>
        <p:spPr>
          <a:xfrm>
            <a:off x="397032" y="6391072"/>
            <a:ext cx="5760640" cy="466344"/>
          </a:xfrm>
        </p:spPr>
        <p:txBody>
          <a:bodyPr/>
          <a:lstStyle/>
          <a:p>
            <a:r>
              <a:rPr lang="en-US"/>
              <a:t>REY® is a registered brand of Sylvamo® Corporation - All rights reserved</a:t>
            </a:r>
          </a:p>
        </p:txBody>
      </p:sp>
      <p:sp>
        <p:nvSpPr>
          <p:cNvPr id="5" name="Segnaposto data 4">
            <a:extLst>
              <a:ext uri="{FF2B5EF4-FFF2-40B4-BE49-F238E27FC236}">
                <a16:creationId xmlns:a16="http://schemas.microsoft.com/office/drawing/2014/main" id="{CF9B828D-F4CA-6652-30B8-E5D5316101D1}"/>
              </a:ext>
            </a:extLst>
          </p:cNvPr>
          <p:cNvSpPr>
            <a:spLocks noGrp="1"/>
          </p:cNvSpPr>
          <p:nvPr>
            <p:ph type="dt" sz="half" idx="10"/>
          </p:nvPr>
        </p:nvSpPr>
        <p:spPr/>
        <p:txBody>
          <a:bodyPr/>
          <a:lstStyle/>
          <a:p>
            <a:fld id="{DD0C5F35-932E-EA4B-818B-9BA878C5F5B0}" type="datetime1">
              <a:rPr lang="fr-FR" smtClean="0"/>
              <a:t>27/08/2025</a:t>
            </a:fld>
            <a:endParaRPr lang="fr-FR"/>
          </a:p>
        </p:txBody>
      </p:sp>
      <p:sp>
        <p:nvSpPr>
          <p:cNvPr id="6" name="Segnaposto numero diapositiva 5">
            <a:extLst>
              <a:ext uri="{FF2B5EF4-FFF2-40B4-BE49-F238E27FC236}">
                <a16:creationId xmlns:a16="http://schemas.microsoft.com/office/drawing/2014/main" id="{79F296C2-217C-CF6F-234F-564B9D8A360E}"/>
              </a:ext>
            </a:extLst>
          </p:cNvPr>
          <p:cNvSpPr>
            <a:spLocks noGrp="1"/>
          </p:cNvSpPr>
          <p:nvPr>
            <p:ph type="sldNum" sz="quarter" idx="12"/>
          </p:nvPr>
        </p:nvSpPr>
        <p:spPr/>
        <p:txBody>
          <a:bodyPr/>
          <a:lstStyle/>
          <a:p>
            <a:fld id="{3686A617-C4D3-4D9A-8A46-533505A69CB9}" type="slidenum">
              <a:rPr lang="fr-FR" smtClean="0"/>
              <a:pPr/>
              <a:t>15</a:t>
            </a:fld>
            <a:endParaRPr lang="fr-FR"/>
          </a:p>
        </p:txBody>
      </p:sp>
      <p:sp>
        <p:nvSpPr>
          <p:cNvPr id="2" name="Content Placeholder 2">
            <a:extLst>
              <a:ext uri="{FF2B5EF4-FFF2-40B4-BE49-F238E27FC236}">
                <a16:creationId xmlns:a16="http://schemas.microsoft.com/office/drawing/2014/main" id="{654E303A-2C50-83DA-8F89-DD9D6365F254}"/>
              </a:ext>
            </a:extLst>
          </p:cNvPr>
          <p:cNvSpPr txBox="1">
            <a:spLocks/>
          </p:cNvSpPr>
          <p:nvPr/>
        </p:nvSpPr>
        <p:spPr>
          <a:xfrm>
            <a:off x="237332" y="2167115"/>
            <a:ext cx="5858667" cy="466345"/>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2800" dirty="0">
                <a:latin typeface="Calibri" panose="020F0502020204030204" pitchFamily="34" charset="0"/>
                <a:cs typeface="Calibri" panose="020F0502020204030204" pitchFamily="34" charset="0"/>
              </a:rPr>
              <a:t>Paper is part of a </a:t>
            </a:r>
            <a:r>
              <a:rPr lang="en-US" sz="2800" b="1" dirty="0">
                <a:latin typeface="Calibri" panose="020F0502020204030204" pitchFamily="34" charset="0"/>
                <a:cs typeface="Calibri" panose="020F0502020204030204" pitchFamily="34" charset="0"/>
              </a:rPr>
              <a:t>circular economy:</a:t>
            </a:r>
          </a:p>
        </p:txBody>
      </p:sp>
      <p:grpSp>
        <p:nvGrpSpPr>
          <p:cNvPr id="8" name="Group 7">
            <a:extLst>
              <a:ext uri="{FF2B5EF4-FFF2-40B4-BE49-F238E27FC236}">
                <a16:creationId xmlns:a16="http://schemas.microsoft.com/office/drawing/2014/main" id="{71B5203B-46C8-95F6-67C9-D29C0539A57C}"/>
              </a:ext>
            </a:extLst>
          </p:cNvPr>
          <p:cNvGrpSpPr/>
          <p:nvPr/>
        </p:nvGrpSpPr>
        <p:grpSpPr>
          <a:xfrm rot="21234798">
            <a:off x="277545" y="3064137"/>
            <a:ext cx="3614471" cy="2528572"/>
            <a:chOff x="339171" y="-1709577"/>
            <a:chExt cx="3614471" cy="2528572"/>
          </a:xfrm>
        </p:grpSpPr>
        <p:grpSp>
          <p:nvGrpSpPr>
            <p:cNvPr id="10" name="Group 9">
              <a:extLst>
                <a:ext uri="{FF2B5EF4-FFF2-40B4-BE49-F238E27FC236}">
                  <a16:creationId xmlns:a16="http://schemas.microsoft.com/office/drawing/2014/main" id="{26F63A26-BF03-446B-D315-7198F124289B}"/>
                </a:ext>
              </a:extLst>
            </p:cNvPr>
            <p:cNvGrpSpPr/>
            <p:nvPr/>
          </p:nvGrpSpPr>
          <p:grpSpPr>
            <a:xfrm>
              <a:off x="339171" y="-1709577"/>
              <a:ext cx="3438357" cy="2528572"/>
              <a:chOff x="333949" y="1698839"/>
              <a:chExt cx="3438357" cy="2528572"/>
            </a:xfrm>
            <a:solidFill>
              <a:srgbClr val="FF9E1B"/>
            </a:solidFill>
          </p:grpSpPr>
          <p:sp>
            <p:nvSpPr>
              <p:cNvPr id="13" name="Snip and Round Single Corner of Rectangle 12">
                <a:extLst>
                  <a:ext uri="{FF2B5EF4-FFF2-40B4-BE49-F238E27FC236}">
                    <a16:creationId xmlns:a16="http://schemas.microsoft.com/office/drawing/2014/main" id="{F343A8C4-1B42-569D-90E4-96E08682C032}"/>
                  </a:ext>
                </a:extLst>
              </p:cNvPr>
              <p:cNvSpPr/>
              <p:nvPr/>
            </p:nvSpPr>
            <p:spPr>
              <a:xfrm flipH="1">
                <a:off x="334958" y="1700808"/>
                <a:ext cx="3437348" cy="2526603"/>
              </a:xfrm>
              <a:prstGeom prst="snipRoundRect">
                <a:avLst>
                  <a:gd name="adj1" fmla="val 0"/>
                  <a:gd name="adj2" fmla="val 18040"/>
                </a:avLst>
              </a:prstGeom>
              <a:solidFill>
                <a:srgbClr val="F89E1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14" name="Right Triangle 13">
                <a:extLst>
                  <a:ext uri="{FF2B5EF4-FFF2-40B4-BE49-F238E27FC236}">
                    <a16:creationId xmlns:a16="http://schemas.microsoft.com/office/drawing/2014/main" id="{2732DF66-7055-3B1C-4767-EFBF6AB65918}"/>
                  </a:ext>
                </a:extLst>
              </p:cNvPr>
              <p:cNvSpPr/>
              <p:nvPr/>
            </p:nvSpPr>
            <p:spPr>
              <a:xfrm rot="16200000">
                <a:off x="340943" y="1691845"/>
                <a:ext cx="458889" cy="472877"/>
              </a:xfrm>
              <a:prstGeom prst="rtTriangle">
                <a:avLst/>
              </a:prstGeom>
              <a:solidFill>
                <a:srgbClr val="BA76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sp>
          <p:nvSpPr>
            <p:cNvPr id="12" name="Titolo 6">
              <a:extLst>
                <a:ext uri="{FF2B5EF4-FFF2-40B4-BE49-F238E27FC236}">
                  <a16:creationId xmlns:a16="http://schemas.microsoft.com/office/drawing/2014/main" id="{236976B5-E8A0-EBF5-3DB4-646C977CBCFB}"/>
                </a:ext>
              </a:extLst>
            </p:cNvPr>
            <p:cNvSpPr txBox="1">
              <a:spLocks/>
            </p:cNvSpPr>
            <p:nvPr/>
          </p:nvSpPr>
          <p:spPr>
            <a:xfrm>
              <a:off x="724860" y="-1186038"/>
              <a:ext cx="3228782" cy="1571612"/>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nSpc>
                  <a:spcPct val="100000"/>
                </a:lnSpc>
              </a:pPr>
              <a:r>
                <a:rPr lang="en-GB" sz="2800" b="0" dirty="0">
                  <a:solidFill>
                    <a:srgbClr val="1A1449"/>
                  </a:solidFill>
                  <a:latin typeface="Calibri" panose="020F0502020204030204" pitchFamily="34" charset="0"/>
                  <a:ea typeface="+mn-lt"/>
                  <a:cs typeface="Calibri" panose="020F0502020204030204" pitchFamily="34" charset="0"/>
                </a:rPr>
                <a:t>Most paper is recycled (79% in Europe!)</a:t>
              </a:r>
              <a:endParaRPr lang="en-US" sz="2800" b="0" dirty="0">
                <a:solidFill>
                  <a:srgbClr val="1A1449"/>
                </a:solidFill>
                <a:latin typeface="Calibri" panose="020F0502020204030204" pitchFamily="34" charset="0"/>
                <a:ea typeface="+mn-lt"/>
                <a:cs typeface="Calibri" panose="020F0502020204030204" pitchFamily="34" charset="0"/>
              </a:endParaRPr>
            </a:p>
          </p:txBody>
        </p:sp>
      </p:grpSp>
      <p:grpSp>
        <p:nvGrpSpPr>
          <p:cNvPr id="15" name="Group 14">
            <a:extLst>
              <a:ext uri="{FF2B5EF4-FFF2-40B4-BE49-F238E27FC236}">
                <a16:creationId xmlns:a16="http://schemas.microsoft.com/office/drawing/2014/main" id="{581C73D7-E80B-3245-0923-A99CDFDD0F5A}"/>
              </a:ext>
            </a:extLst>
          </p:cNvPr>
          <p:cNvGrpSpPr/>
          <p:nvPr/>
        </p:nvGrpSpPr>
        <p:grpSpPr>
          <a:xfrm rot="352484">
            <a:off x="3124493" y="3447076"/>
            <a:ext cx="3485978" cy="2963583"/>
            <a:chOff x="340180" y="-1711680"/>
            <a:chExt cx="3485978" cy="2963583"/>
          </a:xfrm>
        </p:grpSpPr>
        <p:grpSp>
          <p:nvGrpSpPr>
            <p:cNvPr id="16" name="Group 15">
              <a:extLst>
                <a:ext uri="{FF2B5EF4-FFF2-40B4-BE49-F238E27FC236}">
                  <a16:creationId xmlns:a16="http://schemas.microsoft.com/office/drawing/2014/main" id="{C6E8B2E2-7EE9-8883-9448-D4C8B0267AE7}"/>
                </a:ext>
              </a:extLst>
            </p:cNvPr>
            <p:cNvGrpSpPr/>
            <p:nvPr/>
          </p:nvGrpSpPr>
          <p:grpSpPr>
            <a:xfrm>
              <a:off x="340180" y="-1711680"/>
              <a:ext cx="3437348" cy="2963583"/>
              <a:chOff x="334958" y="1696736"/>
              <a:chExt cx="3437348" cy="2963583"/>
            </a:xfrm>
            <a:solidFill>
              <a:srgbClr val="FF9E1B"/>
            </a:solidFill>
          </p:grpSpPr>
          <p:sp>
            <p:nvSpPr>
              <p:cNvPr id="18" name="Snip and Round Single Corner of Rectangle 17">
                <a:extLst>
                  <a:ext uri="{FF2B5EF4-FFF2-40B4-BE49-F238E27FC236}">
                    <a16:creationId xmlns:a16="http://schemas.microsoft.com/office/drawing/2014/main" id="{3106A78C-9AA6-5A8A-8968-29625EC98DDC}"/>
                  </a:ext>
                </a:extLst>
              </p:cNvPr>
              <p:cNvSpPr/>
              <p:nvPr/>
            </p:nvSpPr>
            <p:spPr>
              <a:xfrm flipH="1">
                <a:off x="334958" y="1700809"/>
                <a:ext cx="3437348" cy="2959510"/>
              </a:xfrm>
              <a:prstGeom prst="snipRoundRect">
                <a:avLst>
                  <a:gd name="adj1" fmla="val 0"/>
                  <a:gd name="adj2" fmla="val 15348"/>
                </a:avLst>
              </a:prstGeom>
              <a:solidFill>
                <a:srgbClr val="00B5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19" name="Right Triangle 18">
                <a:extLst>
                  <a:ext uri="{FF2B5EF4-FFF2-40B4-BE49-F238E27FC236}">
                    <a16:creationId xmlns:a16="http://schemas.microsoft.com/office/drawing/2014/main" id="{72396E6A-D87B-971F-10FC-64D5060D58B6}"/>
                  </a:ext>
                </a:extLst>
              </p:cNvPr>
              <p:cNvSpPr/>
              <p:nvPr/>
            </p:nvSpPr>
            <p:spPr>
              <a:xfrm rot="16200000">
                <a:off x="343895" y="1687802"/>
                <a:ext cx="448825" cy="466694"/>
              </a:xfrm>
              <a:prstGeom prst="rtTriangle">
                <a:avLst/>
              </a:prstGeom>
              <a:solidFill>
                <a:srgbClr val="2E8F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sp>
          <p:nvSpPr>
            <p:cNvPr id="17" name="Titolo 6">
              <a:extLst>
                <a:ext uri="{FF2B5EF4-FFF2-40B4-BE49-F238E27FC236}">
                  <a16:creationId xmlns:a16="http://schemas.microsoft.com/office/drawing/2014/main" id="{11B9838F-C514-5941-3578-4F4DA4653129}"/>
                </a:ext>
              </a:extLst>
            </p:cNvPr>
            <p:cNvSpPr txBox="1">
              <a:spLocks/>
            </p:cNvSpPr>
            <p:nvPr/>
          </p:nvSpPr>
          <p:spPr>
            <a:xfrm>
              <a:off x="597376" y="-1221407"/>
              <a:ext cx="3228782" cy="2283499"/>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nSpc>
                  <a:spcPct val="100000"/>
                </a:lnSpc>
              </a:pPr>
              <a:r>
                <a:rPr lang="en-GB" sz="2800" b="0" dirty="0">
                  <a:solidFill>
                    <a:schemeClr val="bg1"/>
                  </a:solidFill>
                  <a:latin typeface="Calibri" panose="020F0502020204030204" pitchFamily="34" charset="0"/>
                  <a:ea typeface="+mn-lt"/>
                  <a:cs typeface="Calibri" panose="020F0502020204030204" pitchFamily="34" charset="0"/>
                </a:rPr>
                <a:t>It is one of the most recyclable materials we use; the fibres can be recycled up to seven times!</a:t>
              </a:r>
            </a:p>
          </p:txBody>
        </p:sp>
      </p:grpSp>
      <p:grpSp>
        <p:nvGrpSpPr>
          <p:cNvPr id="20" name="Group 19">
            <a:extLst>
              <a:ext uri="{FF2B5EF4-FFF2-40B4-BE49-F238E27FC236}">
                <a16:creationId xmlns:a16="http://schemas.microsoft.com/office/drawing/2014/main" id="{74CC7446-E808-FA81-120D-05427F80F9F0}"/>
              </a:ext>
            </a:extLst>
          </p:cNvPr>
          <p:cNvGrpSpPr/>
          <p:nvPr/>
        </p:nvGrpSpPr>
        <p:grpSpPr>
          <a:xfrm rot="21350901">
            <a:off x="5973972" y="399861"/>
            <a:ext cx="3489422" cy="3641549"/>
            <a:chOff x="340178" y="-1720827"/>
            <a:chExt cx="3489422" cy="3641549"/>
          </a:xfrm>
        </p:grpSpPr>
        <p:grpSp>
          <p:nvGrpSpPr>
            <p:cNvPr id="21" name="Group 20">
              <a:extLst>
                <a:ext uri="{FF2B5EF4-FFF2-40B4-BE49-F238E27FC236}">
                  <a16:creationId xmlns:a16="http://schemas.microsoft.com/office/drawing/2014/main" id="{9AAA33B6-07FC-0BAD-BBC5-C774AA232827}"/>
                </a:ext>
              </a:extLst>
            </p:cNvPr>
            <p:cNvGrpSpPr/>
            <p:nvPr/>
          </p:nvGrpSpPr>
          <p:grpSpPr>
            <a:xfrm>
              <a:off x="340178" y="-1720827"/>
              <a:ext cx="3437348" cy="3641549"/>
              <a:chOff x="334956" y="1687589"/>
              <a:chExt cx="3437348" cy="3641549"/>
            </a:xfrm>
            <a:solidFill>
              <a:srgbClr val="FF9E1B"/>
            </a:solidFill>
          </p:grpSpPr>
          <p:sp>
            <p:nvSpPr>
              <p:cNvPr id="23" name="Snip and Round Single Corner of Rectangle 22">
                <a:extLst>
                  <a:ext uri="{FF2B5EF4-FFF2-40B4-BE49-F238E27FC236}">
                    <a16:creationId xmlns:a16="http://schemas.microsoft.com/office/drawing/2014/main" id="{42D4300A-B35E-71C7-228B-53382FB2C32B}"/>
                  </a:ext>
                </a:extLst>
              </p:cNvPr>
              <p:cNvSpPr/>
              <p:nvPr/>
            </p:nvSpPr>
            <p:spPr>
              <a:xfrm flipH="1">
                <a:off x="334956" y="1700808"/>
                <a:ext cx="3437348" cy="3628330"/>
              </a:xfrm>
              <a:prstGeom prst="snipRoundRect">
                <a:avLst>
                  <a:gd name="adj1" fmla="val 0"/>
                  <a:gd name="adj2" fmla="val 13058"/>
                </a:avLst>
              </a:prstGeom>
              <a:solidFill>
                <a:srgbClr val="A05E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24" name="Right Triangle 23">
                <a:extLst>
                  <a:ext uri="{FF2B5EF4-FFF2-40B4-BE49-F238E27FC236}">
                    <a16:creationId xmlns:a16="http://schemas.microsoft.com/office/drawing/2014/main" id="{7D8C7285-BF94-C38D-C421-35DF7598816D}"/>
                  </a:ext>
                </a:extLst>
              </p:cNvPr>
              <p:cNvSpPr/>
              <p:nvPr/>
            </p:nvSpPr>
            <p:spPr>
              <a:xfrm rot="16200000">
                <a:off x="338371" y="1684178"/>
                <a:ext cx="457973" cy="464795"/>
              </a:xfrm>
              <a:prstGeom prst="rtTriangle">
                <a:avLst/>
              </a:prstGeom>
              <a:solidFill>
                <a:srgbClr val="693E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sp>
          <p:nvSpPr>
            <p:cNvPr id="22" name="Titolo 6">
              <a:extLst>
                <a:ext uri="{FF2B5EF4-FFF2-40B4-BE49-F238E27FC236}">
                  <a16:creationId xmlns:a16="http://schemas.microsoft.com/office/drawing/2014/main" id="{12D305FE-428D-8D07-A2EB-8EC0FE953873}"/>
                </a:ext>
              </a:extLst>
            </p:cNvPr>
            <p:cNvSpPr txBox="1">
              <a:spLocks/>
            </p:cNvSpPr>
            <p:nvPr/>
          </p:nvSpPr>
          <p:spPr>
            <a:xfrm>
              <a:off x="600818" y="-1146513"/>
              <a:ext cx="3228782" cy="2283499"/>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nSpc>
                  <a:spcPct val="100000"/>
                </a:lnSpc>
              </a:pPr>
              <a:r>
                <a:rPr lang="en-GB" sz="2600" b="0" dirty="0">
                  <a:solidFill>
                    <a:schemeClr val="bg1"/>
                  </a:solidFill>
                  <a:latin typeface="Calibri" panose="020F0502020204030204" pitchFamily="34" charset="0"/>
                  <a:ea typeface="+mn-lt"/>
                  <a:cs typeface="Calibri" panose="020F0502020204030204" pitchFamily="34" charset="0"/>
                </a:rPr>
                <a:t>Paper production in Europe has low carbon emissions and uses water responsibly (90% is cleaned and returned to nature).</a:t>
              </a:r>
              <a:endParaRPr lang="en-GB" sz="2600" b="0" dirty="0">
                <a:solidFill>
                  <a:schemeClr val="bg1"/>
                </a:solidFill>
                <a:latin typeface="Calibri" panose="020F0502020204030204" pitchFamily="34" charset="0"/>
                <a:cs typeface="Calibri" panose="020F0502020204030204" pitchFamily="34" charset="0"/>
              </a:endParaRPr>
            </a:p>
          </p:txBody>
        </p:sp>
      </p:grpSp>
      <p:grpSp>
        <p:nvGrpSpPr>
          <p:cNvPr id="25" name="Group 24">
            <a:extLst>
              <a:ext uri="{FF2B5EF4-FFF2-40B4-BE49-F238E27FC236}">
                <a16:creationId xmlns:a16="http://schemas.microsoft.com/office/drawing/2014/main" id="{E182BB47-697E-7720-ADDC-5E65CF6FC37E}"/>
              </a:ext>
            </a:extLst>
          </p:cNvPr>
          <p:cNvGrpSpPr/>
          <p:nvPr/>
        </p:nvGrpSpPr>
        <p:grpSpPr>
          <a:xfrm rot="178842">
            <a:off x="7787092" y="3574256"/>
            <a:ext cx="4007422" cy="2690920"/>
            <a:chOff x="340173" y="-1713724"/>
            <a:chExt cx="4007422" cy="2690920"/>
          </a:xfrm>
        </p:grpSpPr>
        <p:grpSp>
          <p:nvGrpSpPr>
            <p:cNvPr id="26" name="Group 25">
              <a:extLst>
                <a:ext uri="{FF2B5EF4-FFF2-40B4-BE49-F238E27FC236}">
                  <a16:creationId xmlns:a16="http://schemas.microsoft.com/office/drawing/2014/main" id="{A8455AAB-366B-DF67-9461-BC77FC533519}"/>
                </a:ext>
              </a:extLst>
            </p:cNvPr>
            <p:cNvGrpSpPr/>
            <p:nvPr/>
          </p:nvGrpSpPr>
          <p:grpSpPr>
            <a:xfrm>
              <a:off x="340173" y="-1713724"/>
              <a:ext cx="4007417" cy="2690920"/>
              <a:chOff x="334951" y="1694692"/>
              <a:chExt cx="4007417" cy="2690920"/>
            </a:xfrm>
            <a:solidFill>
              <a:srgbClr val="FF9E1B"/>
            </a:solidFill>
          </p:grpSpPr>
          <p:sp>
            <p:nvSpPr>
              <p:cNvPr id="28" name="Snip and Round Single Corner of Rectangle 27">
                <a:extLst>
                  <a:ext uri="{FF2B5EF4-FFF2-40B4-BE49-F238E27FC236}">
                    <a16:creationId xmlns:a16="http://schemas.microsoft.com/office/drawing/2014/main" id="{FE1E0F9B-FE77-C8CA-3F0B-4C513854045A}"/>
                  </a:ext>
                </a:extLst>
              </p:cNvPr>
              <p:cNvSpPr/>
              <p:nvPr/>
            </p:nvSpPr>
            <p:spPr>
              <a:xfrm flipH="1">
                <a:off x="334951" y="1700809"/>
                <a:ext cx="4007417" cy="2684803"/>
              </a:xfrm>
              <a:prstGeom prst="snipRoundRect">
                <a:avLst>
                  <a:gd name="adj1" fmla="val 0"/>
                  <a:gd name="adj2" fmla="val 17319"/>
                </a:avLst>
              </a:prstGeom>
              <a:solidFill>
                <a:srgbClr val="DA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29" name="Right Triangle 28">
                <a:extLst>
                  <a:ext uri="{FF2B5EF4-FFF2-40B4-BE49-F238E27FC236}">
                    <a16:creationId xmlns:a16="http://schemas.microsoft.com/office/drawing/2014/main" id="{F6F57FD4-4D71-39C8-73F3-3EA68AEAA069}"/>
                  </a:ext>
                </a:extLst>
              </p:cNvPr>
              <p:cNvSpPr/>
              <p:nvPr/>
            </p:nvSpPr>
            <p:spPr>
              <a:xfrm rot="16200000">
                <a:off x="337609" y="1692043"/>
                <a:ext cx="450869" cy="456167"/>
              </a:xfrm>
              <a:prstGeom prst="rtTriangle">
                <a:avLst/>
              </a:prstGeom>
              <a:solidFill>
                <a:srgbClr val="941C1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sp>
          <p:nvSpPr>
            <p:cNvPr id="27" name="Titolo 6">
              <a:extLst>
                <a:ext uri="{FF2B5EF4-FFF2-40B4-BE49-F238E27FC236}">
                  <a16:creationId xmlns:a16="http://schemas.microsoft.com/office/drawing/2014/main" id="{0577DBC9-F834-7B22-E5F0-A70D5679EAB2}"/>
                </a:ext>
              </a:extLst>
            </p:cNvPr>
            <p:cNvSpPr txBox="1">
              <a:spLocks/>
            </p:cNvSpPr>
            <p:nvPr/>
          </p:nvSpPr>
          <p:spPr>
            <a:xfrm>
              <a:off x="489141" y="-1224489"/>
              <a:ext cx="3858454" cy="202515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nSpc>
                  <a:spcPct val="100000"/>
                </a:lnSpc>
              </a:pPr>
              <a:r>
                <a:rPr lang="en-GB" sz="2500" b="0" dirty="0">
                  <a:solidFill>
                    <a:schemeClr val="bg1"/>
                  </a:solidFill>
                  <a:latin typeface="Calibri" panose="020F0502020204030204" pitchFamily="34" charset="0"/>
                  <a:cs typeface="Calibri" panose="020F0502020204030204" pitchFamily="34" charset="0"/>
                </a:rPr>
                <a:t>Paper is biodegradable and can be composted. That means it can decompose (break down) naturally and doesn't cause pollution.</a:t>
              </a:r>
              <a:endParaRPr lang="en-US" sz="2500" b="0" dirty="0">
                <a:solidFill>
                  <a:schemeClr val="bg1"/>
                </a:solidFill>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909729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Scale>
                                      <p:cBhvr>
                                        <p:cTn id="7"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8"/>
                                        </p:tgtEl>
                                        <p:attrNameLst>
                                          <p:attrName>ppt_x</p:attrName>
                                          <p:attrName>ppt_y</p:attrName>
                                        </p:attrNameLst>
                                      </p:cBhvr>
                                    </p:animMotion>
                                    <p:animEffect transition="in" filter="fade">
                                      <p:cBhvr>
                                        <p:cTn id="9" dur="10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Scale>
                                      <p:cBhvr>
                                        <p:cTn id="14"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15"/>
                                        </p:tgtEl>
                                        <p:attrNameLst>
                                          <p:attrName>ppt_x</p:attrName>
                                          <p:attrName>ppt_y</p:attrName>
                                        </p:attrNameLst>
                                      </p:cBhvr>
                                    </p:animMotion>
                                    <p:animEffect transition="in" filter="fade">
                                      <p:cBhvr>
                                        <p:cTn id="16" dur="1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childTnLst>
                                    <p:set>
                                      <p:cBhvr>
                                        <p:cTn id="20" dur="1" fill="hold">
                                          <p:stCondLst>
                                            <p:cond delay="0"/>
                                          </p:stCondLst>
                                        </p:cTn>
                                        <p:tgtEl>
                                          <p:spTgt spid="20"/>
                                        </p:tgtEl>
                                        <p:attrNameLst>
                                          <p:attrName>style.visibility</p:attrName>
                                        </p:attrNameLst>
                                      </p:cBhvr>
                                      <p:to>
                                        <p:strVal val="visible"/>
                                      </p:to>
                                    </p:set>
                                    <p:animScale>
                                      <p:cBhvr>
                                        <p:cTn id="21"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20"/>
                                        </p:tgtEl>
                                        <p:attrNameLst>
                                          <p:attrName>ppt_x</p:attrName>
                                          <p:attrName>ppt_y</p:attrName>
                                        </p:attrNameLst>
                                      </p:cBhvr>
                                    </p:animMotion>
                                    <p:animEffect transition="in" filter="fade">
                                      <p:cBhvr>
                                        <p:cTn id="23" dur="1000"/>
                                        <p:tgtEl>
                                          <p:spTgt spid="20"/>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nodeType="clickEffect">
                                  <p:stCondLst>
                                    <p:cond delay="0"/>
                                  </p:stCondLst>
                                  <p:childTnLst>
                                    <p:set>
                                      <p:cBhvr>
                                        <p:cTn id="27" dur="1" fill="hold">
                                          <p:stCondLst>
                                            <p:cond delay="0"/>
                                          </p:stCondLst>
                                        </p:cTn>
                                        <p:tgtEl>
                                          <p:spTgt spid="25"/>
                                        </p:tgtEl>
                                        <p:attrNameLst>
                                          <p:attrName>style.visibility</p:attrName>
                                        </p:attrNameLst>
                                      </p:cBhvr>
                                      <p:to>
                                        <p:strVal val="visible"/>
                                      </p:to>
                                    </p:set>
                                    <p:animScale>
                                      <p:cBhvr>
                                        <p:cTn id="28"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25"/>
                                        </p:tgtEl>
                                        <p:attrNameLst>
                                          <p:attrName>ppt_x</p:attrName>
                                          <p:attrName>ppt_y</p:attrName>
                                        </p:attrNameLst>
                                      </p:cBhvr>
                                    </p:animMotion>
                                    <p:animEffect transition="in" filter="fade">
                                      <p:cBhvr>
                                        <p:cTn id="30"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AC905E-48CC-334D-00FB-DDF3784C7403}"/>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7A59E7F0-9124-A4E1-498F-E5AC2DA04F52}"/>
              </a:ext>
            </a:extLst>
          </p:cNvPr>
          <p:cNvSpPr>
            <a:spLocks noGrp="1"/>
          </p:cNvSpPr>
          <p:nvPr>
            <p:ph type="title"/>
          </p:nvPr>
        </p:nvSpPr>
        <p:spPr>
          <a:xfrm>
            <a:off x="358157" y="764109"/>
            <a:ext cx="4498577" cy="936104"/>
          </a:xfrm>
        </p:spPr>
        <p:txBody>
          <a:bodyPr/>
          <a:lstStyle/>
          <a:p>
            <a:r>
              <a:rPr lang="it-IT" b="1" dirty="0" err="1">
                <a:latin typeface="Calibri"/>
                <a:ea typeface="Calibri"/>
                <a:cs typeface="Calibri"/>
              </a:rPr>
              <a:t>Sustainable</a:t>
            </a:r>
            <a:r>
              <a:rPr lang="it-IT" b="1">
                <a:latin typeface="Calibri"/>
                <a:ea typeface="Calibri"/>
                <a:cs typeface="Calibri"/>
              </a:rPr>
              <a:t> solutions</a:t>
            </a:r>
            <a:endParaRPr lang="it-IT" b="1" dirty="0"/>
          </a:p>
        </p:txBody>
      </p:sp>
      <p:sp>
        <p:nvSpPr>
          <p:cNvPr id="4" name="Segnaposto piè di pagina 3">
            <a:extLst>
              <a:ext uri="{FF2B5EF4-FFF2-40B4-BE49-F238E27FC236}">
                <a16:creationId xmlns:a16="http://schemas.microsoft.com/office/drawing/2014/main" id="{13F83D88-498A-5B24-6E74-4086B7592A58}"/>
              </a:ext>
            </a:extLst>
          </p:cNvPr>
          <p:cNvSpPr>
            <a:spLocks noGrp="1"/>
          </p:cNvSpPr>
          <p:nvPr>
            <p:ph type="ftr" sz="quarter" idx="11"/>
          </p:nvPr>
        </p:nvSpPr>
        <p:spPr>
          <a:xfrm>
            <a:off x="397032" y="6391072"/>
            <a:ext cx="5760640" cy="466344"/>
          </a:xfrm>
        </p:spPr>
        <p:txBody>
          <a:bodyPr/>
          <a:lstStyle/>
          <a:p>
            <a:r>
              <a:rPr lang="en-US"/>
              <a:t>REY® is a registered brand of Sylvamo® Corporation - All rights reserved</a:t>
            </a:r>
          </a:p>
        </p:txBody>
      </p:sp>
      <p:sp>
        <p:nvSpPr>
          <p:cNvPr id="5" name="Segnaposto data 4">
            <a:extLst>
              <a:ext uri="{FF2B5EF4-FFF2-40B4-BE49-F238E27FC236}">
                <a16:creationId xmlns:a16="http://schemas.microsoft.com/office/drawing/2014/main" id="{658E9D8E-B4E1-4CC8-B85E-242B7DE46C6C}"/>
              </a:ext>
            </a:extLst>
          </p:cNvPr>
          <p:cNvSpPr>
            <a:spLocks noGrp="1"/>
          </p:cNvSpPr>
          <p:nvPr>
            <p:ph type="dt" sz="half" idx="10"/>
          </p:nvPr>
        </p:nvSpPr>
        <p:spPr/>
        <p:txBody>
          <a:bodyPr/>
          <a:lstStyle/>
          <a:p>
            <a:fld id="{DD0C5F35-932E-EA4B-818B-9BA878C5F5B0}" type="datetime1">
              <a:rPr lang="fr-FR" smtClean="0"/>
              <a:t>27/08/2025</a:t>
            </a:fld>
            <a:endParaRPr lang="fr-FR"/>
          </a:p>
        </p:txBody>
      </p:sp>
      <p:sp>
        <p:nvSpPr>
          <p:cNvPr id="6" name="Segnaposto numero diapositiva 5">
            <a:extLst>
              <a:ext uri="{FF2B5EF4-FFF2-40B4-BE49-F238E27FC236}">
                <a16:creationId xmlns:a16="http://schemas.microsoft.com/office/drawing/2014/main" id="{FFF3004B-366A-A840-44BF-32F9385995ED}"/>
              </a:ext>
            </a:extLst>
          </p:cNvPr>
          <p:cNvSpPr>
            <a:spLocks noGrp="1"/>
          </p:cNvSpPr>
          <p:nvPr>
            <p:ph type="sldNum" sz="quarter" idx="12"/>
          </p:nvPr>
        </p:nvSpPr>
        <p:spPr/>
        <p:txBody>
          <a:bodyPr/>
          <a:lstStyle/>
          <a:p>
            <a:fld id="{3686A617-C4D3-4D9A-8A46-533505A69CB9}" type="slidenum">
              <a:rPr lang="fr-FR" smtClean="0"/>
              <a:pPr/>
              <a:t>16</a:t>
            </a:fld>
            <a:endParaRPr lang="fr-FR"/>
          </a:p>
        </p:txBody>
      </p:sp>
      <p:sp>
        <p:nvSpPr>
          <p:cNvPr id="2" name="Content Placeholder 2">
            <a:extLst>
              <a:ext uri="{FF2B5EF4-FFF2-40B4-BE49-F238E27FC236}">
                <a16:creationId xmlns:a16="http://schemas.microsoft.com/office/drawing/2014/main" id="{D4A59511-AB7E-EAB6-B36C-0164FC17579D}"/>
              </a:ext>
            </a:extLst>
          </p:cNvPr>
          <p:cNvSpPr txBox="1">
            <a:spLocks/>
          </p:cNvSpPr>
          <p:nvPr/>
        </p:nvSpPr>
        <p:spPr>
          <a:xfrm>
            <a:off x="247046" y="1736725"/>
            <a:ext cx="5910625" cy="4357166"/>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400" dirty="0">
                <a:latin typeface="Calibri" panose="020F0502020204030204" pitchFamily="34" charset="0"/>
                <a:cs typeface="Calibri" panose="020F0502020204030204" pitchFamily="34" charset="0"/>
              </a:rPr>
              <a:t>It’s amazing to think that the paper we use can come from forests that are cared for and protected. </a:t>
            </a:r>
          </a:p>
          <a:p>
            <a:pPr marL="0" indent="0">
              <a:lnSpc>
                <a:spcPct val="100000"/>
              </a:lnSpc>
              <a:buNone/>
            </a:pPr>
            <a:endParaRPr lang="en-GB" sz="2400" dirty="0">
              <a:latin typeface="Calibri" panose="020F0502020204030204" pitchFamily="34" charset="0"/>
              <a:cs typeface="Calibri" panose="020F0502020204030204" pitchFamily="34" charset="0"/>
            </a:endParaRPr>
          </a:p>
          <a:p>
            <a:pPr marL="0" indent="0">
              <a:lnSpc>
                <a:spcPct val="100000"/>
              </a:lnSpc>
              <a:buNone/>
            </a:pPr>
            <a:r>
              <a:rPr lang="en-GB" sz="2400" b="1" dirty="0">
                <a:latin typeface="Calibri" panose="020F0502020204030204" pitchFamily="34" charset="0"/>
                <a:ea typeface="+mn-lt"/>
                <a:cs typeface="Calibri" panose="020F0502020204030204" pitchFamily="34" charset="0"/>
              </a:rPr>
              <a:t>But how do we know if paper has come from a sustainably managed forest? </a:t>
            </a:r>
            <a:endParaRPr lang="en-US" sz="2400" b="1" dirty="0">
              <a:latin typeface="Calibri" panose="020F0502020204030204" pitchFamily="34" charset="0"/>
              <a:ea typeface="+mn-lt"/>
              <a:cs typeface="Calibri" panose="020F0502020204030204" pitchFamily="34" charset="0"/>
            </a:endParaRPr>
          </a:p>
          <a:p>
            <a:pPr marL="0" indent="0">
              <a:lnSpc>
                <a:spcPct val="100000"/>
              </a:lnSpc>
              <a:buNone/>
            </a:pPr>
            <a:endParaRPr lang="en-US" sz="2400" dirty="0">
              <a:latin typeface="Calibri" panose="020F0502020204030204" pitchFamily="34" charset="0"/>
              <a:cs typeface="Calibri" panose="020F0502020204030204" pitchFamily="34" charset="0"/>
            </a:endParaRPr>
          </a:p>
          <a:p>
            <a:pPr marL="0" indent="0">
              <a:lnSpc>
                <a:spcPct val="100000"/>
              </a:lnSpc>
              <a:buNone/>
            </a:pPr>
            <a:r>
              <a:rPr lang="en-GB" sz="2400" dirty="0">
                <a:latin typeface="Calibri" panose="020F0502020204030204" pitchFamily="34" charset="0"/>
                <a:cs typeface="Calibri" panose="020F0502020204030204" pitchFamily="34" charset="0"/>
              </a:rPr>
              <a:t>You can look for these logos: FSC</a:t>
            </a:r>
            <a:r>
              <a:rPr lang="en-US" sz="2400" dirty="0">
                <a:latin typeface="Calibri" panose="020F0502020204030204" pitchFamily="34" charset="0"/>
                <a:cs typeface="Calibri" panose="020F0502020204030204" pitchFamily="34" charset="0"/>
              </a:rPr>
              <a:t>®</a:t>
            </a:r>
            <a:r>
              <a:rPr lang="en-GB" sz="2400" dirty="0">
                <a:latin typeface="Calibri" panose="020F0502020204030204" pitchFamily="34" charset="0"/>
                <a:cs typeface="Calibri" panose="020F0502020204030204" pitchFamily="34" charset="0"/>
              </a:rPr>
              <a:t> (Forest Stewardship Council) or PEFC (Programme for the Endorsement of Forest certification). </a:t>
            </a:r>
          </a:p>
          <a:p>
            <a:pPr marL="0" indent="0">
              <a:lnSpc>
                <a:spcPct val="100000"/>
              </a:lnSpc>
              <a:buNone/>
            </a:pPr>
            <a:endParaRPr lang="en-US" sz="2400" dirty="0">
              <a:latin typeface="Calibri" panose="020F0502020204030204" pitchFamily="34" charset="0"/>
              <a:cs typeface="Calibri" panose="020F0502020204030204" pitchFamily="34" charset="0"/>
            </a:endParaRPr>
          </a:p>
          <a:p>
            <a:pPr marL="0" indent="0">
              <a:lnSpc>
                <a:spcPct val="100000"/>
              </a:lnSpc>
              <a:buNone/>
            </a:pPr>
            <a:endParaRPr lang="en-US" sz="2400" dirty="0">
              <a:latin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A756D017-3DFB-7EA5-7422-7895AD65B3D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9343065" y="2018801"/>
            <a:ext cx="2387385" cy="2754674"/>
          </a:xfrm>
          <a:prstGeom prst="rect">
            <a:avLst/>
          </a:prstGeom>
        </p:spPr>
      </p:pic>
      <p:pic>
        <p:nvPicPr>
          <p:cNvPr id="8" name="Picture 7" descr="A green and white logo&#10;&#10;AI-generated content may be incorrect.">
            <a:extLst>
              <a:ext uri="{FF2B5EF4-FFF2-40B4-BE49-F238E27FC236}">
                <a16:creationId xmlns:a16="http://schemas.microsoft.com/office/drawing/2014/main" id="{254D5F3A-D22A-1BDE-5270-1E6BF863226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17493" y="2018801"/>
            <a:ext cx="2353326" cy="2820398"/>
          </a:xfrm>
          <a:prstGeom prst="rect">
            <a:avLst/>
          </a:prstGeom>
        </p:spPr>
      </p:pic>
    </p:spTree>
    <p:extLst>
      <p:ext uri="{BB962C8B-B14F-4D97-AF65-F5344CB8AC3E}">
        <p14:creationId xmlns:p14="http://schemas.microsoft.com/office/powerpoint/2010/main" val="9335695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B5691E-7B59-3F05-2526-19C02524283F}"/>
            </a:ext>
          </a:extLst>
        </p:cNvPr>
        <p:cNvGrpSpPr/>
        <p:nvPr/>
      </p:nvGrpSpPr>
      <p:grpSpPr>
        <a:xfrm>
          <a:off x="0" y="0"/>
          <a:ext cx="0" cy="0"/>
          <a:chOff x="0" y="0"/>
          <a:chExt cx="0" cy="0"/>
        </a:xfrm>
      </p:grpSpPr>
      <p:pic>
        <p:nvPicPr>
          <p:cNvPr id="9" name="Picture Placeholder 14">
            <a:extLst>
              <a:ext uri="{FF2B5EF4-FFF2-40B4-BE49-F238E27FC236}">
                <a16:creationId xmlns:a16="http://schemas.microsoft.com/office/drawing/2014/main" id="{E9DA6F70-B5F4-099B-DAE2-77FEA62B1F98}"/>
              </a:ext>
            </a:extLst>
          </p:cNvPr>
          <p:cNvPicPr>
            <a:picLocks noChangeAspect="1"/>
          </p:cNvPicPr>
          <p:nvPr/>
        </p:nvPicPr>
        <p:blipFill>
          <a:blip r:embed="rId3">
            <a:extLst>
              <a:ext uri="{28A0092B-C50C-407E-A947-70E740481C1C}">
                <a14:useLocalDpi xmlns:a14="http://schemas.microsoft.com/office/drawing/2010/main" val="0"/>
              </a:ext>
            </a:extLst>
          </a:blip>
          <a:srcRect l="24554" t="-10771" r="-1561" b="-4923"/>
          <a:stretch>
            <a:fillRect/>
          </a:stretch>
        </p:blipFill>
        <p:spPr>
          <a:xfrm>
            <a:off x="7090636" y="-1008285"/>
            <a:ext cx="8246718" cy="8246718"/>
          </a:xfrm>
          <a:prstGeom prst="ellipse">
            <a:avLst/>
          </a:prstGeom>
        </p:spPr>
      </p:pic>
      <p:sp>
        <p:nvSpPr>
          <p:cNvPr id="7" name="Titolo 6">
            <a:extLst>
              <a:ext uri="{FF2B5EF4-FFF2-40B4-BE49-F238E27FC236}">
                <a16:creationId xmlns:a16="http://schemas.microsoft.com/office/drawing/2014/main" id="{9EADA9F9-7EBC-E835-DA65-B01F6BA7F8CE}"/>
              </a:ext>
            </a:extLst>
          </p:cNvPr>
          <p:cNvSpPr>
            <a:spLocks noGrp="1"/>
          </p:cNvSpPr>
          <p:nvPr>
            <p:ph type="title"/>
          </p:nvPr>
        </p:nvSpPr>
        <p:spPr>
          <a:xfrm>
            <a:off x="358157" y="764109"/>
            <a:ext cx="4498577" cy="936104"/>
          </a:xfrm>
        </p:spPr>
        <p:txBody>
          <a:bodyPr/>
          <a:lstStyle/>
          <a:p>
            <a:r>
              <a:rPr lang="it-IT" b="1" dirty="0"/>
              <a:t>The future of </a:t>
            </a:r>
            <a:r>
              <a:rPr lang="it-IT" b="1" dirty="0" err="1"/>
              <a:t>forests</a:t>
            </a:r>
            <a:endParaRPr lang="it-IT" b="1" dirty="0"/>
          </a:p>
        </p:txBody>
      </p:sp>
      <p:sp>
        <p:nvSpPr>
          <p:cNvPr id="4" name="Segnaposto piè di pagina 3">
            <a:extLst>
              <a:ext uri="{FF2B5EF4-FFF2-40B4-BE49-F238E27FC236}">
                <a16:creationId xmlns:a16="http://schemas.microsoft.com/office/drawing/2014/main" id="{29D415F8-CEFB-1E34-7C3B-90119F148462}"/>
              </a:ext>
            </a:extLst>
          </p:cNvPr>
          <p:cNvSpPr>
            <a:spLocks noGrp="1"/>
          </p:cNvSpPr>
          <p:nvPr>
            <p:ph type="ftr" sz="quarter" idx="11"/>
          </p:nvPr>
        </p:nvSpPr>
        <p:spPr>
          <a:xfrm>
            <a:off x="397032" y="6391072"/>
            <a:ext cx="5760640" cy="466344"/>
          </a:xfrm>
        </p:spPr>
        <p:txBody>
          <a:bodyPr/>
          <a:lstStyle/>
          <a:p>
            <a:r>
              <a:rPr lang="en-US"/>
              <a:t>REY® is a registered brand of Sylvamo® Corporation - All rights reserved</a:t>
            </a:r>
          </a:p>
        </p:txBody>
      </p:sp>
      <p:sp>
        <p:nvSpPr>
          <p:cNvPr id="5" name="Segnaposto data 4">
            <a:extLst>
              <a:ext uri="{FF2B5EF4-FFF2-40B4-BE49-F238E27FC236}">
                <a16:creationId xmlns:a16="http://schemas.microsoft.com/office/drawing/2014/main" id="{942E161D-9D83-61F1-9B06-ACAFCC04AEEF}"/>
              </a:ext>
            </a:extLst>
          </p:cNvPr>
          <p:cNvSpPr>
            <a:spLocks noGrp="1"/>
          </p:cNvSpPr>
          <p:nvPr>
            <p:ph type="dt" sz="half" idx="10"/>
          </p:nvPr>
        </p:nvSpPr>
        <p:spPr/>
        <p:txBody>
          <a:bodyPr/>
          <a:lstStyle/>
          <a:p>
            <a:fld id="{DD0C5F35-932E-EA4B-818B-9BA878C5F5B0}" type="datetime1">
              <a:rPr lang="fr-FR" smtClean="0"/>
              <a:t>27/08/2025</a:t>
            </a:fld>
            <a:endParaRPr lang="fr-FR"/>
          </a:p>
        </p:txBody>
      </p:sp>
      <p:sp>
        <p:nvSpPr>
          <p:cNvPr id="6" name="Segnaposto numero diapositiva 5">
            <a:extLst>
              <a:ext uri="{FF2B5EF4-FFF2-40B4-BE49-F238E27FC236}">
                <a16:creationId xmlns:a16="http://schemas.microsoft.com/office/drawing/2014/main" id="{195F53B6-D9BD-6C10-524A-03AE1ECED7DB}"/>
              </a:ext>
            </a:extLst>
          </p:cNvPr>
          <p:cNvSpPr>
            <a:spLocks noGrp="1"/>
          </p:cNvSpPr>
          <p:nvPr>
            <p:ph type="sldNum" sz="quarter" idx="12"/>
          </p:nvPr>
        </p:nvSpPr>
        <p:spPr/>
        <p:txBody>
          <a:bodyPr/>
          <a:lstStyle/>
          <a:p>
            <a:fld id="{3686A617-C4D3-4D9A-8A46-533505A69CB9}" type="slidenum">
              <a:rPr lang="fr-FR" smtClean="0"/>
              <a:pPr/>
              <a:t>17</a:t>
            </a:fld>
            <a:endParaRPr lang="fr-FR"/>
          </a:p>
        </p:txBody>
      </p:sp>
      <p:sp>
        <p:nvSpPr>
          <p:cNvPr id="2" name="Content Placeholder 2">
            <a:extLst>
              <a:ext uri="{FF2B5EF4-FFF2-40B4-BE49-F238E27FC236}">
                <a16:creationId xmlns:a16="http://schemas.microsoft.com/office/drawing/2014/main" id="{B20F2E95-1137-88E4-D7DD-1E9AFB4E2229}"/>
              </a:ext>
            </a:extLst>
          </p:cNvPr>
          <p:cNvSpPr txBox="1">
            <a:spLocks/>
          </p:cNvSpPr>
          <p:nvPr/>
        </p:nvSpPr>
        <p:spPr>
          <a:xfrm>
            <a:off x="247046" y="1736725"/>
            <a:ext cx="6438567" cy="4357166"/>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400" dirty="0">
                <a:latin typeface="Calibri" panose="020F0502020204030204" pitchFamily="34" charset="0"/>
                <a:cs typeface="Calibri" panose="020F0502020204030204" pitchFamily="34" charset="0"/>
              </a:rPr>
              <a:t>We've learned how important forests are to the environment.</a:t>
            </a:r>
          </a:p>
          <a:p>
            <a:pPr marL="0" indent="0">
              <a:lnSpc>
                <a:spcPct val="100000"/>
              </a:lnSpc>
              <a:buNone/>
            </a:pPr>
            <a:endParaRPr lang="en-GB" sz="2400" dirty="0">
              <a:latin typeface="Calibri" panose="020F0502020204030204" pitchFamily="34" charset="0"/>
              <a:cs typeface="Calibri" panose="020F0502020204030204" pitchFamily="34" charset="0"/>
            </a:endParaRPr>
          </a:p>
          <a:p>
            <a:pPr marL="0" indent="0">
              <a:lnSpc>
                <a:spcPct val="100000"/>
              </a:lnSpc>
              <a:buNone/>
            </a:pPr>
            <a:r>
              <a:rPr lang="en-GB" sz="2400" dirty="0">
                <a:latin typeface="Calibri" panose="020F0502020204030204" pitchFamily="34" charset="0"/>
                <a:cs typeface="Calibri" panose="020F0502020204030204" pitchFamily="34" charset="0"/>
              </a:rPr>
              <a:t>But what does the future hold for our forests?</a:t>
            </a:r>
          </a:p>
          <a:p>
            <a:pPr marL="0" indent="0">
              <a:lnSpc>
                <a:spcPct val="100000"/>
              </a:lnSpc>
              <a:buNone/>
            </a:pPr>
            <a:endParaRPr lang="en-GB" sz="2400" dirty="0">
              <a:latin typeface="Calibri" panose="020F0502020204030204" pitchFamily="34" charset="0"/>
              <a:cs typeface="Calibri" panose="020F0502020204030204" pitchFamily="34" charset="0"/>
            </a:endParaRPr>
          </a:p>
          <a:p>
            <a:pPr marL="0" indent="0">
              <a:lnSpc>
                <a:spcPct val="100000"/>
              </a:lnSpc>
              <a:buNone/>
            </a:pPr>
            <a:r>
              <a:rPr lang="en-GB" sz="2400" dirty="0">
                <a:latin typeface="Calibri" panose="020F0502020204030204" pitchFamily="34" charset="0"/>
                <a:cs typeface="Calibri" panose="020F0502020204030204" pitchFamily="34" charset="0"/>
              </a:rPr>
              <a:t>Between</a:t>
            </a:r>
            <a:r>
              <a:rPr lang="en-GB" sz="2400" dirty="0">
                <a:latin typeface="Calibri" panose="020F0502020204030204" pitchFamily="34" charset="0"/>
                <a:ea typeface="+mn-lt"/>
                <a:cs typeface="Calibri" panose="020F0502020204030204" pitchFamily="34" charset="0"/>
              </a:rPr>
              <a:t> 2005 and 2020, European forests grew by an area </a:t>
            </a:r>
            <a:r>
              <a:rPr lang="en-GB" sz="2400" b="1" dirty="0">
                <a:latin typeface="Calibri" panose="020F0502020204030204" pitchFamily="34" charset="0"/>
                <a:ea typeface="+mn-lt"/>
                <a:cs typeface="Calibri" panose="020F0502020204030204" pitchFamily="34" charset="0"/>
              </a:rPr>
              <a:t>bigger than Switzerland</a:t>
            </a:r>
            <a:r>
              <a:rPr lang="en-GB" sz="2400" dirty="0">
                <a:latin typeface="Calibri" panose="020F0502020204030204" pitchFamily="34" charset="0"/>
                <a:ea typeface="+mn-lt"/>
                <a:cs typeface="Calibri" panose="020F0502020204030204" pitchFamily="34" charset="0"/>
              </a:rPr>
              <a:t>!</a:t>
            </a:r>
          </a:p>
          <a:p>
            <a:pPr marL="0" indent="0">
              <a:lnSpc>
                <a:spcPct val="100000"/>
              </a:lnSpc>
              <a:buNone/>
            </a:pPr>
            <a:endParaRPr lang="en-GB" sz="2400" dirty="0">
              <a:latin typeface="Calibri" panose="020F0502020204030204" pitchFamily="34" charset="0"/>
              <a:ea typeface="+mn-lt"/>
              <a:cs typeface="Calibri" panose="020F0502020204030204" pitchFamily="34" charset="0"/>
            </a:endParaRPr>
          </a:p>
          <a:p>
            <a:pPr marL="0" indent="0">
              <a:lnSpc>
                <a:spcPct val="100000"/>
              </a:lnSpc>
              <a:buNone/>
            </a:pPr>
            <a:r>
              <a:rPr lang="en-GB" sz="2400" dirty="0">
                <a:latin typeface="Calibri" panose="020F0502020204030204" pitchFamily="34" charset="0"/>
                <a:ea typeface="+mn-lt"/>
                <a:cs typeface="Calibri" panose="020F0502020204030204" pitchFamily="34" charset="0"/>
              </a:rPr>
              <a:t>This growth equates to over 1,500 football pitches of forest added each day during that period.</a:t>
            </a:r>
            <a:endParaRPr lang="en-GB"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883983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6A7E6B-C05D-3CF9-7FF6-76BECD3B010A}"/>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34583657-B924-7157-3BF2-3CE4A9A10D25}"/>
              </a:ext>
            </a:extLst>
          </p:cNvPr>
          <p:cNvSpPr>
            <a:spLocks noGrp="1"/>
          </p:cNvSpPr>
          <p:nvPr>
            <p:ph type="title"/>
          </p:nvPr>
        </p:nvSpPr>
        <p:spPr>
          <a:xfrm>
            <a:off x="358157" y="764109"/>
            <a:ext cx="4498577" cy="936104"/>
          </a:xfrm>
        </p:spPr>
        <p:txBody>
          <a:bodyPr/>
          <a:lstStyle/>
          <a:p>
            <a:r>
              <a:rPr lang="it-IT" b="1" dirty="0" err="1"/>
              <a:t>Let’s</a:t>
            </a:r>
            <a:r>
              <a:rPr lang="it-IT" b="1" dirty="0"/>
              <a:t> </a:t>
            </a:r>
            <a:r>
              <a:rPr lang="it-IT" b="1" dirty="0" err="1"/>
              <a:t>ditch</a:t>
            </a:r>
            <a:r>
              <a:rPr lang="it-IT" b="1" dirty="0"/>
              <a:t> the </a:t>
            </a:r>
            <a:r>
              <a:rPr lang="it-IT" b="1" dirty="0" err="1"/>
              <a:t>myths</a:t>
            </a:r>
            <a:r>
              <a:rPr lang="it-IT" b="1" dirty="0"/>
              <a:t>!</a:t>
            </a:r>
          </a:p>
        </p:txBody>
      </p:sp>
      <p:sp>
        <p:nvSpPr>
          <p:cNvPr id="4" name="Segnaposto piè di pagina 3">
            <a:extLst>
              <a:ext uri="{FF2B5EF4-FFF2-40B4-BE49-F238E27FC236}">
                <a16:creationId xmlns:a16="http://schemas.microsoft.com/office/drawing/2014/main" id="{C50D1F84-8B85-01BA-7A0F-A190ACC613B0}"/>
              </a:ext>
            </a:extLst>
          </p:cNvPr>
          <p:cNvSpPr>
            <a:spLocks noGrp="1"/>
          </p:cNvSpPr>
          <p:nvPr>
            <p:ph type="ftr" sz="quarter" idx="11"/>
          </p:nvPr>
        </p:nvSpPr>
        <p:spPr>
          <a:xfrm>
            <a:off x="397032" y="6391072"/>
            <a:ext cx="5760640" cy="466344"/>
          </a:xfrm>
        </p:spPr>
        <p:txBody>
          <a:bodyPr/>
          <a:lstStyle/>
          <a:p>
            <a:r>
              <a:rPr lang="en-US"/>
              <a:t>REY® is a registered brand of Sylvamo® Corporation - All rights reserved</a:t>
            </a:r>
          </a:p>
        </p:txBody>
      </p:sp>
      <p:sp>
        <p:nvSpPr>
          <p:cNvPr id="5" name="Segnaposto data 4">
            <a:extLst>
              <a:ext uri="{FF2B5EF4-FFF2-40B4-BE49-F238E27FC236}">
                <a16:creationId xmlns:a16="http://schemas.microsoft.com/office/drawing/2014/main" id="{C0EA1422-1EE9-AE9C-F69C-C03B661F7DED}"/>
              </a:ext>
            </a:extLst>
          </p:cNvPr>
          <p:cNvSpPr>
            <a:spLocks noGrp="1"/>
          </p:cNvSpPr>
          <p:nvPr>
            <p:ph type="dt" sz="half" idx="10"/>
          </p:nvPr>
        </p:nvSpPr>
        <p:spPr/>
        <p:txBody>
          <a:bodyPr/>
          <a:lstStyle/>
          <a:p>
            <a:fld id="{DD0C5F35-932E-EA4B-818B-9BA878C5F5B0}" type="datetime1">
              <a:rPr lang="fr-FR" smtClean="0"/>
              <a:t>27/08/2025</a:t>
            </a:fld>
            <a:endParaRPr lang="fr-FR"/>
          </a:p>
        </p:txBody>
      </p:sp>
      <p:sp>
        <p:nvSpPr>
          <p:cNvPr id="6" name="Segnaposto numero diapositiva 5">
            <a:extLst>
              <a:ext uri="{FF2B5EF4-FFF2-40B4-BE49-F238E27FC236}">
                <a16:creationId xmlns:a16="http://schemas.microsoft.com/office/drawing/2014/main" id="{FE48DBF9-FBD9-761E-3C74-7E92A158055A}"/>
              </a:ext>
            </a:extLst>
          </p:cNvPr>
          <p:cNvSpPr>
            <a:spLocks noGrp="1"/>
          </p:cNvSpPr>
          <p:nvPr>
            <p:ph type="sldNum" sz="quarter" idx="12"/>
          </p:nvPr>
        </p:nvSpPr>
        <p:spPr/>
        <p:txBody>
          <a:bodyPr/>
          <a:lstStyle/>
          <a:p>
            <a:fld id="{3686A617-C4D3-4D9A-8A46-533505A69CB9}" type="slidenum">
              <a:rPr lang="fr-FR" smtClean="0"/>
              <a:pPr/>
              <a:t>18</a:t>
            </a:fld>
            <a:endParaRPr lang="fr-FR"/>
          </a:p>
        </p:txBody>
      </p:sp>
      <p:sp>
        <p:nvSpPr>
          <p:cNvPr id="2" name="Content Placeholder 2">
            <a:extLst>
              <a:ext uri="{FF2B5EF4-FFF2-40B4-BE49-F238E27FC236}">
                <a16:creationId xmlns:a16="http://schemas.microsoft.com/office/drawing/2014/main" id="{8CB8F4E2-E299-CBB1-DC66-030404BA0485}"/>
              </a:ext>
            </a:extLst>
          </p:cNvPr>
          <p:cNvSpPr txBox="1">
            <a:spLocks/>
          </p:cNvSpPr>
          <p:nvPr/>
        </p:nvSpPr>
        <p:spPr>
          <a:xfrm>
            <a:off x="247047" y="1736725"/>
            <a:ext cx="5848954" cy="4357166"/>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400" dirty="0">
                <a:latin typeface="Calibri" panose="020F0502020204030204" pitchFamily="34" charset="0"/>
                <a:cs typeface="Calibri" panose="020F0502020204030204" pitchFamily="34" charset="0"/>
              </a:rPr>
              <a:t>We now know the facts about paper production and paper use.</a:t>
            </a:r>
          </a:p>
          <a:p>
            <a:pPr marL="0" indent="0">
              <a:lnSpc>
                <a:spcPct val="100000"/>
              </a:lnSpc>
              <a:buNone/>
            </a:pPr>
            <a:endParaRPr lang="en-GB" sz="2400" dirty="0">
              <a:latin typeface="Calibri" panose="020F0502020204030204" pitchFamily="34" charset="0"/>
              <a:cs typeface="Calibri" panose="020F0502020204030204" pitchFamily="34" charset="0"/>
            </a:endParaRPr>
          </a:p>
          <a:p>
            <a:pPr marL="0" indent="0">
              <a:lnSpc>
                <a:spcPct val="100000"/>
              </a:lnSpc>
              <a:buNone/>
            </a:pPr>
            <a:r>
              <a:rPr lang="en-GB" sz="2400" dirty="0">
                <a:latin typeface="Calibri" panose="020F0502020204030204" pitchFamily="34" charset="0"/>
                <a:cs typeface="Calibri" panose="020F0502020204030204" pitchFamily="34" charset="0"/>
              </a:rPr>
              <a:t>As a group, look back through the statements you used in your debate and separate the facts from the myths. </a:t>
            </a:r>
          </a:p>
          <a:p>
            <a:pPr marL="0" indent="0">
              <a:lnSpc>
                <a:spcPct val="100000"/>
              </a:lnSpc>
              <a:buNone/>
            </a:pPr>
            <a:endParaRPr lang="en-GB" sz="2400" dirty="0">
              <a:latin typeface="Calibri" panose="020F0502020204030204" pitchFamily="34" charset="0"/>
              <a:cs typeface="Calibri" panose="020F0502020204030204" pitchFamily="34" charset="0"/>
            </a:endParaRPr>
          </a:p>
          <a:p>
            <a:pPr marL="0" indent="0">
              <a:lnSpc>
                <a:spcPct val="100000"/>
              </a:lnSpc>
              <a:buNone/>
            </a:pPr>
            <a:r>
              <a:rPr lang="en-GB" sz="2400" dirty="0">
                <a:latin typeface="Calibri" panose="020F0502020204030204" pitchFamily="34" charset="0"/>
                <a:cs typeface="Calibri" panose="020F0502020204030204" pitchFamily="34" charset="0"/>
              </a:rPr>
              <a:t>Let's ditch the myths and keep the facts to help us with a piece of informative writing.</a:t>
            </a:r>
          </a:p>
          <a:p>
            <a:pPr marL="457200" indent="-457200">
              <a:lnSpc>
                <a:spcPct val="100000"/>
              </a:lnSpc>
            </a:pPr>
            <a:endParaRPr lang="en-GB" sz="2400" dirty="0">
              <a:latin typeface="Calibri" panose="020F0502020204030204" pitchFamily="34" charset="0"/>
              <a:cs typeface="Calibri" panose="020F0502020204030204" pitchFamily="34" charset="0"/>
            </a:endParaRPr>
          </a:p>
          <a:p>
            <a:pPr marL="0" indent="0">
              <a:lnSpc>
                <a:spcPct val="100000"/>
              </a:lnSpc>
              <a:buNone/>
            </a:pPr>
            <a:endParaRPr lang="en-GB" sz="2400" dirty="0">
              <a:latin typeface="Calibri" panose="020F0502020204030204" pitchFamily="34" charset="0"/>
              <a:cs typeface="Calibri" panose="020F0502020204030204" pitchFamily="34" charset="0"/>
            </a:endParaRPr>
          </a:p>
        </p:txBody>
      </p:sp>
      <p:pic>
        <p:nvPicPr>
          <p:cNvPr id="11" name="Picture 10" descr="A black text on a white background&#10;&#10;AI-generated content may be incorrect.">
            <a:extLst>
              <a:ext uri="{FF2B5EF4-FFF2-40B4-BE49-F238E27FC236}">
                <a16:creationId xmlns:a16="http://schemas.microsoft.com/office/drawing/2014/main" id="{C9473400-BA2D-E9BB-4016-A9B4A1CD4A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31170" y="4508436"/>
            <a:ext cx="3307413" cy="1468244"/>
          </a:xfrm>
          <a:prstGeom prst="rect">
            <a:avLst/>
          </a:prstGeom>
          <a:effectLst>
            <a:outerShdw blurRad="254000" sx="101000" sy="101000" algn="ctr" rotWithShape="0">
              <a:prstClr val="black">
                <a:alpha val="30000"/>
              </a:prstClr>
            </a:outerShdw>
          </a:effectLst>
        </p:spPr>
      </p:pic>
      <p:pic>
        <p:nvPicPr>
          <p:cNvPr id="15" name="Picture 14" descr="A close-up of a white background&#10;&#10;AI-generated content may be incorrect.">
            <a:extLst>
              <a:ext uri="{FF2B5EF4-FFF2-40B4-BE49-F238E27FC236}">
                <a16:creationId xmlns:a16="http://schemas.microsoft.com/office/drawing/2014/main" id="{5F60C637-2622-B21A-DF56-28ADE13EBA8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85928">
            <a:off x="5809761" y="587478"/>
            <a:ext cx="3322868" cy="1468244"/>
          </a:xfrm>
          <a:prstGeom prst="rect">
            <a:avLst/>
          </a:prstGeom>
          <a:effectLst>
            <a:outerShdw blurRad="260520" sx="101000" sy="101000" algn="ctr" rotWithShape="0">
              <a:prstClr val="black">
                <a:alpha val="30000"/>
              </a:prstClr>
            </a:outerShdw>
          </a:effectLst>
        </p:spPr>
      </p:pic>
      <p:pic>
        <p:nvPicPr>
          <p:cNvPr id="13" name="Picture 12" descr="A black text on a white background&#10;&#10;AI-generated content may be incorrect.">
            <a:extLst>
              <a:ext uri="{FF2B5EF4-FFF2-40B4-BE49-F238E27FC236}">
                <a16:creationId xmlns:a16="http://schemas.microsoft.com/office/drawing/2014/main" id="{EFA76840-0009-6064-261E-42A3BBF4FD1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1281503">
            <a:off x="6703427" y="1988512"/>
            <a:ext cx="3322868" cy="1437334"/>
          </a:xfrm>
          <a:prstGeom prst="rect">
            <a:avLst/>
          </a:prstGeom>
          <a:effectLst>
            <a:outerShdw blurRad="254000" sx="101000" sy="101000" algn="ctr" rotWithShape="0">
              <a:prstClr val="black">
                <a:alpha val="30000"/>
              </a:prstClr>
            </a:outerShdw>
          </a:effectLst>
        </p:spPr>
      </p:pic>
      <p:pic>
        <p:nvPicPr>
          <p:cNvPr id="8" name="Picture 7" descr="A black text on a white background&#10;&#10;AI-generated content may be incorrect.">
            <a:extLst>
              <a:ext uri="{FF2B5EF4-FFF2-40B4-BE49-F238E27FC236}">
                <a16:creationId xmlns:a16="http://schemas.microsoft.com/office/drawing/2014/main" id="{EE1192DF-D269-4352-23CB-DDEFFCC695D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386364">
            <a:off x="8459415" y="3538255"/>
            <a:ext cx="3338323" cy="1452789"/>
          </a:xfrm>
          <a:prstGeom prst="rect">
            <a:avLst/>
          </a:prstGeom>
          <a:effectLst>
            <a:outerShdw blurRad="254000" sx="101000" sy="101000" algn="ctr" rotWithShape="0">
              <a:prstClr val="black">
                <a:alpha val="30000"/>
              </a:prstClr>
            </a:outerShdw>
          </a:effectLst>
        </p:spPr>
      </p:pic>
    </p:spTree>
    <p:extLst>
      <p:ext uri="{BB962C8B-B14F-4D97-AF65-F5344CB8AC3E}">
        <p14:creationId xmlns:p14="http://schemas.microsoft.com/office/powerpoint/2010/main" val="248059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900" decel="100000" fill="hold"/>
                                        <p:tgtEl>
                                          <p:spTgt spid="1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900" decel="100000" fill="hold"/>
                                        <p:tgtEl>
                                          <p:spTgt spid="13"/>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900" decel="100000" fill="hold"/>
                                        <p:tgtEl>
                                          <p:spTgt spid="11"/>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par>
                          <p:cTn id="25" fill="hold">
                            <p:stCondLst>
                              <p:cond delay="3000"/>
                            </p:stCondLst>
                            <p:childTnLst>
                              <p:par>
                                <p:cTn id="26" presetID="37" presetClass="entr" presetSubtype="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900" decel="100000" fill="hold"/>
                                        <p:tgtEl>
                                          <p:spTgt spid="8"/>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783080-D0C4-D78C-FC93-96074B4D1E57}"/>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6515B8A0-5996-4189-6264-30DC5260CF34}"/>
              </a:ext>
            </a:extLst>
          </p:cNvPr>
          <p:cNvSpPr>
            <a:spLocks noGrp="1"/>
          </p:cNvSpPr>
          <p:nvPr>
            <p:ph type="title"/>
          </p:nvPr>
        </p:nvSpPr>
        <p:spPr>
          <a:xfrm>
            <a:off x="358157" y="764109"/>
            <a:ext cx="9745213" cy="936104"/>
          </a:xfrm>
        </p:spPr>
        <p:txBody>
          <a:bodyPr>
            <a:normAutofit/>
          </a:bodyPr>
          <a:lstStyle/>
          <a:p>
            <a:r>
              <a:rPr lang="it-IT" b="1" dirty="0"/>
              <a:t>Informative and persuasive writing</a:t>
            </a:r>
          </a:p>
        </p:txBody>
      </p:sp>
      <p:sp>
        <p:nvSpPr>
          <p:cNvPr id="4" name="Segnaposto piè di pagina 3">
            <a:extLst>
              <a:ext uri="{FF2B5EF4-FFF2-40B4-BE49-F238E27FC236}">
                <a16:creationId xmlns:a16="http://schemas.microsoft.com/office/drawing/2014/main" id="{253AD135-6962-5BCB-8172-8343C7F7B75B}"/>
              </a:ext>
            </a:extLst>
          </p:cNvPr>
          <p:cNvSpPr>
            <a:spLocks noGrp="1"/>
          </p:cNvSpPr>
          <p:nvPr>
            <p:ph type="ftr" sz="quarter" idx="11"/>
          </p:nvPr>
        </p:nvSpPr>
        <p:spPr>
          <a:xfrm>
            <a:off x="397032" y="6391072"/>
            <a:ext cx="5760640" cy="466344"/>
          </a:xfrm>
        </p:spPr>
        <p:txBody>
          <a:bodyPr/>
          <a:lstStyle/>
          <a:p>
            <a:r>
              <a:rPr lang="en-US"/>
              <a:t>REY® is a registered brand of Sylvamo® Corporation - All rights reserved</a:t>
            </a:r>
          </a:p>
        </p:txBody>
      </p:sp>
      <p:sp>
        <p:nvSpPr>
          <p:cNvPr id="5" name="Segnaposto data 4">
            <a:extLst>
              <a:ext uri="{FF2B5EF4-FFF2-40B4-BE49-F238E27FC236}">
                <a16:creationId xmlns:a16="http://schemas.microsoft.com/office/drawing/2014/main" id="{F1B37AF4-023B-96F6-B9B3-2FB7D7618631}"/>
              </a:ext>
            </a:extLst>
          </p:cNvPr>
          <p:cNvSpPr>
            <a:spLocks noGrp="1"/>
          </p:cNvSpPr>
          <p:nvPr>
            <p:ph type="dt" sz="half" idx="10"/>
          </p:nvPr>
        </p:nvSpPr>
        <p:spPr/>
        <p:txBody>
          <a:bodyPr/>
          <a:lstStyle/>
          <a:p>
            <a:fld id="{DD0C5F35-932E-EA4B-818B-9BA878C5F5B0}" type="datetime1">
              <a:rPr lang="fr-FR" smtClean="0"/>
              <a:t>27/08/2025</a:t>
            </a:fld>
            <a:endParaRPr lang="fr-FR"/>
          </a:p>
        </p:txBody>
      </p:sp>
      <p:sp>
        <p:nvSpPr>
          <p:cNvPr id="6" name="Segnaposto numero diapositiva 5">
            <a:extLst>
              <a:ext uri="{FF2B5EF4-FFF2-40B4-BE49-F238E27FC236}">
                <a16:creationId xmlns:a16="http://schemas.microsoft.com/office/drawing/2014/main" id="{F8FEF3E2-C1C2-DF54-08EE-1F2CB88298BD}"/>
              </a:ext>
            </a:extLst>
          </p:cNvPr>
          <p:cNvSpPr>
            <a:spLocks noGrp="1"/>
          </p:cNvSpPr>
          <p:nvPr>
            <p:ph type="sldNum" sz="quarter" idx="12"/>
          </p:nvPr>
        </p:nvSpPr>
        <p:spPr/>
        <p:txBody>
          <a:bodyPr/>
          <a:lstStyle/>
          <a:p>
            <a:fld id="{3686A617-C4D3-4D9A-8A46-533505A69CB9}" type="slidenum">
              <a:rPr lang="fr-FR" smtClean="0"/>
              <a:pPr/>
              <a:t>19</a:t>
            </a:fld>
            <a:endParaRPr lang="fr-FR"/>
          </a:p>
        </p:txBody>
      </p:sp>
      <p:sp>
        <p:nvSpPr>
          <p:cNvPr id="2" name="Content Placeholder 2">
            <a:extLst>
              <a:ext uri="{FF2B5EF4-FFF2-40B4-BE49-F238E27FC236}">
                <a16:creationId xmlns:a16="http://schemas.microsoft.com/office/drawing/2014/main" id="{3E88F1C7-C489-3FF5-4D00-313D155A4065}"/>
              </a:ext>
            </a:extLst>
          </p:cNvPr>
          <p:cNvSpPr txBox="1">
            <a:spLocks/>
          </p:cNvSpPr>
          <p:nvPr/>
        </p:nvSpPr>
        <p:spPr>
          <a:xfrm>
            <a:off x="247047" y="1736725"/>
            <a:ext cx="10169433" cy="4357166"/>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400" dirty="0">
                <a:latin typeface="Calibri" panose="020F0502020204030204" pitchFamily="34" charset="0"/>
                <a:cs typeface="Calibri" panose="020F0502020204030204" pitchFamily="34" charset="0"/>
              </a:rPr>
              <a:t>You're going to write a short article titled:</a:t>
            </a:r>
          </a:p>
          <a:p>
            <a:pPr marL="0" indent="0">
              <a:lnSpc>
                <a:spcPct val="100000"/>
              </a:lnSpc>
              <a:buNone/>
            </a:pPr>
            <a:r>
              <a:rPr lang="en-US" sz="3200" b="1" dirty="0">
                <a:solidFill>
                  <a:srgbClr val="2B7FC8"/>
                </a:solidFill>
                <a:latin typeface="Calibri" panose="020F0502020204030204" pitchFamily="34" charset="0"/>
                <a:ea typeface="+mn-lt"/>
                <a:cs typeface="Calibri" panose="020F0502020204030204" pitchFamily="34" charset="0"/>
              </a:rPr>
              <a:t>Why paper, when sourced from responsibly managed forests, supports biodiversity and forest health</a:t>
            </a:r>
            <a:endParaRPr lang="en-GB" sz="3200" b="1" dirty="0">
              <a:solidFill>
                <a:srgbClr val="2B7FC8"/>
              </a:solidFill>
              <a:latin typeface="Calibri" panose="020F0502020204030204" pitchFamily="34" charset="0"/>
              <a:ea typeface="+mn-lt"/>
              <a:cs typeface="Calibri" panose="020F0502020204030204" pitchFamily="34" charset="0"/>
            </a:endParaRPr>
          </a:p>
          <a:p>
            <a:pPr marL="0" indent="0">
              <a:lnSpc>
                <a:spcPct val="100000"/>
              </a:lnSpc>
              <a:spcBef>
                <a:spcPts val="0"/>
              </a:spcBef>
              <a:buNone/>
            </a:pPr>
            <a:endParaRPr lang="en-US" sz="2400" dirty="0">
              <a:latin typeface="Calibri" panose="020F0502020204030204" pitchFamily="34" charset="0"/>
              <a:cs typeface="Calibri" panose="020F0502020204030204" pitchFamily="34" charset="0"/>
            </a:endParaRPr>
          </a:p>
          <a:p>
            <a:pPr marL="0" indent="0">
              <a:lnSpc>
                <a:spcPct val="100000"/>
              </a:lnSpc>
              <a:spcBef>
                <a:spcPts val="0"/>
              </a:spcBef>
              <a:buNone/>
            </a:pPr>
            <a:r>
              <a:rPr lang="en-US" sz="2400" b="1" dirty="0">
                <a:latin typeface="Calibri" panose="020F0502020204030204" pitchFamily="34" charset="0"/>
                <a:cs typeface="Calibri" panose="020F0502020204030204" pitchFamily="34" charset="0"/>
              </a:rPr>
              <a:t>Writing success criteria:</a:t>
            </a:r>
            <a:endParaRPr lang="en-US" sz="2400" dirty="0">
              <a:latin typeface="Calibri" panose="020F0502020204030204" pitchFamily="34" charset="0"/>
              <a:cs typeface="Calibri" panose="020F0502020204030204" pitchFamily="34" charset="0"/>
            </a:endParaRPr>
          </a:p>
          <a:p>
            <a:pPr>
              <a:lnSpc>
                <a:spcPct val="100000"/>
              </a:lnSpc>
              <a:spcBef>
                <a:spcPts val="0"/>
              </a:spcBef>
              <a:buFont typeface="Arial"/>
              <a:buChar char="•"/>
            </a:pPr>
            <a:r>
              <a:rPr lang="en-US" sz="2400" dirty="0">
                <a:latin typeface="Calibri" panose="020F0502020204030204" pitchFamily="34" charset="0"/>
                <a:cs typeface="Calibri" panose="020F0502020204030204" pitchFamily="34" charset="0"/>
              </a:rPr>
              <a:t>Start with a strong opening</a:t>
            </a:r>
          </a:p>
          <a:p>
            <a:pPr>
              <a:lnSpc>
                <a:spcPct val="100000"/>
              </a:lnSpc>
              <a:spcBef>
                <a:spcPts val="0"/>
              </a:spcBef>
              <a:buFont typeface="Arial"/>
              <a:buChar char="•"/>
            </a:pPr>
            <a:r>
              <a:rPr lang="en-US" sz="2400" dirty="0">
                <a:latin typeface="Calibri" panose="020F0502020204030204" pitchFamily="34" charset="0"/>
                <a:cs typeface="Calibri" panose="020F0502020204030204" pitchFamily="34" charset="0"/>
              </a:rPr>
              <a:t>Use at least </a:t>
            </a:r>
            <a:r>
              <a:rPr lang="en-US" sz="2400" b="1" dirty="0">
                <a:latin typeface="Calibri" panose="020F0502020204030204" pitchFamily="34" charset="0"/>
                <a:cs typeface="Calibri" panose="020F0502020204030204" pitchFamily="34" charset="0"/>
              </a:rPr>
              <a:t>3 facts </a:t>
            </a:r>
            <a:r>
              <a:rPr lang="en-US" sz="2400" dirty="0">
                <a:latin typeface="Calibri" panose="020F0502020204030204" pitchFamily="34" charset="0"/>
                <a:cs typeface="Calibri" panose="020F0502020204030204" pitchFamily="34" charset="0"/>
              </a:rPr>
              <a:t>you’ve learned</a:t>
            </a:r>
          </a:p>
          <a:p>
            <a:pPr>
              <a:lnSpc>
                <a:spcPct val="100000"/>
              </a:lnSpc>
              <a:spcBef>
                <a:spcPts val="0"/>
              </a:spcBef>
              <a:buFont typeface="Arial"/>
              <a:buChar char="•"/>
            </a:pPr>
            <a:r>
              <a:rPr lang="en-US" sz="2400" dirty="0">
                <a:latin typeface="Calibri" panose="020F0502020204030204" pitchFamily="34" charset="0"/>
                <a:cs typeface="Calibri" panose="020F0502020204030204" pitchFamily="34" charset="0"/>
              </a:rPr>
              <a:t>Explain how forests are managed</a:t>
            </a:r>
          </a:p>
          <a:p>
            <a:pPr>
              <a:lnSpc>
                <a:spcPct val="100000"/>
              </a:lnSpc>
              <a:spcBef>
                <a:spcPts val="0"/>
              </a:spcBef>
              <a:buFont typeface="Arial"/>
              <a:buChar char="•"/>
            </a:pPr>
            <a:r>
              <a:rPr lang="en-US" sz="2400" dirty="0">
                <a:latin typeface="Calibri" panose="020F0502020204030204" pitchFamily="34" charset="0"/>
                <a:cs typeface="Calibri" panose="020F0502020204030204" pitchFamily="34" charset="0"/>
              </a:rPr>
              <a:t>Include your opinion and back it up</a:t>
            </a:r>
          </a:p>
          <a:p>
            <a:pPr>
              <a:lnSpc>
                <a:spcPct val="100000"/>
              </a:lnSpc>
              <a:spcBef>
                <a:spcPts val="0"/>
              </a:spcBef>
              <a:buFont typeface="Arial"/>
              <a:buChar char="•"/>
            </a:pPr>
            <a:r>
              <a:rPr lang="en-US" sz="2400" dirty="0">
                <a:latin typeface="Calibri" panose="020F0502020204030204" pitchFamily="34" charset="0"/>
                <a:cs typeface="Calibri" panose="020F0502020204030204" pitchFamily="34" charset="0"/>
              </a:rPr>
              <a:t>Write in an engaging, clear style</a:t>
            </a:r>
            <a:endParaRPr lang="en-GB" sz="2400" dirty="0">
              <a:latin typeface="Calibri" panose="020F0502020204030204" pitchFamily="34" charset="0"/>
              <a:cs typeface="Calibri" panose="020F0502020204030204" pitchFamily="34" charset="0"/>
            </a:endParaRPr>
          </a:p>
        </p:txBody>
      </p:sp>
      <p:pic>
        <p:nvPicPr>
          <p:cNvPr id="9" name="Picture 8" descr="A cartoon of a moose and a frog&#10;&#10;AI-generated content may be incorrect.">
            <a:extLst>
              <a:ext uri="{FF2B5EF4-FFF2-40B4-BE49-F238E27FC236}">
                <a16:creationId xmlns:a16="http://schemas.microsoft.com/office/drawing/2014/main" id="{6B4A1030-1F77-EAC5-CBC7-C5C45851D7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13824" y="2694861"/>
            <a:ext cx="3094764" cy="3711202"/>
          </a:xfrm>
          <a:prstGeom prst="rect">
            <a:avLst/>
          </a:prstGeom>
        </p:spPr>
      </p:pic>
    </p:spTree>
    <p:extLst>
      <p:ext uri="{BB962C8B-B14F-4D97-AF65-F5344CB8AC3E}">
        <p14:creationId xmlns:p14="http://schemas.microsoft.com/office/powerpoint/2010/main" val="2112450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ppt_x</p:attrName>
                                        </p:attrNameLst>
                                      </p:cBhvr>
                                      <p:tavLst>
                                        <p:tav tm="0">
                                          <p:val>
                                            <p:strVal val="#ppt_x+#ppt_w*1.125000"/>
                                          </p:val>
                                        </p:tav>
                                        <p:tav tm="100000">
                                          <p:val>
                                            <p:strVal val="#ppt_x"/>
                                          </p:val>
                                        </p:tav>
                                      </p:tavLst>
                                    </p:anim>
                                    <p:animEffect transition="in" filter="wipe(left)">
                                      <p:cBhvr>
                                        <p:cTn id="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643B8C-EAF8-B29A-E5BD-999E050E7089}"/>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8E6791B4-49B3-2613-4058-9BDC5958E507}"/>
              </a:ext>
            </a:extLst>
          </p:cNvPr>
          <p:cNvSpPr>
            <a:spLocks noGrp="1"/>
          </p:cNvSpPr>
          <p:nvPr>
            <p:ph type="title"/>
          </p:nvPr>
        </p:nvSpPr>
        <p:spPr>
          <a:xfrm>
            <a:off x="335360" y="764704"/>
            <a:ext cx="8719589" cy="936104"/>
          </a:xfrm>
        </p:spPr>
        <p:txBody>
          <a:bodyPr/>
          <a:lstStyle/>
          <a:p>
            <a:r>
              <a:rPr lang="it-IT" b="1" dirty="0"/>
              <a:t>In </a:t>
            </a:r>
            <a:r>
              <a:rPr lang="it-IT" b="1" dirty="0" err="1"/>
              <a:t>this</a:t>
            </a:r>
            <a:r>
              <a:rPr lang="it-IT" b="1" dirty="0"/>
              <a:t> </a:t>
            </a:r>
            <a:r>
              <a:rPr lang="it-IT" b="1" dirty="0" err="1"/>
              <a:t>lesson</a:t>
            </a:r>
            <a:r>
              <a:rPr lang="it-IT" b="1" dirty="0"/>
              <a:t>, </a:t>
            </a:r>
            <a:r>
              <a:rPr lang="it-IT" b="1" dirty="0" err="1"/>
              <a:t>we</a:t>
            </a:r>
            <a:r>
              <a:rPr lang="it-IT" b="1" dirty="0"/>
              <a:t> </a:t>
            </a:r>
            <a:r>
              <a:rPr lang="it-IT" b="1" dirty="0" err="1"/>
              <a:t>will</a:t>
            </a:r>
            <a:r>
              <a:rPr lang="it-IT" b="1" dirty="0"/>
              <a:t>…</a:t>
            </a:r>
          </a:p>
        </p:txBody>
      </p:sp>
      <p:sp>
        <p:nvSpPr>
          <p:cNvPr id="4" name="Segnaposto piè di pagina 3">
            <a:extLst>
              <a:ext uri="{FF2B5EF4-FFF2-40B4-BE49-F238E27FC236}">
                <a16:creationId xmlns:a16="http://schemas.microsoft.com/office/drawing/2014/main" id="{A78D90E2-F33D-DC17-90B1-1D92D4F20CFA}"/>
              </a:ext>
            </a:extLst>
          </p:cNvPr>
          <p:cNvSpPr>
            <a:spLocks noGrp="1"/>
          </p:cNvSpPr>
          <p:nvPr>
            <p:ph type="ftr" sz="quarter" idx="11"/>
          </p:nvPr>
        </p:nvSpPr>
        <p:spPr/>
        <p:txBody>
          <a:bodyPr/>
          <a:lstStyle/>
          <a:p>
            <a:r>
              <a:rPr lang="en-US"/>
              <a:t>REY® is a registered brand of Sylvamo® Corporation - All rights reserved</a:t>
            </a:r>
          </a:p>
        </p:txBody>
      </p:sp>
      <p:sp>
        <p:nvSpPr>
          <p:cNvPr id="5" name="Segnaposto data 4">
            <a:extLst>
              <a:ext uri="{FF2B5EF4-FFF2-40B4-BE49-F238E27FC236}">
                <a16:creationId xmlns:a16="http://schemas.microsoft.com/office/drawing/2014/main" id="{28EB1D62-43BE-6228-5FC2-3B2FE2E12824}"/>
              </a:ext>
            </a:extLst>
          </p:cNvPr>
          <p:cNvSpPr>
            <a:spLocks noGrp="1"/>
          </p:cNvSpPr>
          <p:nvPr>
            <p:ph type="dt" sz="half" idx="10"/>
          </p:nvPr>
        </p:nvSpPr>
        <p:spPr/>
        <p:txBody>
          <a:bodyPr/>
          <a:lstStyle/>
          <a:p>
            <a:fld id="{DD0C5F35-932E-EA4B-818B-9BA878C5F5B0}" type="datetime1">
              <a:rPr lang="fr-FR" smtClean="0"/>
              <a:t>27/08/2025</a:t>
            </a:fld>
            <a:endParaRPr lang="fr-FR"/>
          </a:p>
        </p:txBody>
      </p:sp>
      <p:sp>
        <p:nvSpPr>
          <p:cNvPr id="6" name="Segnaposto numero diapositiva 5">
            <a:extLst>
              <a:ext uri="{FF2B5EF4-FFF2-40B4-BE49-F238E27FC236}">
                <a16:creationId xmlns:a16="http://schemas.microsoft.com/office/drawing/2014/main" id="{FA26D52D-85A8-61AF-2DCB-B5A335570EE1}"/>
              </a:ext>
            </a:extLst>
          </p:cNvPr>
          <p:cNvSpPr>
            <a:spLocks noGrp="1"/>
          </p:cNvSpPr>
          <p:nvPr>
            <p:ph type="sldNum" sz="quarter" idx="12"/>
          </p:nvPr>
        </p:nvSpPr>
        <p:spPr/>
        <p:txBody>
          <a:bodyPr/>
          <a:lstStyle/>
          <a:p>
            <a:fld id="{3686A617-C4D3-4D9A-8A46-533505A69CB9}" type="slidenum">
              <a:rPr lang="fr-FR" smtClean="0"/>
              <a:pPr/>
              <a:t>2</a:t>
            </a:fld>
            <a:endParaRPr lang="fr-FR"/>
          </a:p>
        </p:txBody>
      </p:sp>
      <p:sp>
        <p:nvSpPr>
          <p:cNvPr id="2" name="Segnaposto contenuto 8">
            <a:extLst>
              <a:ext uri="{FF2B5EF4-FFF2-40B4-BE49-F238E27FC236}">
                <a16:creationId xmlns:a16="http://schemas.microsoft.com/office/drawing/2014/main" id="{B7B39FAB-9A2C-45E5-B19C-B479D0F87EC0}"/>
              </a:ext>
            </a:extLst>
          </p:cNvPr>
          <p:cNvSpPr txBox="1">
            <a:spLocks/>
          </p:cNvSpPr>
          <p:nvPr/>
        </p:nvSpPr>
        <p:spPr>
          <a:xfrm>
            <a:off x="766852" y="2026028"/>
            <a:ext cx="8359586" cy="538875"/>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dirty="0">
                <a:latin typeface="Calibri" panose="020F0502020204030204" pitchFamily="34" charset="0"/>
                <a:ea typeface="+mn-lt"/>
                <a:cs typeface="Calibri" panose="020F0502020204030204" pitchFamily="34" charset="0"/>
              </a:rPr>
              <a:t>Consider different viewpoints</a:t>
            </a:r>
          </a:p>
        </p:txBody>
      </p:sp>
      <p:grpSp>
        <p:nvGrpSpPr>
          <p:cNvPr id="3" name="Group 2">
            <a:extLst>
              <a:ext uri="{FF2B5EF4-FFF2-40B4-BE49-F238E27FC236}">
                <a16:creationId xmlns:a16="http://schemas.microsoft.com/office/drawing/2014/main" id="{F8471463-EEC2-6839-4CF5-482AF87B8A9A}"/>
              </a:ext>
            </a:extLst>
          </p:cNvPr>
          <p:cNvGrpSpPr/>
          <p:nvPr/>
        </p:nvGrpSpPr>
        <p:grpSpPr>
          <a:xfrm>
            <a:off x="339459" y="2123223"/>
            <a:ext cx="345523" cy="344487"/>
            <a:chOff x="6096001" y="1700213"/>
            <a:chExt cx="1058688" cy="1055513"/>
          </a:xfrm>
        </p:grpSpPr>
        <p:sp>
          <p:nvSpPr>
            <p:cNvPr id="8" name="Rectangle 15">
              <a:extLst>
                <a:ext uri="{FF2B5EF4-FFF2-40B4-BE49-F238E27FC236}">
                  <a16:creationId xmlns:a16="http://schemas.microsoft.com/office/drawing/2014/main" id="{540E89C1-22B7-AD60-D35B-9EB04E8A2DF2}"/>
                </a:ext>
              </a:extLst>
            </p:cNvPr>
            <p:cNvSpPr/>
            <p:nvPr/>
          </p:nvSpPr>
          <p:spPr>
            <a:xfrm>
              <a:off x="6096001" y="1700213"/>
              <a:ext cx="1058688" cy="1055513"/>
            </a:xfrm>
            <a:prstGeom prst="snip1Rect">
              <a:avLst>
                <a:gd name="adj" fmla="val 34113"/>
              </a:avLst>
            </a:prstGeom>
            <a:solidFill>
              <a:srgbClr val="00B5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9" name="Right Triangle 8">
              <a:extLst>
                <a:ext uri="{FF2B5EF4-FFF2-40B4-BE49-F238E27FC236}">
                  <a16:creationId xmlns:a16="http://schemas.microsoft.com/office/drawing/2014/main" id="{C23ACA01-D81E-C7D3-5197-363133459B62}"/>
                </a:ext>
              </a:extLst>
            </p:cNvPr>
            <p:cNvSpPr/>
            <p:nvPr/>
          </p:nvSpPr>
          <p:spPr>
            <a:xfrm>
              <a:off x="6794205" y="1700213"/>
              <a:ext cx="357308" cy="357308"/>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sp>
        <p:nvSpPr>
          <p:cNvPr id="11" name="Segnaposto contenuto 8">
            <a:extLst>
              <a:ext uri="{FF2B5EF4-FFF2-40B4-BE49-F238E27FC236}">
                <a16:creationId xmlns:a16="http://schemas.microsoft.com/office/drawing/2014/main" id="{45BAE9AA-A8FF-97AB-A581-5847984B074E}"/>
              </a:ext>
            </a:extLst>
          </p:cNvPr>
          <p:cNvSpPr txBox="1">
            <a:spLocks/>
          </p:cNvSpPr>
          <p:nvPr/>
        </p:nvSpPr>
        <p:spPr>
          <a:xfrm>
            <a:off x="766852" y="2796722"/>
            <a:ext cx="8359586" cy="538875"/>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dirty="0">
                <a:latin typeface="Calibri" panose="020F0502020204030204" pitchFamily="34" charset="0"/>
                <a:ea typeface="+mn-lt"/>
                <a:cs typeface="Calibri" panose="020F0502020204030204" pitchFamily="34" charset="0"/>
              </a:rPr>
              <a:t>Take part in a structured debate</a:t>
            </a:r>
          </a:p>
        </p:txBody>
      </p:sp>
      <p:grpSp>
        <p:nvGrpSpPr>
          <p:cNvPr id="13" name="Group 12">
            <a:extLst>
              <a:ext uri="{FF2B5EF4-FFF2-40B4-BE49-F238E27FC236}">
                <a16:creationId xmlns:a16="http://schemas.microsoft.com/office/drawing/2014/main" id="{54209AD0-BB71-B265-F563-96679AC23FEE}"/>
              </a:ext>
            </a:extLst>
          </p:cNvPr>
          <p:cNvGrpSpPr/>
          <p:nvPr/>
        </p:nvGrpSpPr>
        <p:grpSpPr>
          <a:xfrm>
            <a:off x="339459" y="2893917"/>
            <a:ext cx="345523" cy="344487"/>
            <a:chOff x="6096001" y="1700213"/>
            <a:chExt cx="1058688" cy="1055513"/>
          </a:xfrm>
        </p:grpSpPr>
        <p:sp>
          <p:nvSpPr>
            <p:cNvPr id="15" name="Rectangle 15">
              <a:extLst>
                <a:ext uri="{FF2B5EF4-FFF2-40B4-BE49-F238E27FC236}">
                  <a16:creationId xmlns:a16="http://schemas.microsoft.com/office/drawing/2014/main" id="{0C8483BE-190D-FEC4-9392-E2E126302537}"/>
                </a:ext>
              </a:extLst>
            </p:cNvPr>
            <p:cNvSpPr/>
            <p:nvPr/>
          </p:nvSpPr>
          <p:spPr>
            <a:xfrm>
              <a:off x="6096001" y="1700213"/>
              <a:ext cx="1058688" cy="1055513"/>
            </a:xfrm>
            <a:prstGeom prst="snip1Rect">
              <a:avLst>
                <a:gd name="adj" fmla="val 34113"/>
              </a:avLst>
            </a:prstGeom>
            <a:solidFill>
              <a:srgbClr val="FF9E1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19" name="Right Triangle 18">
              <a:extLst>
                <a:ext uri="{FF2B5EF4-FFF2-40B4-BE49-F238E27FC236}">
                  <a16:creationId xmlns:a16="http://schemas.microsoft.com/office/drawing/2014/main" id="{9CB64822-386A-AD5D-8CDF-10993FB07578}"/>
                </a:ext>
              </a:extLst>
            </p:cNvPr>
            <p:cNvSpPr/>
            <p:nvPr/>
          </p:nvSpPr>
          <p:spPr>
            <a:xfrm>
              <a:off x="6794205" y="1700213"/>
              <a:ext cx="357308" cy="357308"/>
            </a:xfrm>
            <a:prstGeom prst="rtTriangle">
              <a:avLst/>
            </a:prstGeom>
            <a:solidFill>
              <a:srgbClr val="BA76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sp>
        <p:nvSpPr>
          <p:cNvPr id="20" name="Segnaposto contenuto 8">
            <a:extLst>
              <a:ext uri="{FF2B5EF4-FFF2-40B4-BE49-F238E27FC236}">
                <a16:creationId xmlns:a16="http://schemas.microsoft.com/office/drawing/2014/main" id="{41637955-922F-35C7-12A9-1A9246B2D1C4}"/>
              </a:ext>
            </a:extLst>
          </p:cNvPr>
          <p:cNvSpPr txBox="1">
            <a:spLocks/>
          </p:cNvSpPr>
          <p:nvPr/>
        </p:nvSpPr>
        <p:spPr>
          <a:xfrm>
            <a:off x="766852" y="3565166"/>
            <a:ext cx="8359586" cy="538875"/>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dirty="0">
                <a:latin typeface="Calibri" panose="020F0502020204030204" pitchFamily="34" charset="0"/>
                <a:ea typeface="+mn-lt"/>
                <a:cs typeface="Calibri" panose="020F0502020204030204" pitchFamily="34" charset="0"/>
              </a:rPr>
              <a:t>Use evidence to write an informative, engaging article</a:t>
            </a:r>
          </a:p>
        </p:txBody>
      </p:sp>
      <p:grpSp>
        <p:nvGrpSpPr>
          <p:cNvPr id="21" name="Group 20">
            <a:extLst>
              <a:ext uri="{FF2B5EF4-FFF2-40B4-BE49-F238E27FC236}">
                <a16:creationId xmlns:a16="http://schemas.microsoft.com/office/drawing/2014/main" id="{1CC42690-D64F-6F39-354C-67BBDBE1DA4F}"/>
              </a:ext>
            </a:extLst>
          </p:cNvPr>
          <p:cNvGrpSpPr/>
          <p:nvPr/>
        </p:nvGrpSpPr>
        <p:grpSpPr>
          <a:xfrm>
            <a:off x="339459" y="3662361"/>
            <a:ext cx="345523" cy="344487"/>
            <a:chOff x="6096001" y="1700213"/>
            <a:chExt cx="1058688" cy="1055513"/>
          </a:xfrm>
        </p:grpSpPr>
        <p:sp>
          <p:nvSpPr>
            <p:cNvPr id="22" name="Rectangle 15">
              <a:extLst>
                <a:ext uri="{FF2B5EF4-FFF2-40B4-BE49-F238E27FC236}">
                  <a16:creationId xmlns:a16="http://schemas.microsoft.com/office/drawing/2014/main" id="{FFDC6D28-CEBA-6502-FA77-BF855CA27754}"/>
                </a:ext>
              </a:extLst>
            </p:cNvPr>
            <p:cNvSpPr/>
            <p:nvPr/>
          </p:nvSpPr>
          <p:spPr>
            <a:xfrm>
              <a:off x="6096001" y="1700213"/>
              <a:ext cx="1058688" cy="1055513"/>
            </a:xfrm>
            <a:prstGeom prst="snip1Rect">
              <a:avLst>
                <a:gd name="adj" fmla="val 34113"/>
              </a:avLst>
            </a:prstGeom>
            <a:solidFill>
              <a:srgbClr val="A05E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23" name="Right Triangle 22">
              <a:extLst>
                <a:ext uri="{FF2B5EF4-FFF2-40B4-BE49-F238E27FC236}">
                  <a16:creationId xmlns:a16="http://schemas.microsoft.com/office/drawing/2014/main" id="{89646394-E503-A133-7DAC-32570715060C}"/>
                </a:ext>
              </a:extLst>
            </p:cNvPr>
            <p:cNvSpPr/>
            <p:nvPr/>
          </p:nvSpPr>
          <p:spPr>
            <a:xfrm>
              <a:off x="6794205" y="1700213"/>
              <a:ext cx="357308" cy="357308"/>
            </a:xfrm>
            <a:prstGeom prst="rtTriangle">
              <a:avLst/>
            </a:prstGeom>
            <a:solidFill>
              <a:srgbClr val="804A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sp>
        <p:nvSpPr>
          <p:cNvPr id="24" name="Segnaposto contenuto 8">
            <a:extLst>
              <a:ext uri="{FF2B5EF4-FFF2-40B4-BE49-F238E27FC236}">
                <a16:creationId xmlns:a16="http://schemas.microsoft.com/office/drawing/2014/main" id="{F2087266-E3AC-B84A-E4FB-9743110B9380}"/>
              </a:ext>
            </a:extLst>
          </p:cNvPr>
          <p:cNvSpPr txBox="1">
            <a:spLocks/>
          </p:cNvSpPr>
          <p:nvPr/>
        </p:nvSpPr>
        <p:spPr>
          <a:xfrm>
            <a:off x="766851" y="4333610"/>
            <a:ext cx="10857818" cy="748323"/>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dirty="0">
                <a:solidFill>
                  <a:srgbClr val="000000"/>
                </a:solidFill>
                <a:latin typeface="Calibri" panose="020F0502020204030204" pitchFamily="34" charset="0"/>
                <a:cs typeface="Calibri" panose="020F0502020204030204" pitchFamily="34" charset="0"/>
              </a:rPr>
              <a:t>Show that we understand the facts about paper and it’s impact on the environment</a:t>
            </a:r>
          </a:p>
        </p:txBody>
      </p:sp>
      <p:grpSp>
        <p:nvGrpSpPr>
          <p:cNvPr id="25" name="Group 24">
            <a:extLst>
              <a:ext uri="{FF2B5EF4-FFF2-40B4-BE49-F238E27FC236}">
                <a16:creationId xmlns:a16="http://schemas.microsoft.com/office/drawing/2014/main" id="{4E7040E4-E318-12B7-F02A-DC1CF582CCFC}"/>
              </a:ext>
            </a:extLst>
          </p:cNvPr>
          <p:cNvGrpSpPr/>
          <p:nvPr/>
        </p:nvGrpSpPr>
        <p:grpSpPr>
          <a:xfrm>
            <a:off x="339459" y="4430805"/>
            <a:ext cx="345523" cy="344487"/>
            <a:chOff x="6096001" y="1700213"/>
            <a:chExt cx="1058688" cy="1055513"/>
          </a:xfrm>
        </p:grpSpPr>
        <p:sp>
          <p:nvSpPr>
            <p:cNvPr id="26" name="Rectangle 15">
              <a:extLst>
                <a:ext uri="{FF2B5EF4-FFF2-40B4-BE49-F238E27FC236}">
                  <a16:creationId xmlns:a16="http://schemas.microsoft.com/office/drawing/2014/main" id="{403BB98E-6490-930D-2E98-F681912DF15F}"/>
                </a:ext>
              </a:extLst>
            </p:cNvPr>
            <p:cNvSpPr/>
            <p:nvPr/>
          </p:nvSpPr>
          <p:spPr>
            <a:xfrm>
              <a:off x="6096001" y="1700213"/>
              <a:ext cx="1058688" cy="1055513"/>
            </a:xfrm>
            <a:prstGeom prst="snip1Rect">
              <a:avLst>
                <a:gd name="adj" fmla="val 34113"/>
              </a:avLst>
            </a:prstGeom>
            <a:solidFill>
              <a:srgbClr val="FFC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27" name="Right Triangle 26">
              <a:extLst>
                <a:ext uri="{FF2B5EF4-FFF2-40B4-BE49-F238E27FC236}">
                  <a16:creationId xmlns:a16="http://schemas.microsoft.com/office/drawing/2014/main" id="{C8974CF7-A4F7-AAFD-122E-B6C560479613}"/>
                </a:ext>
              </a:extLst>
            </p:cNvPr>
            <p:cNvSpPr/>
            <p:nvPr/>
          </p:nvSpPr>
          <p:spPr>
            <a:xfrm>
              <a:off x="6794205" y="1700213"/>
              <a:ext cx="357308" cy="357308"/>
            </a:xfrm>
            <a:prstGeom prst="rtTriangle">
              <a:avLst/>
            </a:prstGeom>
            <a:solidFill>
              <a:srgbClr val="B491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spTree>
    <p:extLst>
      <p:ext uri="{BB962C8B-B14F-4D97-AF65-F5344CB8AC3E}">
        <p14:creationId xmlns:p14="http://schemas.microsoft.com/office/powerpoint/2010/main" val="2621852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4D1802-AC99-5E4F-8B3D-FC186B8D126C}"/>
            </a:ext>
          </a:extLst>
        </p:cNvPr>
        <p:cNvGrpSpPr/>
        <p:nvPr/>
      </p:nvGrpSpPr>
      <p:grpSpPr>
        <a:xfrm>
          <a:off x="0" y="0"/>
          <a:ext cx="0" cy="0"/>
          <a:chOff x="0" y="0"/>
          <a:chExt cx="0" cy="0"/>
        </a:xfrm>
      </p:grpSpPr>
      <p:sp>
        <p:nvSpPr>
          <p:cNvPr id="4" name="Segnaposto piè di pagina 3">
            <a:extLst>
              <a:ext uri="{FF2B5EF4-FFF2-40B4-BE49-F238E27FC236}">
                <a16:creationId xmlns:a16="http://schemas.microsoft.com/office/drawing/2014/main" id="{F39AA84A-FD8F-CE6D-9398-D6EB9C8D39F1}"/>
              </a:ext>
            </a:extLst>
          </p:cNvPr>
          <p:cNvSpPr>
            <a:spLocks noGrp="1"/>
          </p:cNvSpPr>
          <p:nvPr>
            <p:ph type="ftr" sz="quarter" idx="11"/>
          </p:nvPr>
        </p:nvSpPr>
        <p:spPr>
          <a:xfrm>
            <a:off x="397032" y="6391072"/>
            <a:ext cx="5760640" cy="466344"/>
          </a:xfrm>
        </p:spPr>
        <p:txBody>
          <a:bodyPr/>
          <a:lstStyle/>
          <a:p>
            <a:r>
              <a:rPr lang="en-US"/>
              <a:t>REY® is a registered brand of Sylvamo® Corporation - All rights reserved</a:t>
            </a:r>
          </a:p>
        </p:txBody>
      </p:sp>
      <p:sp>
        <p:nvSpPr>
          <p:cNvPr id="5" name="Segnaposto data 4">
            <a:extLst>
              <a:ext uri="{FF2B5EF4-FFF2-40B4-BE49-F238E27FC236}">
                <a16:creationId xmlns:a16="http://schemas.microsoft.com/office/drawing/2014/main" id="{2741CFA3-F1CF-92D5-26EB-B525918063C8}"/>
              </a:ext>
            </a:extLst>
          </p:cNvPr>
          <p:cNvSpPr>
            <a:spLocks noGrp="1"/>
          </p:cNvSpPr>
          <p:nvPr>
            <p:ph type="dt" sz="half" idx="10"/>
          </p:nvPr>
        </p:nvSpPr>
        <p:spPr/>
        <p:txBody>
          <a:bodyPr/>
          <a:lstStyle/>
          <a:p>
            <a:fld id="{DD0C5F35-932E-EA4B-818B-9BA878C5F5B0}" type="datetime1">
              <a:rPr lang="fr-FR" smtClean="0"/>
              <a:t>27/08/2025</a:t>
            </a:fld>
            <a:endParaRPr lang="fr-FR"/>
          </a:p>
        </p:txBody>
      </p:sp>
      <p:sp>
        <p:nvSpPr>
          <p:cNvPr id="6" name="Segnaposto numero diapositiva 5">
            <a:extLst>
              <a:ext uri="{FF2B5EF4-FFF2-40B4-BE49-F238E27FC236}">
                <a16:creationId xmlns:a16="http://schemas.microsoft.com/office/drawing/2014/main" id="{58C3B1FF-01F6-B9EA-4B3F-027995D4428A}"/>
              </a:ext>
            </a:extLst>
          </p:cNvPr>
          <p:cNvSpPr>
            <a:spLocks noGrp="1"/>
          </p:cNvSpPr>
          <p:nvPr>
            <p:ph type="sldNum" sz="quarter" idx="12"/>
          </p:nvPr>
        </p:nvSpPr>
        <p:spPr/>
        <p:txBody>
          <a:bodyPr/>
          <a:lstStyle/>
          <a:p>
            <a:fld id="{3686A617-C4D3-4D9A-8A46-533505A69CB9}" type="slidenum">
              <a:rPr lang="fr-FR" smtClean="0"/>
              <a:pPr/>
              <a:t>20</a:t>
            </a:fld>
            <a:endParaRPr lang="fr-FR"/>
          </a:p>
        </p:txBody>
      </p:sp>
      <p:sp>
        <p:nvSpPr>
          <p:cNvPr id="2" name="Titolo 6">
            <a:extLst>
              <a:ext uri="{FF2B5EF4-FFF2-40B4-BE49-F238E27FC236}">
                <a16:creationId xmlns:a16="http://schemas.microsoft.com/office/drawing/2014/main" id="{B645564E-97BA-C146-FC0E-8D13F2369CA7}"/>
              </a:ext>
            </a:extLst>
          </p:cNvPr>
          <p:cNvSpPr>
            <a:spLocks noGrp="1"/>
          </p:cNvSpPr>
          <p:nvPr>
            <p:ph type="title"/>
          </p:nvPr>
        </p:nvSpPr>
        <p:spPr>
          <a:xfrm>
            <a:off x="358157" y="764109"/>
            <a:ext cx="6632952" cy="936104"/>
          </a:xfrm>
        </p:spPr>
        <p:txBody>
          <a:bodyPr>
            <a:normAutofit/>
          </a:bodyPr>
          <a:lstStyle/>
          <a:p>
            <a:r>
              <a:rPr lang="it-IT" b="1" dirty="0"/>
              <a:t>Today, </a:t>
            </a:r>
            <a:r>
              <a:rPr lang="it-IT" b="1" dirty="0" err="1"/>
              <a:t>we</a:t>
            </a:r>
            <a:r>
              <a:rPr lang="it-IT" b="1" dirty="0"/>
              <a:t> </a:t>
            </a:r>
            <a:r>
              <a:rPr lang="it-IT" b="1" dirty="0" err="1"/>
              <a:t>have</a:t>
            </a:r>
            <a:r>
              <a:rPr lang="it-IT" b="1" dirty="0"/>
              <a:t>…</a:t>
            </a:r>
          </a:p>
        </p:txBody>
      </p:sp>
      <p:sp>
        <p:nvSpPr>
          <p:cNvPr id="3" name="Content Placeholder 2">
            <a:extLst>
              <a:ext uri="{FF2B5EF4-FFF2-40B4-BE49-F238E27FC236}">
                <a16:creationId xmlns:a16="http://schemas.microsoft.com/office/drawing/2014/main" id="{71AF4BCD-3E30-CC47-F451-48A1B78B14B5}"/>
              </a:ext>
            </a:extLst>
          </p:cNvPr>
          <p:cNvSpPr txBox="1">
            <a:spLocks/>
          </p:cNvSpPr>
          <p:nvPr/>
        </p:nvSpPr>
        <p:spPr>
          <a:xfrm>
            <a:off x="334963" y="2167115"/>
            <a:ext cx="7429942" cy="3755219"/>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buFont typeface="Arial,Sans-Serif"/>
              <a:buChar char="•"/>
            </a:pPr>
            <a:r>
              <a:rPr lang="en-GB" sz="2400" dirty="0">
                <a:latin typeface="Calibri" panose="020F0502020204030204" pitchFamily="34" charset="0"/>
                <a:ea typeface="+mn-lt"/>
                <a:cs typeface="Calibri" panose="020F0502020204030204" pitchFamily="34" charset="0"/>
              </a:rPr>
              <a:t>Considered different viewpoints</a:t>
            </a:r>
            <a:endParaRPr lang="en-US" sz="2400" dirty="0">
              <a:latin typeface="Calibri" panose="020F0502020204030204" pitchFamily="34" charset="0"/>
              <a:ea typeface="+mn-lt"/>
              <a:cs typeface="Calibri" panose="020F0502020204030204" pitchFamily="34" charset="0"/>
            </a:endParaRPr>
          </a:p>
          <a:p>
            <a:pPr>
              <a:lnSpc>
                <a:spcPct val="100000"/>
              </a:lnSpc>
              <a:buFont typeface="Arial,Sans-Serif"/>
              <a:buChar char="•"/>
            </a:pPr>
            <a:r>
              <a:rPr lang="en-GB" sz="2400" dirty="0">
                <a:latin typeface="Calibri" panose="020F0502020204030204" pitchFamily="34" charset="0"/>
                <a:ea typeface="+mn-lt"/>
                <a:cs typeface="Calibri" panose="020F0502020204030204" pitchFamily="34" charset="0"/>
              </a:rPr>
              <a:t>Taken part in a structured debate</a:t>
            </a:r>
            <a:endParaRPr lang="en-US" sz="2400" dirty="0">
              <a:latin typeface="Calibri" panose="020F0502020204030204" pitchFamily="34" charset="0"/>
              <a:ea typeface="+mn-lt"/>
              <a:cs typeface="Calibri" panose="020F0502020204030204" pitchFamily="34" charset="0"/>
            </a:endParaRPr>
          </a:p>
          <a:p>
            <a:pPr>
              <a:lnSpc>
                <a:spcPct val="100000"/>
              </a:lnSpc>
              <a:buFont typeface="Arial,Sans-Serif"/>
              <a:buChar char="•"/>
            </a:pPr>
            <a:r>
              <a:rPr lang="en-GB" sz="2400" dirty="0">
                <a:latin typeface="Calibri" panose="020F0502020204030204" pitchFamily="34" charset="0"/>
                <a:ea typeface="+mn-lt"/>
                <a:cs typeface="Calibri" panose="020F0502020204030204" pitchFamily="34" charset="0"/>
              </a:rPr>
              <a:t>Used evidence to write an informative, engaging article</a:t>
            </a:r>
            <a:endParaRPr lang="en-US" sz="2400" dirty="0">
              <a:latin typeface="Calibri" panose="020F0502020204030204" pitchFamily="34" charset="0"/>
              <a:ea typeface="+mn-lt"/>
              <a:cs typeface="Calibri" panose="020F0502020204030204" pitchFamily="34" charset="0"/>
            </a:endParaRPr>
          </a:p>
          <a:p>
            <a:pPr>
              <a:lnSpc>
                <a:spcPct val="100000"/>
              </a:lnSpc>
              <a:buFont typeface="Arial,Sans-Serif"/>
              <a:buChar char="•"/>
            </a:pPr>
            <a:r>
              <a:rPr lang="en-GB" sz="2400" dirty="0">
                <a:latin typeface="Calibri" panose="020F0502020204030204" pitchFamily="34" charset="0"/>
                <a:ea typeface="+mn-lt"/>
                <a:cs typeface="Calibri" panose="020F0502020204030204" pitchFamily="34" charset="0"/>
              </a:rPr>
              <a:t>Shown that we understand the facts about paper and its impact on the environment</a:t>
            </a:r>
            <a:endParaRPr lang="en-US" sz="2400" dirty="0">
              <a:latin typeface="Calibri" panose="020F0502020204030204" pitchFamily="34" charset="0"/>
              <a:ea typeface="+mn-lt"/>
              <a:cs typeface="Calibri" panose="020F0502020204030204" pitchFamily="34" charset="0"/>
            </a:endParaRPr>
          </a:p>
          <a:p>
            <a:pPr>
              <a:lnSpc>
                <a:spcPct val="100000"/>
              </a:lnSpc>
              <a:buFont typeface="Arial,Sans-Serif"/>
              <a:buChar char="•"/>
            </a:pPr>
            <a:endParaRPr lang="en-GB" sz="2400" dirty="0">
              <a:latin typeface="Calibri" panose="020F0502020204030204" pitchFamily="34" charset="0"/>
              <a:ea typeface="+mn-lt"/>
              <a:cs typeface="Calibri" panose="020F0502020204030204" pitchFamily="34" charset="0"/>
            </a:endParaRPr>
          </a:p>
          <a:p>
            <a:pPr marL="0" indent="0">
              <a:lnSpc>
                <a:spcPct val="100000"/>
              </a:lnSpc>
              <a:buNone/>
            </a:pPr>
            <a:r>
              <a:rPr lang="en-GB" sz="2400" dirty="0">
                <a:latin typeface="Calibri" panose="020F0502020204030204" pitchFamily="34" charset="0"/>
                <a:ea typeface="+mn-lt"/>
                <a:cs typeface="Calibri" panose="020F0502020204030204" pitchFamily="34" charset="0"/>
              </a:rPr>
              <a:t>Share one fact that </a:t>
            </a:r>
            <a:r>
              <a:rPr lang="en-GB" sz="2400" b="1" dirty="0">
                <a:latin typeface="Calibri" panose="020F0502020204030204" pitchFamily="34" charset="0"/>
                <a:ea typeface="+mn-lt"/>
                <a:cs typeface="Calibri" panose="020F0502020204030204" pitchFamily="34" charset="0"/>
              </a:rPr>
              <a:t>surprised</a:t>
            </a:r>
            <a:r>
              <a:rPr lang="en-GB" sz="2400" dirty="0">
                <a:latin typeface="Calibri" panose="020F0502020204030204" pitchFamily="34" charset="0"/>
                <a:ea typeface="+mn-lt"/>
                <a:cs typeface="Calibri" panose="020F0502020204030204" pitchFamily="34" charset="0"/>
              </a:rPr>
              <a:t> you.</a:t>
            </a:r>
            <a:endParaRPr lang="en-US" sz="2400" dirty="0">
              <a:latin typeface="Calibri" panose="020F0502020204030204" pitchFamily="34" charset="0"/>
              <a:ea typeface="+mn-lt"/>
              <a:cs typeface="Calibri" panose="020F0502020204030204" pitchFamily="34" charset="0"/>
            </a:endParaRPr>
          </a:p>
          <a:p>
            <a:pPr marL="0" indent="0">
              <a:lnSpc>
                <a:spcPct val="100000"/>
              </a:lnSpc>
              <a:buNone/>
            </a:pPr>
            <a:r>
              <a:rPr lang="en-GB" sz="2400" dirty="0">
                <a:latin typeface="Calibri" panose="020F0502020204030204" pitchFamily="34" charset="0"/>
                <a:ea typeface="+mn-lt"/>
                <a:cs typeface="Calibri" panose="020F0502020204030204" pitchFamily="34" charset="0"/>
              </a:rPr>
              <a:t>Share one </a:t>
            </a:r>
            <a:r>
              <a:rPr lang="en-GB" sz="2400" b="1" dirty="0">
                <a:latin typeface="Calibri" panose="020F0502020204030204" pitchFamily="34" charset="0"/>
                <a:ea typeface="+mn-lt"/>
                <a:cs typeface="Calibri" panose="020F0502020204030204" pitchFamily="34" charset="0"/>
              </a:rPr>
              <a:t>opinion</a:t>
            </a:r>
            <a:r>
              <a:rPr lang="en-GB" sz="2400" dirty="0">
                <a:latin typeface="Calibri" panose="020F0502020204030204" pitchFamily="34" charset="0"/>
                <a:ea typeface="+mn-lt"/>
                <a:cs typeface="Calibri" panose="020F0502020204030204" pitchFamily="34" charset="0"/>
              </a:rPr>
              <a:t> you changed.</a:t>
            </a:r>
            <a:endParaRPr lang="en-US" sz="2400" dirty="0">
              <a:latin typeface="Calibri" panose="020F0502020204030204" pitchFamily="34" charset="0"/>
              <a:ea typeface="+mn-lt"/>
              <a:cs typeface="Calibri" panose="020F0502020204030204" pitchFamily="34" charset="0"/>
            </a:endParaRPr>
          </a:p>
          <a:p>
            <a:pPr marL="0" indent="0">
              <a:lnSpc>
                <a:spcPct val="100000"/>
              </a:lnSpc>
              <a:buNone/>
            </a:pPr>
            <a:endParaRPr lang="en-GB" sz="2400" i="1" dirty="0">
              <a:latin typeface="Calibri" panose="020F0502020204030204" pitchFamily="34" charset="0"/>
              <a:cs typeface="Calibri" panose="020F0502020204030204" pitchFamily="34" charset="0"/>
            </a:endParaRPr>
          </a:p>
        </p:txBody>
      </p:sp>
      <p:pic>
        <p:nvPicPr>
          <p:cNvPr id="8" name="Picture 7" descr="A cartoon of a blue bear&#10;&#10;AI-generated content may be incorrect.">
            <a:extLst>
              <a:ext uri="{FF2B5EF4-FFF2-40B4-BE49-F238E27FC236}">
                <a16:creationId xmlns:a16="http://schemas.microsoft.com/office/drawing/2014/main" id="{76CF37AF-8DE5-633E-254F-E4A138BB791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8987896" y="2356387"/>
            <a:ext cx="3701307" cy="4079149"/>
          </a:xfrm>
          <a:prstGeom prst="rect">
            <a:avLst/>
          </a:prstGeom>
        </p:spPr>
      </p:pic>
      <p:sp>
        <p:nvSpPr>
          <p:cNvPr id="7" name="Oval Callout 6">
            <a:extLst>
              <a:ext uri="{FF2B5EF4-FFF2-40B4-BE49-F238E27FC236}">
                <a16:creationId xmlns:a16="http://schemas.microsoft.com/office/drawing/2014/main" id="{FF55CDD4-8673-9C22-C201-4B6352703989}"/>
              </a:ext>
            </a:extLst>
          </p:cNvPr>
          <p:cNvSpPr/>
          <p:nvPr/>
        </p:nvSpPr>
        <p:spPr>
          <a:xfrm>
            <a:off x="5291528" y="870991"/>
            <a:ext cx="4122295" cy="2125864"/>
          </a:xfrm>
          <a:prstGeom prst="wedgeEllipseCallout">
            <a:avLst>
              <a:gd name="adj1" fmla="val 63310"/>
              <a:gd name="adj2" fmla="val 57384"/>
            </a:avLst>
          </a:prstGeom>
          <a:solidFill>
            <a:srgbClr val="FACD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1A1449"/>
                </a:solidFill>
                <a:latin typeface="Calibri" panose="020F0502020204030204" pitchFamily="34" charset="0"/>
                <a:cs typeface="Calibri" panose="020F0502020204030204" pitchFamily="34" charset="0"/>
              </a:rPr>
              <a:t>Let’s end with a vote: </a:t>
            </a:r>
          </a:p>
          <a:p>
            <a:pPr algn="ctr"/>
            <a:r>
              <a:rPr lang="en-US" sz="2400" b="1" dirty="0">
                <a:solidFill>
                  <a:srgbClr val="1A1449"/>
                </a:solidFill>
                <a:latin typeface="Calibri" panose="020F0502020204030204" pitchFamily="34" charset="0"/>
                <a:cs typeface="Calibri" panose="020F0502020204030204" pitchFamily="34" charset="0"/>
              </a:rPr>
              <a:t>Do you now believe paper is harming the planet?</a:t>
            </a:r>
          </a:p>
        </p:txBody>
      </p:sp>
    </p:spTree>
    <p:extLst>
      <p:ext uri="{BB962C8B-B14F-4D97-AF65-F5344CB8AC3E}">
        <p14:creationId xmlns:p14="http://schemas.microsoft.com/office/powerpoint/2010/main" val="3574043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2000"/>
                                        <p:tgtEl>
                                          <p:spTgt spid="8"/>
                                        </p:tgtEl>
                                        <p:attrNameLst>
                                          <p:attrName>ppt_x</p:attrName>
                                        </p:attrNameLst>
                                      </p:cBhvr>
                                      <p:tavLst>
                                        <p:tav tm="0">
                                          <p:val>
                                            <p:strVal val="#ppt_x+#ppt_w*1.125000"/>
                                          </p:val>
                                        </p:tav>
                                        <p:tav tm="100000">
                                          <p:val>
                                            <p:strVal val="#ppt_x"/>
                                          </p:val>
                                        </p:tav>
                                      </p:tavLst>
                                    </p:anim>
                                    <p:animEffect transition="in" filter="wipe(left)">
                                      <p:cBhvr>
                                        <p:cTn id="8" dur="2000"/>
                                        <p:tgtEl>
                                          <p:spTgt spid="8"/>
                                        </p:tgtEl>
                                      </p:cBhvr>
                                    </p:animEffec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8EC8C1-6B91-5379-AD53-D46703CABCD5}"/>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29EF50A6-EBA2-5F67-C13A-0E32FCDBCC7F}"/>
              </a:ext>
            </a:extLst>
          </p:cNvPr>
          <p:cNvSpPr>
            <a:spLocks noGrp="1"/>
          </p:cNvSpPr>
          <p:nvPr>
            <p:ph type="ftr" sz="quarter" idx="11"/>
          </p:nvPr>
        </p:nvSpPr>
        <p:spPr/>
        <p:txBody>
          <a:bodyPr/>
          <a:lstStyle/>
          <a:p>
            <a:r>
              <a:rPr lang="en-US"/>
              <a:t>REY® is a registered brand of </a:t>
            </a:r>
            <a:r>
              <a:rPr lang="en-US" err="1"/>
              <a:t>Sylvamo</a:t>
            </a:r>
            <a:r>
              <a:rPr lang="en-US"/>
              <a:t>® Corporation - All rights reserved</a:t>
            </a:r>
          </a:p>
        </p:txBody>
      </p:sp>
      <p:sp>
        <p:nvSpPr>
          <p:cNvPr id="3" name="Date Placeholder 2">
            <a:extLst>
              <a:ext uri="{FF2B5EF4-FFF2-40B4-BE49-F238E27FC236}">
                <a16:creationId xmlns:a16="http://schemas.microsoft.com/office/drawing/2014/main" id="{0BDDEF2B-1C37-061F-03AF-4373F7DDB79F}"/>
              </a:ext>
            </a:extLst>
          </p:cNvPr>
          <p:cNvSpPr>
            <a:spLocks noGrp="1"/>
          </p:cNvSpPr>
          <p:nvPr>
            <p:ph type="dt" sz="half" idx="10"/>
          </p:nvPr>
        </p:nvSpPr>
        <p:spPr/>
        <p:txBody>
          <a:bodyPr/>
          <a:lstStyle/>
          <a:p>
            <a:fld id="{3AB56B9E-7F43-8E41-9E58-E6DAAE64C78D}" type="datetime1">
              <a:rPr lang="fr-FR" smtClean="0"/>
              <a:t>27/08/2025</a:t>
            </a:fld>
            <a:endParaRPr lang="fr-FR"/>
          </a:p>
        </p:txBody>
      </p:sp>
      <p:sp>
        <p:nvSpPr>
          <p:cNvPr id="4" name="Slide Number Placeholder 3">
            <a:extLst>
              <a:ext uri="{FF2B5EF4-FFF2-40B4-BE49-F238E27FC236}">
                <a16:creationId xmlns:a16="http://schemas.microsoft.com/office/drawing/2014/main" id="{7AF8B4A9-19A3-CB6A-0298-1C9A238F8F1F}"/>
              </a:ext>
            </a:extLst>
          </p:cNvPr>
          <p:cNvSpPr>
            <a:spLocks noGrp="1"/>
          </p:cNvSpPr>
          <p:nvPr>
            <p:ph type="sldNum" sz="quarter" idx="12"/>
          </p:nvPr>
        </p:nvSpPr>
        <p:spPr/>
        <p:txBody>
          <a:bodyPr/>
          <a:lstStyle/>
          <a:p>
            <a:fld id="{3686A617-C4D3-4D9A-8A46-533505A69CB9}" type="slidenum">
              <a:rPr lang="fr-FR" smtClean="0"/>
              <a:pPr/>
              <a:t>21</a:t>
            </a:fld>
            <a:endParaRPr lang="fr-FR"/>
          </a:p>
        </p:txBody>
      </p:sp>
      <p:pic>
        <p:nvPicPr>
          <p:cNvPr id="6" name="Picture 5" descr="A logo of a company&#10;&#10;AI-generated content may be incorrect.">
            <a:extLst>
              <a:ext uri="{FF2B5EF4-FFF2-40B4-BE49-F238E27FC236}">
                <a16:creationId xmlns:a16="http://schemas.microsoft.com/office/drawing/2014/main" id="{7F7C9F30-C4DA-C28E-A6BE-BBB4730C11F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215680" y="1865331"/>
            <a:ext cx="5760640" cy="2906269"/>
          </a:xfrm>
          <a:prstGeom prst="rect">
            <a:avLst/>
          </a:prstGeom>
        </p:spPr>
      </p:pic>
    </p:spTree>
    <p:extLst>
      <p:ext uri="{BB962C8B-B14F-4D97-AF65-F5344CB8AC3E}">
        <p14:creationId xmlns:p14="http://schemas.microsoft.com/office/powerpoint/2010/main" val="40200972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A7C998-C517-927C-FF0C-420761BAD203}"/>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DEFF81D9-A002-A6E2-60ED-F876F0542143}"/>
              </a:ext>
            </a:extLst>
          </p:cNvPr>
          <p:cNvSpPr>
            <a:spLocks noGrp="1"/>
          </p:cNvSpPr>
          <p:nvPr>
            <p:ph type="title"/>
          </p:nvPr>
        </p:nvSpPr>
        <p:spPr>
          <a:xfrm>
            <a:off x="335360" y="764704"/>
            <a:ext cx="8719589" cy="936104"/>
          </a:xfrm>
        </p:spPr>
        <p:txBody>
          <a:bodyPr/>
          <a:lstStyle/>
          <a:p>
            <a:r>
              <a:rPr lang="it-IT" b="1" dirty="0" err="1"/>
              <a:t>Wonderful</a:t>
            </a:r>
            <a:r>
              <a:rPr lang="it-IT" b="1" dirty="0"/>
              <a:t> paper?</a:t>
            </a:r>
          </a:p>
        </p:txBody>
      </p:sp>
      <p:sp>
        <p:nvSpPr>
          <p:cNvPr id="4" name="Segnaposto piè di pagina 3">
            <a:extLst>
              <a:ext uri="{FF2B5EF4-FFF2-40B4-BE49-F238E27FC236}">
                <a16:creationId xmlns:a16="http://schemas.microsoft.com/office/drawing/2014/main" id="{F02D47E2-04FB-3F30-21C3-5D44DC7B4302}"/>
              </a:ext>
            </a:extLst>
          </p:cNvPr>
          <p:cNvSpPr>
            <a:spLocks noGrp="1"/>
          </p:cNvSpPr>
          <p:nvPr>
            <p:ph type="ftr" sz="quarter" idx="11"/>
          </p:nvPr>
        </p:nvSpPr>
        <p:spPr/>
        <p:txBody>
          <a:bodyPr/>
          <a:lstStyle/>
          <a:p>
            <a:r>
              <a:rPr lang="en-US" dirty="0"/>
              <a:t>REY® is a registered brand of Sylvamo® Corporation - All rights reserved</a:t>
            </a:r>
          </a:p>
        </p:txBody>
      </p:sp>
      <p:sp>
        <p:nvSpPr>
          <p:cNvPr id="5" name="Segnaposto data 4">
            <a:extLst>
              <a:ext uri="{FF2B5EF4-FFF2-40B4-BE49-F238E27FC236}">
                <a16:creationId xmlns:a16="http://schemas.microsoft.com/office/drawing/2014/main" id="{EC5BAE44-67D2-D3A1-1030-88928EE033FF}"/>
              </a:ext>
            </a:extLst>
          </p:cNvPr>
          <p:cNvSpPr>
            <a:spLocks noGrp="1"/>
          </p:cNvSpPr>
          <p:nvPr>
            <p:ph type="dt" sz="half" idx="10"/>
          </p:nvPr>
        </p:nvSpPr>
        <p:spPr/>
        <p:txBody>
          <a:bodyPr/>
          <a:lstStyle/>
          <a:p>
            <a:fld id="{DD0C5F35-932E-EA4B-818B-9BA878C5F5B0}" type="datetime1">
              <a:rPr lang="fr-FR" smtClean="0"/>
              <a:t>27/08/2025</a:t>
            </a:fld>
            <a:endParaRPr lang="fr-FR" dirty="0"/>
          </a:p>
        </p:txBody>
      </p:sp>
      <p:sp>
        <p:nvSpPr>
          <p:cNvPr id="6" name="Segnaposto numero diapositiva 5">
            <a:extLst>
              <a:ext uri="{FF2B5EF4-FFF2-40B4-BE49-F238E27FC236}">
                <a16:creationId xmlns:a16="http://schemas.microsoft.com/office/drawing/2014/main" id="{D8C5A1F5-FED9-05D4-7C09-C3E6BB90F604}"/>
              </a:ext>
            </a:extLst>
          </p:cNvPr>
          <p:cNvSpPr>
            <a:spLocks noGrp="1"/>
          </p:cNvSpPr>
          <p:nvPr>
            <p:ph type="sldNum" sz="quarter" idx="12"/>
          </p:nvPr>
        </p:nvSpPr>
        <p:spPr/>
        <p:txBody>
          <a:bodyPr/>
          <a:lstStyle/>
          <a:p>
            <a:fld id="{3686A617-C4D3-4D9A-8A46-533505A69CB9}" type="slidenum">
              <a:rPr lang="fr-FR" smtClean="0"/>
              <a:pPr/>
              <a:t>3</a:t>
            </a:fld>
            <a:endParaRPr lang="fr-FR" dirty="0"/>
          </a:p>
        </p:txBody>
      </p:sp>
      <p:grpSp>
        <p:nvGrpSpPr>
          <p:cNvPr id="9" name="Group 8">
            <a:extLst>
              <a:ext uri="{FF2B5EF4-FFF2-40B4-BE49-F238E27FC236}">
                <a16:creationId xmlns:a16="http://schemas.microsoft.com/office/drawing/2014/main" id="{A8805900-7F47-1DB5-B7D9-8BC06ACFE469}"/>
              </a:ext>
            </a:extLst>
          </p:cNvPr>
          <p:cNvGrpSpPr/>
          <p:nvPr/>
        </p:nvGrpSpPr>
        <p:grpSpPr>
          <a:xfrm>
            <a:off x="5507935" y="2388663"/>
            <a:ext cx="6078692" cy="2286859"/>
            <a:chOff x="340180" y="-1707608"/>
            <a:chExt cx="6078692" cy="2286859"/>
          </a:xfrm>
        </p:grpSpPr>
        <p:grpSp>
          <p:nvGrpSpPr>
            <p:cNvPr id="11" name="Group 10">
              <a:extLst>
                <a:ext uri="{FF2B5EF4-FFF2-40B4-BE49-F238E27FC236}">
                  <a16:creationId xmlns:a16="http://schemas.microsoft.com/office/drawing/2014/main" id="{C51F8028-1B09-3B8C-81B1-5E98732F5BCC}"/>
                </a:ext>
              </a:extLst>
            </p:cNvPr>
            <p:cNvGrpSpPr/>
            <p:nvPr/>
          </p:nvGrpSpPr>
          <p:grpSpPr>
            <a:xfrm>
              <a:off x="340180" y="-1707608"/>
              <a:ext cx="6078692" cy="2286859"/>
              <a:chOff x="334958" y="1700808"/>
              <a:chExt cx="6078692" cy="2286859"/>
            </a:xfrm>
            <a:solidFill>
              <a:srgbClr val="FF9E1B"/>
            </a:solidFill>
          </p:grpSpPr>
          <p:sp>
            <p:nvSpPr>
              <p:cNvPr id="13" name="Snip and Round Single Corner of Rectangle 12">
                <a:extLst>
                  <a:ext uri="{FF2B5EF4-FFF2-40B4-BE49-F238E27FC236}">
                    <a16:creationId xmlns:a16="http://schemas.microsoft.com/office/drawing/2014/main" id="{CDB45236-48CB-5A9D-5D17-4602D1A90A85}"/>
                  </a:ext>
                </a:extLst>
              </p:cNvPr>
              <p:cNvSpPr/>
              <p:nvPr/>
            </p:nvSpPr>
            <p:spPr>
              <a:xfrm flipH="1">
                <a:off x="334958" y="1700808"/>
                <a:ext cx="6078692" cy="2286859"/>
              </a:xfrm>
              <a:prstGeom prst="snipRoundRect">
                <a:avLst>
                  <a:gd name="adj1" fmla="val 0"/>
                  <a:gd name="adj2" fmla="val 20121"/>
                </a:avLst>
              </a:prstGeom>
              <a:solidFill>
                <a:srgbClr val="00B5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14" name="Right Triangle 13">
                <a:extLst>
                  <a:ext uri="{FF2B5EF4-FFF2-40B4-BE49-F238E27FC236}">
                    <a16:creationId xmlns:a16="http://schemas.microsoft.com/office/drawing/2014/main" id="{EF399A90-1109-3652-C1EF-C89E1B1F9E26}"/>
                  </a:ext>
                </a:extLst>
              </p:cNvPr>
              <p:cNvSpPr/>
              <p:nvPr/>
            </p:nvSpPr>
            <p:spPr>
              <a:xfrm rot="16200000">
                <a:off x="345409" y="1690362"/>
                <a:ext cx="444752" cy="465648"/>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sp>
          <p:nvSpPr>
            <p:cNvPr id="12" name="Titolo 6">
              <a:extLst>
                <a:ext uri="{FF2B5EF4-FFF2-40B4-BE49-F238E27FC236}">
                  <a16:creationId xmlns:a16="http://schemas.microsoft.com/office/drawing/2014/main" id="{F538A044-5E3F-3F99-B759-15F576EFBD1C}"/>
                </a:ext>
              </a:extLst>
            </p:cNvPr>
            <p:cNvSpPr txBox="1">
              <a:spLocks/>
            </p:cNvSpPr>
            <p:nvPr/>
          </p:nvSpPr>
          <p:spPr>
            <a:xfrm>
              <a:off x="805831" y="-1320652"/>
              <a:ext cx="5294989" cy="1701122"/>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nSpc>
                  <a:spcPct val="100000"/>
                </a:lnSpc>
              </a:pPr>
              <a:r>
                <a:rPr lang="en-GB" sz="3200" b="0" dirty="0">
                  <a:solidFill>
                    <a:schemeClr val="bg1"/>
                  </a:solidFill>
                  <a:latin typeface="Calibri" panose="020F0502020204030204" pitchFamily="34" charset="0"/>
                  <a:ea typeface="+mn-lt"/>
                  <a:cs typeface="Calibri" panose="020F0502020204030204" pitchFamily="34" charset="0"/>
                </a:rPr>
                <a:t>The paper industry is harming the planet. We should reduce the amount of paper we use.</a:t>
              </a:r>
            </a:p>
          </p:txBody>
        </p:sp>
      </p:grpSp>
      <p:sp>
        <p:nvSpPr>
          <p:cNvPr id="2" name="Segnaposto contenuto 8">
            <a:extLst>
              <a:ext uri="{FF2B5EF4-FFF2-40B4-BE49-F238E27FC236}">
                <a16:creationId xmlns:a16="http://schemas.microsoft.com/office/drawing/2014/main" id="{FBE14912-698F-4957-FA9D-E87E5460F8E8}"/>
              </a:ext>
            </a:extLst>
          </p:cNvPr>
          <p:cNvSpPr txBox="1">
            <a:spLocks/>
          </p:cNvSpPr>
          <p:nvPr/>
        </p:nvSpPr>
        <p:spPr>
          <a:xfrm>
            <a:off x="239882" y="3017954"/>
            <a:ext cx="5268053" cy="1028278"/>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2800" dirty="0">
                <a:latin typeface="Calibri" panose="020F0502020204030204" pitchFamily="34" charset="0"/>
                <a:cs typeface="Calibri" panose="020F0502020204030204" pitchFamily="34" charset="0"/>
              </a:rPr>
              <a:t>How much do you agree or disagree with this statement?</a:t>
            </a:r>
            <a:endParaRPr lang="en-GB" sz="2800" dirty="0">
              <a:solidFill>
                <a:srgbClr val="00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606201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6890B2-FA27-4528-F146-93A7FF1EED0C}"/>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D4DB9C27-5B81-86C7-897E-82B9C0F0D235}"/>
              </a:ext>
            </a:extLst>
          </p:cNvPr>
          <p:cNvSpPr>
            <a:spLocks noGrp="1"/>
          </p:cNvSpPr>
          <p:nvPr>
            <p:ph type="title"/>
          </p:nvPr>
        </p:nvSpPr>
        <p:spPr>
          <a:xfrm>
            <a:off x="334963" y="800621"/>
            <a:ext cx="8832281" cy="936104"/>
          </a:xfrm>
        </p:spPr>
        <p:txBody>
          <a:bodyPr/>
          <a:lstStyle/>
          <a:p>
            <a:r>
              <a:rPr lang="it-IT" b="1" dirty="0"/>
              <a:t>Paper </a:t>
            </a:r>
            <a:r>
              <a:rPr lang="it-IT" b="1" dirty="0" err="1"/>
              <a:t>is</a:t>
            </a:r>
            <a:r>
              <a:rPr lang="it-IT" b="1" dirty="0"/>
              <a:t> </a:t>
            </a:r>
            <a:r>
              <a:rPr lang="it-IT" b="1" dirty="0" err="1"/>
              <a:t>everywhere</a:t>
            </a:r>
            <a:r>
              <a:rPr lang="it-IT" b="1" dirty="0"/>
              <a:t>!</a:t>
            </a:r>
          </a:p>
        </p:txBody>
      </p:sp>
      <p:sp>
        <p:nvSpPr>
          <p:cNvPr id="4" name="Segnaposto piè di pagina 3">
            <a:extLst>
              <a:ext uri="{FF2B5EF4-FFF2-40B4-BE49-F238E27FC236}">
                <a16:creationId xmlns:a16="http://schemas.microsoft.com/office/drawing/2014/main" id="{9F76D82D-245E-DFE9-492E-58AE0A5123A5}"/>
              </a:ext>
            </a:extLst>
          </p:cNvPr>
          <p:cNvSpPr>
            <a:spLocks noGrp="1"/>
          </p:cNvSpPr>
          <p:nvPr>
            <p:ph type="ftr" sz="quarter" idx="11"/>
          </p:nvPr>
        </p:nvSpPr>
        <p:spPr/>
        <p:txBody>
          <a:bodyPr/>
          <a:lstStyle/>
          <a:p>
            <a:r>
              <a:rPr lang="en-US"/>
              <a:t>REY® is a registered brand of Sylvamo® Corporation - All rights reserved</a:t>
            </a:r>
          </a:p>
        </p:txBody>
      </p:sp>
      <p:sp>
        <p:nvSpPr>
          <p:cNvPr id="5" name="Segnaposto data 4">
            <a:extLst>
              <a:ext uri="{FF2B5EF4-FFF2-40B4-BE49-F238E27FC236}">
                <a16:creationId xmlns:a16="http://schemas.microsoft.com/office/drawing/2014/main" id="{C0135675-9126-BCAF-991B-1B49F00AD416}"/>
              </a:ext>
            </a:extLst>
          </p:cNvPr>
          <p:cNvSpPr>
            <a:spLocks noGrp="1"/>
          </p:cNvSpPr>
          <p:nvPr>
            <p:ph type="dt" sz="half" idx="10"/>
          </p:nvPr>
        </p:nvSpPr>
        <p:spPr/>
        <p:txBody>
          <a:bodyPr/>
          <a:lstStyle/>
          <a:p>
            <a:fld id="{DD0C5F35-932E-EA4B-818B-9BA878C5F5B0}" type="datetime1">
              <a:rPr lang="fr-FR" smtClean="0"/>
              <a:t>27/08/2025</a:t>
            </a:fld>
            <a:endParaRPr lang="fr-FR"/>
          </a:p>
        </p:txBody>
      </p:sp>
      <p:sp>
        <p:nvSpPr>
          <p:cNvPr id="6" name="Segnaposto numero diapositiva 5">
            <a:extLst>
              <a:ext uri="{FF2B5EF4-FFF2-40B4-BE49-F238E27FC236}">
                <a16:creationId xmlns:a16="http://schemas.microsoft.com/office/drawing/2014/main" id="{F23D2420-E116-82B3-0FC9-B614B9E3DC6A}"/>
              </a:ext>
            </a:extLst>
          </p:cNvPr>
          <p:cNvSpPr>
            <a:spLocks noGrp="1"/>
          </p:cNvSpPr>
          <p:nvPr>
            <p:ph type="sldNum" sz="quarter" idx="12"/>
          </p:nvPr>
        </p:nvSpPr>
        <p:spPr/>
        <p:txBody>
          <a:bodyPr/>
          <a:lstStyle/>
          <a:p>
            <a:fld id="{3686A617-C4D3-4D9A-8A46-533505A69CB9}" type="slidenum">
              <a:rPr lang="fr-FR" smtClean="0"/>
              <a:pPr/>
              <a:t>4</a:t>
            </a:fld>
            <a:endParaRPr lang="fr-FR"/>
          </a:p>
        </p:txBody>
      </p:sp>
      <p:sp>
        <p:nvSpPr>
          <p:cNvPr id="2" name="Segnaposto contenuto 8">
            <a:extLst>
              <a:ext uri="{FF2B5EF4-FFF2-40B4-BE49-F238E27FC236}">
                <a16:creationId xmlns:a16="http://schemas.microsoft.com/office/drawing/2014/main" id="{EC4831A9-5CE0-DF84-2454-651A60925B6C}"/>
              </a:ext>
            </a:extLst>
          </p:cNvPr>
          <p:cNvSpPr txBox="1">
            <a:spLocks/>
          </p:cNvSpPr>
          <p:nvPr/>
        </p:nvSpPr>
        <p:spPr>
          <a:xfrm>
            <a:off x="271192" y="1750053"/>
            <a:ext cx="5771636" cy="4062918"/>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dirty="0">
                <a:latin typeface="Calibri" panose="020F0502020204030204" pitchFamily="34" charset="0"/>
                <a:cs typeface="Calibri" panose="020F0502020204030204" pitchFamily="34" charset="0"/>
              </a:rPr>
              <a:t>We use paper a lot in our everyday lives. </a:t>
            </a:r>
          </a:p>
          <a:p>
            <a:pPr marL="0" indent="0">
              <a:lnSpc>
                <a:spcPct val="100000"/>
              </a:lnSpc>
              <a:buNone/>
            </a:pPr>
            <a:endParaRPr lang="en-US" sz="2800" dirty="0">
              <a:latin typeface="Calibri" panose="020F0502020204030204" pitchFamily="34" charset="0"/>
              <a:cs typeface="Calibri" panose="020F0502020204030204" pitchFamily="34" charset="0"/>
            </a:endParaRPr>
          </a:p>
          <a:p>
            <a:pPr marL="0" indent="0">
              <a:lnSpc>
                <a:spcPct val="100000"/>
              </a:lnSpc>
              <a:buNone/>
            </a:pPr>
            <a:r>
              <a:rPr lang="en-GB" sz="2800" dirty="0">
                <a:latin typeface="Calibri" panose="020F0502020204030204" pitchFamily="34" charset="0"/>
                <a:cs typeface="Calibri" panose="020F0502020204030204" pitchFamily="34" charset="0"/>
              </a:rPr>
              <a:t>What do you know about paper...</a:t>
            </a:r>
          </a:p>
          <a:p>
            <a:pPr marL="0" indent="0">
              <a:lnSpc>
                <a:spcPct val="100000"/>
              </a:lnSpc>
              <a:buNone/>
            </a:pPr>
            <a:endParaRPr lang="en-US" sz="2800" dirty="0">
              <a:latin typeface="Calibri" panose="020F0502020204030204" pitchFamily="34" charset="0"/>
              <a:cs typeface="Calibri" panose="020F0502020204030204" pitchFamily="34" charset="0"/>
            </a:endParaRPr>
          </a:p>
          <a:p>
            <a:pPr marL="342900" indent="-342900">
              <a:lnSpc>
                <a:spcPct val="100000"/>
              </a:lnSpc>
            </a:pPr>
            <a:r>
              <a:rPr lang="en-GB" sz="2800" dirty="0">
                <a:latin typeface="Calibri" panose="020F0502020204030204" pitchFamily="34" charset="0"/>
                <a:cs typeface="Calibri" panose="020F0502020204030204" pitchFamily="34" charset="0"/>
              </a:rPr>
              <a:t>how it's produced?</a:t>
            </a:r>
          </a:p>
          <a:p>
            <a:pPr marL="342900" indent="-342900">
              <a:lnSpc>
                <a:spcPct val="100000"/>
              </a:lnSpc>
            </a:pPr>
            <a:r>
              <a:rPr lang="en-GB" sz="2800" dirty="0">
                <a:latin typeface="Calibri" panose="020F0502020204030204" pitchFamily="34" charset="0"/>
                <a:cs typeface="Calibri" panose="020F0502020204030204" pitchFamily="34" charset="0"/>
              </a:rPr>
              <a:t>its life cycle?</a:t>
            </a:r>
          </a:p>
          <a:p>
            <a:pPr marL="342900" indent="-342900">
              <a:lnSpc>
                <a:spcPct val="100000"/>
              </a:lnSpc>
            </a:pPr>
            <a:r>
              <a:rPr lang="en-GB" sz="2800" dirty="0">
                <a:solidFill>
                  <a:srgbClr val="000000"/>
                </a:solidFill>
                <a:latin typeface="Calibri" panose="020F0502020204030204" pitchFamily="34" charset="0"/>
                <a:cs typeface="Calibri" panose="020F0502020204030204" pitchFamily="34" charset="0"/>
              </a:rPr>
              <a:t>its properties?</a:t>
            </a:r>
          </a:p>
        </p:txBody>
      </p:sp>
      <p:pic>
        <p:nvPicPr>
          <p:cNvPr id="8" name="Picture 7" descr="A wrapped present with a tag&#10;&#10;AI-generated content may be incorrect.">
            <a:extLst>
              <a:ext uri="{FF2B5EF4-FFF2-40B4-BE49-F238E27FC236}">
                <a16:creationId xmlns:a16="http://schemas.microsoft.com/office/drawing/2014/main" id="{A3CB7B32-401D-C291-2E33-54258F08BD6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149174" y="287194"/>
            <a:ext cx="2454241" cy="2454241"/>
          </a:xfrm>
          <a:prstGeom prst="ellipse">
            <a:avLst/>
          </a:prstGeom>
          <a:ln>
            <a:solidFill>
              <a:srgbClr val="DA291C"/>
            </a:solidFill>
          </a:ln>
        </p:spPr>
      </p:pic>
      <p:pic>
        <p:nvPicPr>
          <p:cNvPr id="9" name="Picture 8" descr="Several postcards on a stand&#10;&#10;AI-generated content may be incorrect.">
            <a:extLst>
              <a:ext uri="{FF2B5EF4-FFF2-40B4-BE49-F238E27FC236}">
                <a16:creationId xmlns:a16="http://schemas.microsoft.com/office/drawing/2014/main" id="{31B61EA8-D64C-8A71-11AB-BAADFC108EA2}"/>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8367826" y="2212412"/>
            <a:ext cx="1724844" cy="1724843"/>
          </a:xfrm>
          <a:prstGeom prst="ellipse">
            <a:avLst/>
          </a:prstGeom>
          <a:ln>
            <a:solidFill>
              <a:srgbClr val="FF9E1B"/>
            </a:solidFill>
          </a:ln>
        </p:spPr>
      </p:pic>
      <p:pic>
        <p:nvPicPr>
          <p:cNvPr id="10" name="Picture 9" descr="A roll of toilet paper next to a paper boat&#10;&#10;AI-generated content may be incorrect.">
            <a:extLst>
              <a:ext uri="{FF2B5EF4-FFF2-40B4-BE49-F238E27FC236}">
                <a16:creationId xmlns:a16="http://schemas.microsoft.com/office/drawing/2014/main" id="{0E26776C-806F-5EFD-9111-2799D5581886}"/>
              </a:ext>
            </a:extLst>
          </p:cNvPr>
          <p:cNvPicPr>
            <a:picLocks noChangeAspect="1"/>
          </p:cNvPicPr>
          <p:nvPr/>
        </p:nvPicPr>
        <p:blipFill>
          <a:blip r:embed="rId5" cstate="hqprint">
            <a:extLst>
              <a:ext uri="{28A0092B-C50C-407E-A947-70E740481C1C}">
                <a14:useLocalDpi xmlns:a14="http://schemas.microsoft.com/office/drawing/2010/main"/>
              </a:ext>
            </a:extLst>
          </a:blip>
          <a:srcRect r="-151"/>
          <a:stretch/>
        </p:blipFill>
        <p:spPr>
          <a:xfrm>
            <a:off x="6042828" y="2832624"/>
            <a:ext cx="1517355" cy="1517355"/>
          </a:xfrm>
          <a:prstGeom prst="ellipse">
            <a:avLst/>
          </a:prstGeom>
          <a:ln>
            <a:solidFill>
              <a:srgbClr val="007FC8"/>
            </a:solidFill>
          </a:ln>
        </p:spPr>
      </p:pic>
      <p:pic>
        <p:nvPicPr>
          <p:cNvPr id="11" name="Picture 10" descr="A drawing of a person with paint brushes and a palette&#10;&#10;AI-generated content may be incorrect.">
            <a:extLst>
              <a:ext uri="{FF2B5EF4-FFF2-40B4-BE49-F238E27FC236}">
                <a16:creationId xmlns:a16="http://schemas.microsoft.com/office/drawing/2014/main" id="{4452111C-3EEB-6D7F-2A82-A85656559565}"/>
              </a:ext>
            </a:extLst>
          </p:cNvPr>
          <p:cNvPicPr>
            <a:picLocks noChangeAspect="1"/>
          </p:cNvPicPr>
          <p:nvPr/>
        </p:nvPicPr>
        <p:blipFill>
          <a:blip r:embed="rId6" cstate="hqprint">
            <a:extLst>
              <a:ext uri="{28A0092B-C50C-407E-A947-70E740481C1C}">
                <a14:useLocalDpi xmlns:a14="http://schemas.microsoft.com/office/drawing/2010/main"/>
              </a:ext>
            </a:extLst>
          </a:blip>
          <a:srcRect b="-1"/>
          <a:stretch/>
        </p:blipFill>
        <p:spPr>
          <a:xfrm>
            <a:off x="7267287" y="3931193"/>
            <a:ext cx="1881778" cy="1881778"/>
          </a:xfrm>
          <a:prstGeom prst="ellipse">
            <a:avLst/>
          </a:prstGeom>
          <a:ln>
            <a:solidFill>
              <a:srgbClr val="A05EB5"/>
            </a:solidFill>
          </a:ln>
        </p:spPr>
      </p:pic>
      <p:pic>
        <p:nvPicPr>
          <p:cNvPr id="12" name="Picture 11">
            <a:extLst>
              <a:ext uri="{FF2B5EF4-FFF2-40B4-BE49-F238E27FC236}">
                <a16:creationId xmlns:a16="http://schemas.microsoft.com/office/drawing/2014/main" id="{AD2A3BED-2A18-EEA3-4B5C-59936098952B}"/>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9423684" y="3640938"/>
            <a:ext cx="2655070" cy="2655070"/>
          </a:xfrm>
          <a:prstGeom prst="ellipse">
            <a:avLst/>
          </a:prstGeom>
          <a:ln>
            <a:solidFill>
              <a:srgbClr val="FFCD00"/>
            </a:solidFill>
          </a:ln>
        </p:spPr>
      </p:pic>
    </p:spTree>
    <p:extLst>
      <p:ext uri="{BB962C8B-B14F-4D97-AF65-F5344CB8AC3E}">
        <p14:creationId xmlns:p14="http://schemas.microsoft.com/office/powerpoint/2010/main" val="18770789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5645D5-2770-1E5A-0702-C54CEEE2213A}"/>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859EECDF-9B26-9C05-32D7-2446E18C73BE}"/>
              </a:ext>
            </a:extLst>
          </p:cNvPr>
          <p:cNvSpPr>
            <a:spLocks noGrp="1"/>
          </p:cNvSpPr>
          <p:nvPr>
            <p:ph type="title"/>
          </p:nvPr>
        </p:nvSpPr>
        <p:spPr>
          <a:xfrm>
            <a:off x="335360" y="764704"/>
            <a:ext cx="8719589" cy="936104"/>
          </a:xfrm>
        </p:spPr>
        <p:txBody>
          <a:bodyPr/>
          <a:lstStyle/>
          <a:p>
            <a:r>
              <a:rPr lang="it-IT" b="1" dirty="0"/>
              <a:t>Are </a:t>
            </a:r>
            <a:r>
              <a:rPr lang="it-IT" b="1" dirty="0" err="1"/>
              <a:t>you</a:t>
            </a:r>
            <a:r>
              <a:rPr lang="it-IT" b="1" dirty="0"/>
              <a:t> for or </a:t>
            </a:r>
            <a:r>
              <a:rPr lang="it-IT" b="1" dirty="0" err="1"/>
              <a:t>against</a:t>
            </a:r>
            <a:r>
              <a:rPr lang="it-IT" b="1" dirty="0"/>
              <a:t> paper use?</a:t>
            </a:r>
          </a:p>
        </p:txBody>
      </p:sp>
      <p:sp>
        <p:nvSpPr>
          <p:cNvPr id="4" name="Segnaposto piè di pagina 3">
            <a:extLst>
              <a:ext uri="{FF2B5EF4-FFF2-40B4-BE49-F238E27FC236}">
                <a16:creationId xmlns:a16="http://schemas.microsoft.com/office/drawing/2014/main" id="{3CF2F498-B01A-E78E-8C5B-A6A10F422B80}"/>
              </a:ext>
            </a:extLst>
          </p:cNvPr>
          <p:cNvSpPr>
            <a:spLocks noGrp="1"/>
          </p:cNvSpPr>
          <p:nvPr>
            <p:ph type="ftr" sz="quarter" idx="11"/>
          </p:nvPr>
        </p:nvSpPr>
        <p:spPr/>
        <p:txBody>
          <a:bodyPr/>
          <a:lstStyle/>
          <a:p>
            <a:r>
              <a:rPr lang="en-US"/>
              <a:t>REY® is a registered brand of Sylvamo® Corporation - All rights reserved</a:t>
            </a:r>
          </a:p>
        </p:txBody>
      </p:sp>
      <p:sp>
        <p:nvSpPr>
          <p:cNvPr id="5" name="Segnaposto data 4">
            <a:extLst>
              <a:ext uri="{FF2B5EF4-FFF2-40B4-BE49-F238E27FC236}">
                <a16:creationId xmlns:a16="http://schemas.microsoft.com/office/drawing/2014/main" id="{EFFC2391-D20C-DAD3-F898-4D98099D3B7F}"/>
              </a:ext>
            </a:extLst>
          </p:cNvPr>
          <p:cNvSpPr>
            <a:spLocks noGrp="1"/>
          </p:cNvSpPr>
          <p:nvPr>
            <p:ph type="dt" sz="half" idx="10"/>
          </p:nvPr>
        </p:nvSpPr>
        <p:spPr/>
        <p:txBody>
          <a:bodyPr/>
          <a:lstStyle/>
          <a:p>
            <a:fld id="{DD0C5F35-932E-EA4B-818B-9BA878C5F5B0}" type="datetime1">
              <a:rPr lang="fr-FR" smtClean="0"/>
              <a:t>27/08/2025</a:t>
            </a:fld>
            <a:endParaRPr lang="fr-FR"/>
          </a:p>
        </p:txBody>
      </p:sp>
      <p:sp>
        <p:nvSpPr>
          <p:cNvPr id="6" name="Segnaposto numero diapositiva 5">
            <a:extLst>
              <a:ext uri="{FF2B5EF4-FFF2-40B4-BE49-F238E27FC236}">
                <a16:creationId xmlns:a16="http://schemas.microsoft.com/office/drawing/2014/main" id="{84992C81-897D-1D38-7890-B5802EED2392}"/>
              </a:ext>
            </a:extLst>
          </p:cNvPr>
          <p:cNvSpPr>
            <a:spLocks noGrp="1"/>
          </p:cNvSpPr>
          <p:nvPr>
            <p:ph type="sldNum" sz="quarter" idx="12"/>
          </p:nvPr>
        </p:nvSpPr>
        <p:spPr/>
        <p:txBody>
          <a:bodyPr/>
          <a:lstStyle/>
          <a:p>
            <a:fld id="{3686A617-C4D3-4D9A-8A46-533505A69CB9}" type="slidenum">
              <a:rPr lang="fr-FR" smtClean="0"/>
              <a:pPr/>
              <a:t>5</a:t>
            </a:fld>
            <a:endParaRPr lang="fr-FR"/>
          </a:p>
        </p:txBody>
      </p:sp>
      <p:sp>
        <p:nvSpPr>
          <p:cNvPr id="2" name="Segnaposto contenuto 8">
            <a:extLst>
              <a:ext uri="{FF2B5EF4-FFF2-40B4-BE49-F238E27FC236}">
                <a16:creationId xmlns:a16="http://schemas.microsoft.com/office/drawing/2014/main" id="{7B423F7E-AF06-51B1-B81C-BA8B0F514B0A}"/>
              </a:ext>
            </a:extLst>
          </p:cNvPr>
          <p:cNvSpPr txBox="1">
            <a:spLocks/>
          </p:cNvSpPr>
          <p:nvPr/>
        </p:nvSpPr>
        <p:spPr>
          <a:xfrm>
            <a:off x="247213" y="1959428"/>
            <a:ext cx="6516444" cy="4238171"/>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600" dirty="0">
                <a:latin typeface="Calibri" panose="020F0502020204030204" pitchFamily="34" charset="0"/>
                <a:cs typeface="Calibri" panose="020F0502020204030204" pitchFamily="34" charset="0"/>
              </a:rPr>
              <a:t>You each have one or more statements </a:t>
            </a:r>
          </a:p>
          <a:p>
            <a:pPr marL="0" indent="0">
              <a:lnSpc>
                <a:spcPct val="100000"/>
              </a:lnSpc>
              <a:buNone/>
            </a:pPr>
            <a:r>
              <a:rPr lang="en-GB" sz="2600" dirty="0">
                <a:latin typeface="Calibri" panose="020F0502020204030204" pitchFamily="34" charset="0"/>
                <a:cs typeface="Calibri" panose="020F0502020204030204" pitchFamily="34" charset="0"/>
              </a:rPr>
              <a:t>about paper.</a:t>
            </a:r>
          </a:p>
          <a:p>
            <a:pPr marL="0" indent="0">
              <a:lnSpc>
                <a:spcPct val="100000"/>
              </a:lnSpc>
              <a:buNone/>
            </a:pPr>
            <a:endParaRPr lang="en-GB" sz="2600" dirty="0">
              <a:latin typeface="Calibri" panose="020F0502020204030204" pitchFamily="34" charset="0"/>
              <a:cs typeface="Calibri" panose="020F0502020204030204" pitchFamily="34" charset="0"/>
            </a:endParaRPr>
          </a:p>
          <a:p>
            <a:pPr marL="0" indent="0">
              <a:lnSpc>
                <a:spcPct val="100000"/>
              </a:lnSpc>
              <a:buNone/>
            </a:pPr>
            <a:r>
              <a:rPr lang="en-GB" sz="2600" dirty="0">
                <a:latin typeface="Calibri" panose="020F0502020204030204" pitchFamily="34" charset="0"/>
                <a:cs typeface="Calibri" panose="020F0502020204030204" pitchFamily="34" charset="0"/>
              </a:rPr>
              <a:t>Read your statement and decide whether it is pro paper use or against paper use. </a:t>
            </a:r>
          </a:p>
          <a:p>
            <a:pPr marL="0" indent="0">
              <a:lnSpc>
                <a:spcPct val="100000"/>
              </a:lnSpc>
              <a:buNone/>
            </a:pPr>
            <a:endParaRPr lang="en-GB" sz="2600" dirty="0">
              <a:latin typeface="Calibri" panose="020F0502020204030204" pitchFamily="34" charset="0"/>
              <a:cs typeface="Calibri" panose="020F0502020204030204" pitchFamily="34" charset="0"/>
            </a:endParaRPr>
          </a:p>
          <a:p>
            <a:pPr marL="0" indent="0">
              <a:lnSpc>
                <a:spcPct val="100000"/>
              </a:lnSpc>
              <a:buNone/>
            </a:pPr>
            <a:r>
              <a:rPr lang="en-GB" sz="2600" dirty="0">
                <a:latin typeface="Calibri" panose="020F0502020204030204" pitchFamily="34" charset="0"/>
                <a:cs typeface="Calibri" panose="020F0502020204030204" pitchFamily="34" charset="0"/>
              </a:rPr>
              <a:t>It doesn't matter whether you agree or disagree with your statement. For this activity, you need to get in role and act as if you believe what you are saying to be true.</a:t>
            </a:r>
          </a:p>
        </p:txBody>
      </p:sp>
      <p:pic>
        <p:nvPicPr>
          <p:cNvPr id="10" name="Picture 9" descr="A group of white cards with black text&#10;&#10;AI-generated content may be incorrect.">
            <a:extLst>
              <a:ext uri="{FF2B5EF4-FFF2-40B4-BE49-F238E27FC236}">
                <a16:creationId xmlns:a16="http://schemas.microsoft.com/office/drawing/2014/main" id="{032B1C5E-79B7-1E25-CBBE-2382415C9B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78540">
            <a:off x="7219042" y="1566585"/>
            <a:ext cx="4279900" cy="6066139"/>
          </a:xfrm>
          <a:prstGeom prst="rect">
            <a:avLst/>
          </a:prstGeom>
          <a:effectLst>
            <a:outerShdw blurRad="283542" algn="ctr" rotWithShape="0">
              <a:prstClr val="black">
                <a:alpha val="24000"/>
              </a:prstClr>
            </a:outerShdw>
          </a:effectLst>
        </p:spPr>
      </p:pic>
      <p:pic>
        <p:nvPicPr>
          <p:cNvPr id="11" name="Picture 10" descr="A wrapped present with a tag&#10;&#10;AI-generated content may be incorrect.">
            <a:extLst>
              <a:ext uri="{FF2B5EF4-FFF2-40B4-BE49-F238E27FC236}">
                <a16:creationId xmlns:a16="http://schemas.microsoft.com/office/drawing/2014/main" id="{B649DC87-E82A-B540-C633-350F3C2BB454}"/>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rot="1602357">
            <a:off x="6156805" y="-6580829"/>
            <a:ext cx="2454241" cy="2454241"/>
          </a:xfrm>
          <a:prstGeom prst="ellipse">
            <a:avLst/>
          </a:prstGeom>
          <a:ln>
            <a:solidFill>
              <a:srgbClr val="DA291C"/>
            </a:solidFill>
          </a:ln>
        </p:spPr>
      </p:pic>
      <p:pic>
        <p:nvPicPr>
          <p:cNvPr id="12" name="Picture 11" descr="Several postcards on a stand&#10;&#10;AI-generated content may be incorrect.">
            <a:extLst>
              <a:ext uri="{FF2B5EF4-FFF2-40B4-BE49-F238E27FC236}">
                <a16:creationId xmlns:a16="http://schemas.microsoft.com/office/drawing/2014/main" id="{CD7F9B29-5939-8749-90B8-EE07522164A9}"/>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rot="1602357">
            <a:off x="8375457" y="-4655611"/>
            <a:ext cx="1724844" cy="1724843"/>
          </a:xfrm>
          <a:prstGeom prst="ellipse">
            <a:avLst/>
          </a:prstGeom>
          <a:ln>
            <a:solidFill>
              <a:srgbClr val="FF9E1B"/>
            </a:solidFill>
          </a:ln>
        </p:spPr>
      </p:pic>
      <p:pic>
        <p:nvPicPr>
          <p:cNvPr id="13" name="Picture 12" descr="A roll of toilet paper next to a paper boat&#10;&#10;AI-generated content may be incorrect.">
            <a:extLst>
              <a:ext uri="{FF2B5EF4-FFF2-40B4-BE49-F238E27FC236}">
                <a16:creationId xmlns:a16="http://schemas.microsoft.com/office/drawing/2014/main" id="{C8773A93-5DF1-49DD-85D9-D7CEBF40CFF6}"/>
              </a:ext>
            </a:extLst>
          </p:cNvPr>
          <p:cNvPicPr>
            <a:picLocks noChangeAspect="1"/>
          </p:cNvPicPr>
          <p:nvPr/>
        </p:nvPicPr>
        <p:blipFill>
          <a:blip r:embed="rId6" cstate="hqprint">
            <a:extLst>
              <a:ext uri="{28A0092B-C50C-407E-A947-70E740481C1C}">
                <a14:useLocalDpi xmlns:a14="http://schemas.microsoft.com/office/drawing/2010/main"/>
              </a:ext>
            </a:extLst>
          </a:blip>
          <a:srcRect r="-151"/>
          <a:stretch/>
        </p:blipFill>
        <p:spPr>
          <a:xfrm rot="1602357">
            <a:off x="6050459" y="-4035399"/>
            <a:ext cx="1517355" cy="1517355"/>
          </a:xfrm>
          <a:prstGeom prst="ellipse">
            <a:avLst/>
          </a:prstGeom>
          <a:ln>
            <a:solidFill>
              <a:srgbClr val="007FC8"/>
            </a:solidFill>
          </a:ln>
        </p:spPr>
      </p:pic>
      <p:pic>
        <p:nvPicPr>
          <p:cNvPr id="14" name="Picture 13" descr="A drawing of a person with paint brushes and a palette&#10;&#10;AI-generated content may be incorrect.">
            <a:extLst>
              <a:ext uri="{FF2B5EF4-FFF2-40B4-BE49-F238E27FC236}">
                <a16:creationId xmlns:a16="http://schemas.microsoft.com/office/drawing/2014/main" id="{B00BBAB9-0137-3354-F4D9-3FA1DBD8DF5C}"/>
              </a:ext>
            </a:extLst>
          </p:cNvPr>
          <p:cNvPicPr>
            <a:picLocks noChangeAspect="1"/>
          </p:cNvPicPr>
          <p:nvPr/>
        </p:nvPicPr>
        <p:blipFill>
          <a:blip r:embed="rId7" cstate="hqprint">
            <a:extLst>
              <a:ext uri="{28A0092B-C50C-407E-A947-70E740481C1C}">
                <a14:useLocalDpi xmlns:a14="http://schemas.microsoft.com/office/drawing/2010/main"/>
              </a:ext>
            </a:extLst>
          </a:blip>
          <a:srcRect b="-1"/>
          <a:stretch/>
        </p:blipFill>
        <p:spPr>
          <a:xfrm rot="1602357">
            <a:off x="7274918" y="-2936830"/>
            <a:ext cx="1881778" cy="1881778"/>
          </a:xfrm>
          <a:prstGeom prst="ellipse">
            <a:avLst/>
          </a:prstGeom>
          <a:ln>
            <a:solidFill>
              <a:srgbClr val="A05EB5"/>
            </a:solidFill>
          </a:ln>
        </p:spPr>
      </p:pic>
      <p:pic>
        <p:nvPicPr>
          <p:cNvPr id="15" name="Picture 14">
            <a:extLst>
              <a:ext uri="{FF2B5EF4-FFF2-40B4-BE49-F238E27FC236}">
                <a16:creationId xmlns:a16="http://schemas.microsoft.com/office/drawing/2014/main" id="{1B03509D-E4AA-A4A8-E1D0-330F7FCE748F}"/>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rot="1602357">
            <a:off x="9431315" y="-3227085"/>
            <a:ext cx="2655070" cy="2655070"/>
          </a:xfrm>
          <a:prstGeom prst="ellipse">
            <a:avLst/>
          </a:prstGeom>
          <a:ln>
            <a:solidFill>
              <a:srgbClr val="FFCD00"/>
            </a:solidFill>
          </a:ln>
        </p:spPr>
      </p:pic>
    </p:spTree>
    <p:extLst>
      <p:ext uri="{BB962C8B-B14F-4D97-AF65-F5344CB8AC3E}">
        <p14:creationId xmlns:p14="http://schemas.microsoft.com/office/powerpoint/2010/main" val="8258258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F8F308-D905-C230-A808-E24E70DF5F62}"/>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7E32936C-8925-1D25-6397-F9DB5B3E5914}"/>
              </a:ext>
            </a:extLst>
          </p:cNvPr>
          <p:cNvSpPr>
            <a:spLocks noGrp="1"/>
          </p:cNvSpPr>
          <p:nvPr>
            <p:ph type="title"/>
          </p:nvPr>
        </p:nvSpPr>
        <p:spPr>
          <a:xfrm>
            <a:off x="335360" y="764704"/>
            <a:ext cx="8719589" cy="936104"/>
          </a:xfrm>
        </p:spPr>
        <p:txBody>
          <a:bodyPr/>
          <a:lstStyle/>
          <a:p>
            <a:r>
              <a:rPr lang="it-IT" b="1" dirty="0"/>
              <a:t>Are </a:t>
            </a:r>
            <a:r>
              <a:rPr lang="it-IT" b="1" dirty="0" err="1"/>
              <a:t>you</a:t>
            </a:r>
            <a:r>
              <a:rPr lang="it-IT" b="1" dirty="0"/>
              <a:t> for or </a:t>
            </a:r>
            <a:r>
              <a:rPr lang="it-IT" b="1" dirty="0" err="1"/>
              <a:t>against</a:t>
            </a:r>
            <a:r>
              <a:rPr lang="it-IT" b="1" dirty="0"/>
              <a:t> paper use?</a:t>
            </a:r>
          </a:p>
        </p:txBody>
      </p:sp>
      <p:sp>
        <p:nvSpPr>
          <p:cNvPr id="4" name="Segnaposto piè di pagina 3">
            <a:extLst>
              <a:ext uri="{FF2B5EF4-FFF2-40B4-BE49-F238E27FC236}">
                <a16:creationId xmlns:a16="http://schemas.microsoft.com/office/drawing/2014/main" id="{5753BF59-2B39-6AC4-3F81-57C54981A2F1}"/>
              </a:ext>
            </a:extLst>
          </p:cNvPr>
          <p:cNvSpPr>
            <a:spLocks noGrp="1"/>
          </p:cNvSpPr>
          <p:nvPr>
            <p:ph type="ftr" sz="quarter" idx="11"/>
          </p:nvPr>
        </p:nvSpPr>
        <p:spPr/>
        <p:txBody>
          <a:bodyPr/>
          <a:lstStyle/>
          <a:p>
            <a:r>
              <a:rPr lang="en-US"/>
              <a:t>REY® is a registered brand of Sylvamo® Corporation - All rights reserved</a:t>
            </a:r>
          </a:p>
        </p:txBody>
      </p:sp>
      <p:sp>
        <p:nvSpPr>
          <p:cNvPr id="5" name="Segnaposto data 4">
            <a:extLst>
              <a:ext uri="{FF2B5EF4-FFF2-40B4-BE49-F238E27FC236}">
                <a16:creationId xmlns:a16="http://schemas.microsoft.com/office/drawing/2014/main" id="{5B992467-2714-2C68-96A5-80342D380C03}"/>
              </a:ext>
            </a:extLst>
          </p:cNvPr>
          <p:cNvSpPr>
            <a:spLocks noGrp="1"/>
          </p:cNvSpPr>
          <p:nvPr>
            <p:ph type="dt" sz="half" idx="10"/>
          </p:nvPr>
        </p:nvSpPr>
        <p:spPr/>
        <p:txBody>
          <a:bodyPr/>
          <a:lstStyle/>
          <a:p>
            <a:fld id="{DD0C5F35-932E-EA4B-818B-9BA878C5F5B0}" type="datetime1">
              <a:rPr lang="fr-FR" smtClean="0"/>
              <a:t>27/08/2025</a:t>
            </a:fld>
            <a:endParaRPr lang="fr-FR"/>
          </a:p>
        </p:txBody>
      </p:sp>
      <p:sp>
        <p:nvSpPr>
          <p:cNvPr id="6" name="Segnaposto numero diapositiva 5">
            <a:extLst>
              <a:ext uri="{FF2B5EF4-FFF2-40B4-BE49-F238E27FC236}">
                <a16:creationId xmlns:a16="http://schemas.microsoft.com/office/drawing/2014/main" id="{8ED9F21A-B982-B3D8-79D9-B8ECCF3F0EB7}"/>
              </a:ext>
            </a:extLst>
          </p:cNvPr>
          <p:cNvSpPr>
            <a:spLocks noGrp="1"/>
          </p:cNvSpPr>
          <p:nvPr>
            <p:ph type="sldNum" sz="quarter" idx="12"/>
          </p:nvPr>
        </p:nvSpPr>
        <p:spPr/>
        <p:txBody>
          <a:bodyPr/>
          <a:lstStyle/>
          <a:p>
            <a:fld id="{3686A617-C4D3-4D9A-8A46-533505A69CB9}" type="slidenum">
              <a:rPr lang="fr-FR" smtClean="0"/>
              <a:pPr/>
              <a:t>6</a:t>
            </a:fld>
            <a:endParaRPr lang="fr-FR"/>
          </a:p>
        </p:txBody>
      </p:sp>
      <p:sp>
        <p:nvSpPr>
          <p:cNvPr id="2" name="Segnaposto contenuto 8">
            <a:extLst>
              <a:ext uri="{FF2B5EF4-FFF2-40B4-BE49-F238E27FC236}">
                <a16:creationId xmlns:a16="http://schemas.microsoft.com/office/drawing/2014/main" id="{F3B8EBC2-BA90-9E6F-C607-5A45A6F19E40}"/>
              </a:ext>
            </a:extLst>
          </p:cNvPr>
          <p:cNvSpPr txBox="1">
            <a:spLocks/>
          </p:cNvSpPr>
          <p:nvPr/>
        </p:nvSpPr>
        <p:spPr>
          <a:xfrm>
            <a:off x="247213" y="1768481"/>
            <a:ext cx="5848787" cy="4238171"/>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700" dirty="0">
                <a:latin typeface="Calibri" panose="020F0502020204030204" pitchFamily="34" charset="0"/>
                <a:cs typeface="Calibri" panose="020F0502020204030204" pitchFamily="34" charset="0"/>
              </a:rPr>
              <a:t>In your group, you are going to have a debate, each arguing and justifying your point.</a:t>
            </a:r>
          </a:p>
          <a:p>
            <a:pPr marL="0" indent="0">
              <a:lnSpc>
                <a:spcPct val="100000"/>
              </a:lnSpc>
              <a:buNone/>
            </a:pPr>
            <a:endParaRPr lang="en-US" sz="2700" dirty="0">
              <a:latin typeface="Calibri" panose="020F0502020204030204" pitchFamily="34" charset="0"/>
              <a:cs typeface="Calibri" panose="020F0502020204030204" pitchFamily="34" charset="0"/>
            </a:endParaRPr>
          </a:p>
          <a:p>
            <a:pPr marL="0" indent="0">
              <a:lnSpc>
                <a:spcPct val="100000"/>
              </a:lnSpc>
              <a:buNone/>
            </a:pPr>
            <a:r>
              <a:rPr lang="en-GB" sz="2700" dirty="0">
                <a:latin typeface="Calibri" panose="020F0502020204030204" pitchFamily="34" charset="0"/>
                <a:cs typeface="Calibri" panose="020F0502020204030204" pitchFamily="34" charset="0"/>
              </a:rPr>
              <a:t>It's important to make sure everyone has a turn to share their point (or points).</a:t>
            </a:r>
          </a:p>
          <a:p>
            <a:pPr marL="0" indent="0">
              <a:lnSpc>
                <a:spcPct val="100000"/>
              </a:lnSpc>
              <a:buNone/>
            </a:pPr>
            <a:endParaRPr lang="en-US" sz="2700" dirty="0">
              <a:latin typeface="Calibri" panose="020F0502020204030204" pitchFamily="34" charset="0"/>
              <a:cs typeface="Calibri" panose="020F0502020204030204" pitchFamily="34" charset="0"/>
            </a:endParaRPr>
          </a:p>
          <a:p>
            <a:pPr marL="0" indent="0">
              <a:lnSpc>
                <a:spcPct val="100000"/>
              </a:lnSpc>
              <a:buNone/>
            </a:pPr>
            <a:r>
              <a:rPr lang="en-GB" sz="2700" dirty="0">
                <a:latin typeface="Calibri" panose="020F0502020204030204" pitchFamily="34" charset="0"/>
                <a:cs typeface="Calibri" panose="020F0502020204030204" pitchFamily="34" charset="0"/>
              </a:rPr>
              <a:t>Listen carefully to others' points and consider: </a:t>
            </a:r>
          </a:p>
        </p:txBody>
      </p:sp>
      <p:sp>
        <p:nvSpPr>
          <p:cNvPr id="11" name="Segnaposto contenuto 8">
            <a:extLst>
              <a:ext uri="{FF2B5EF4-FFF2-40B4-BE49-F238E27FC236}">
                <a16:creationId xmlns:a16="http://schemas.microsoft.com/office/drawing/2014/main" id="{11E58AC3-59AB-9DF5-4805-13EF32B5AF52}"/>
              </a:ext>
            </a:extLst>
          </p:cNvPr>
          <p:cNvSpPr txBox="1">
            <a:spLocks/>
          </p:cNvSpPr>
          <p:nvPr/>
        </p:nvSpPr>
        <p:spPr>
          <a:xfrm>
            <a:off x="6292884" y="3474561"/>
            <a:ext cx="5231460" cy="1042635"/>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700" dirty="0">
                <a:solidFill>
                  <a:schemeClr val="bg1"/>
                </a:solidFill>
                <a:latin typeface="Calibri" panose="020F0502020204030204" pitchFamily="34" charset="0"/>
                <a:cs typeface="Calibri" panose="020F0502020204030204" pitchFamily="34" charset="0"/>
              </a:rPr>
              <a:t>Do you have a statement that supports someone else's point?</a:t>
            </a:r>
          </a:p>
        </p:txBody>
      </p:sp>
      <p:grpSp>
        <p:nvGrpSpPr>
          <p:cNvPr id="17" name="Group 16">
            <a:extLst>
              <a:ext uri="{FF2B5EF4-FFF2-40B4-BE49-F238E27FC236}">
                <a16:creationId xmlns:a16="http://schemas.microsoft.com/office/drawing/2014/main" id="{BD3FEF80-8D4C-2F45-6735-32922E44D764}"/>
              </a:ext>
            </a:extLst>
          </p:cNvPr>
          <p:cNvGrpSpPr/>
          <p:nvPr/>
        </p:nvGrpSpPr>
        <p:grpSpPr>
          <a:xfrm>
            <a:off x="6206325" y="1829070"/>
            <a:ext cx="5688790" cy="1262537"/>
            <a:chOff x="340177" y="-1707608"/>
            <a:chExt cx="5688790" cy="1262537"/>
          </a:xfrm>
        </p:grpSpPr>
        <p:grpSp>
          <p:nvGrpSpPr>
            <p:cNvPr id="18" name="Group 17">
              <a:extLst>
                <a:ext uri="{FF2B5EF4-FFF2-40B4-BE49-F238E27FC236}">
                  <a16:creationId xmlns:a16="http://schemas.microsoft.com/office/drawing/2014/main" id="{8AA9F917-E68C-7425-E9D3-5ED5EE907E4B}"/>
                </a:ext>
              </a:extLst>
            </p:cNvPr>
            <p:cNvGrpSpPr/>
            <p:nvPr/>
          </p:nvGrpSpPr>
          <p:grpSpPr>
            <a:xfrm>
              <a:off x="340177" y="-1707608"/>
              <a:ext cx="5688788" cy="1262537"/>
              <a:chOff x="334955" y="1700808"/>
              <a:chExt cx="5688788" cy="1262537"/>
            </a:xfrm>
            <a:solidFill>
              <a:srgbClr val="FF9E1B"/>
            </a:solidFill>
          </p:grpSpPr>
          <p:sp>
            <p:nvSpPr>
              <p:cNvPr id="20" name="Snip and Round Single Corner of Rectangle 19">
                <a:extLst>
                  <a:ext uri="{FF2B5EF4-FFF2-40B4-BE49-F238E27FC236}">
                    <a16:creationId xmlns:a16="http://schemas.microsoft.com/office/drawing/2014/main" id="{DA26E746-7470-E193-B1E5-B613F32F55AF}"/>
                  </a:ext>
                </a:extLst>
              </p:cNvPr>
              <p:cNvSpPr/>
              <p:nvPr/>
            </p:nvSpPr>
            <p:spPr>
              <a:xfrm flipH="1">
                <a:off x="334955" y="1700808"/>
                <a:ext cx="5688788" cy="1262537"/>
              </a:xfrm>
              <a:prstGeom prst="snipRoundRect">
                <a:avLst>
                  <a:gd name="adj1" fmla="val 0"/>
                  <a:gd name="adj2" fmla="val 22990"/>
                </a:avLst>
              </a:prstGeom>
              <a:solidFill>
                <a:srgbClr val="F89E1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21" name="Right Triangle 20">
                <a:extLst>
                  <a:ext uri="{FF2B5EF4-FFF2-40B4-BE49-F238E27FC236}">
                    <a16:creationId xmlns:a16="http://schemas.microsoft.com/office/drawing/2014/main" id="{8FD6AD39-6269-ABCD-FAE6-4A93F11539C2}"/>
                  </a:ext>
                </a:extLst>
              </p:cNvPr>
              <p:cNvSpPr/>
              <p:nvPr/>
            </p:nvSpPr>
            <p:spPr>
              <a:xfrm rot="16200000">
                <a:off x="334385" y="1701382"/>
                <a:ext cx="297875" cy="296728"/>
              </a:xfrm>
              <a:prstGeom prst="rtTriangle">
                <a:avLst/>
              </a:prstGeom>
              <a:solidFill>
                <a:srgbClr val="B774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sp>
          <p:nvSpPr>
            <p:cNvPr id="19" name="Titolo 6">
              <a:extLst>
                <a:ext uri="{FF2B5EF4-FFF2-40B4-BE49-F238E27FC236}">
                  <a16:creationId xmlns:a16="http://schemas.microsoft.com/office/drawing/2014/main" id="{52C3952E-7460-9179-8F17-88CD07D476B0}"/>
                </a:ext>
              </a:extLst>
            </p:cNvPr>
            <p:cNvSpPr txBox="1">
              <a:spLocks/>
            </p:cNvSpPr>
            <p:nvPr/>
          </p:nvSpPr>
          <p:spPr>
            <a:xfrm>
              <a:off x="636907" y="-1529435"/>
              <a:ext cx="5392060" cy="807999"/>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nSpc>
                  <a:spcPct val="100000"/>
                </a:lnSpc>
              </a:pPr>
              <a:r>
                <a:rPr lang="en-GB" sz="2800" b="0" dirty="0">
                  <a:latin typeface="Calibri" panose="020F0502020204030204" pitchFamily="34" charset="0"/>
                  <a:cs typeface="Calibri" panose="020F0502020204030204" pitchFamily="34" charset="0"/>
                </a:rPr>
                <a:t>Does your statement relate to something someone else has said? </a:t>
              </a:r>
            </a:p>
          </p:txBody>
        </p:sp>
      </p:grpSp>
      <p:grpSp>
        <p:nvGrpSpPr>
          <p:cNvPr id="22" name="Group 21">
            <a:extLst>
              <a:ext uri="{FF2B5EF4-FFF2-40B4-BE49-F238E27FC236}">
                <a16:creationId xmlns:a16="http://schemas.microsoft.com/office/drawing/2014/main" id="{5C88133A-9203-4799-0EDC-ACC4022415BC}"/>
              </a:ext>
            </a:extLst>
          </p:cNvPr>
          <p:cNvGrpSpPr/>
          <p:nvPr/>
        </p:nvGrpSpPr>
        <p:grpSpPr>
          <a:xfrm>
            <a:off x="6234544" y="3254659"/>
            <a:ext cx="5688790" cy="1262537"/>
            <a:chOff x="340177" y="-1707608"/>
            <a:chExt cx="5688790" cy="1262537"/>
          </a:xfrm>
        </p:grpSpPr>
        <p:grpSp>
          <p:nvGrpSpPr>
            <p:cNvPr id="23" name="Group 22">
              <a:extLst>
                <a:ext uri="{FF2B5EF4-FFF2-40B4-BE49-F238E27FC236}">
                  <a16:creationId xmlns:a16="http://schemas.microsoft.com/office/drawing/2014/main" id="{E5DF5634-570C-FEDC-C6C6-E6E37AE32B93}"/>
                </a:ext>
              </a:extLst>
            </p:cNvPr>
            <p:cNvGrpSpPr/>
            <p:nvPr/>
          </p:nvGrpSpPr>
          <p:grpSpPr>
            <a:xfrm>
              <a:off x="340177" y="-1707608"/>
              <a:ext cx="5688788" cy="1262537"/>
              <a:chOff x="334955" y="1700808"/>
              <a:chExt cx="5688788" cy="1262537"/>
            </a:xfrm>
            <a:solidFill>
              <a:srgbClr val="FF9E1B"/>
            </a:solidFill>
          </p:grpSpPr>
          <p:sp>
            <p:nvSpPr>
              <p:cNvPr id="25" name="Snip and Round Single Corner of Rectangle 24">
                <a:extLst>
                  <a:ext uri="{FF2B5EF4-FFF2-40B4-BE49-F238E27FC236}">
                    <a16:creationId xmlns:a16="http://schemas.microsoft.com/office/drawing/2014/main" id="{565CD2D5-1467-6CD3-B341-4E8E158A1F3D}"/>
                  </a:ext>
                </a:extLst>
              </p:cNvPr>
              <p:cNvSpPr/>
              <p:nvPr/>
            </p:nvSpPr>
            <p:spPr>
              <a:xfrm flipH="1">
                <a:off x="334955" y="1700808"/>
                <a:ext cx="5688788" cy="1262537"/>
              </a:xfrm>
              <a:prstGeom prst="snipRoundRect">
                <a:avLst>
                  <a:gd name="adj1" fmla="val 0"/>
                  <a:gd name="adj2" fmla="val 22990"/>
                </a:avLst>
              </a:prstGeom>
              <a:solidFill>
                <a:srgbClr val="A05E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26" name="Right Triangle 25">
                <a:extLst>
                  <a:ext uri="{FF2B5EF4-FFF2-40B4-BE49-F238E27FC236}">
                    <a16:creationId xmlns:a16="http://schemas.microsoft.com/office/drawing/2014/main" id="{2809703A-C2E2-371E-8A88-658873B8EBDE}"/>
                  </a:ext>
                </a:extLst>
              </p:cNvPr>
              <p:cNvSpPr/>
              <p:nvPr/>
            </p:nvSpPr>
            <p:spPr>
              <a:xfrm rot="16200000">
                <a:off x="334385" y="1701382"/>
                <a:ext cx="297875" cy="296728"/>
              </a:xfrm>
              <a:prstGeom prst="rtTriangle">
                <a:avLst/>
              </a:prstGeom>
              <a:solidFill>
                <a:srgbClr val="693E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sp>
          <p:nvSpPr>
            <p:cNvPr id="24" name="Titolo 6">
              <a:extLst>
                <a:ext uri="{FF2B5EF4-FFF2-40B4-BE49-F238E27FC236}">
                  <a16:creationId xmlns:a16="http://schemas.microsoft.com/office/drawing/2014/main" id="{5FF0CB7F-3A93-BFF4-6B6D-343D773117FD}"/>
                </a:ext>
              </a:extLst>
            </p:cNvPr>
            <p:cNvSpPr txBox="1">
              <a:spLocks/>
            </p:cNvSpPr>
            <p:nvPr/>
          </p:nvSpPr>
          <p:spPr>
            <a:xfrm>
              <a:off x="636907" y="-1440450"/>
              <a:ext cx="5392060" cy="807999"/>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en-GB" sz="2800" b="0" dirty="0">
                  <a:solidFill>
                    <a:schemeClr val="bg1"/>
                  </a:solidFill>
                  <a:latin typeface="Calibri" panose="020F0502020204030204" pitchFamily="34" charset="0"/>
                  <a:cs typeface="Calibri" panose="020F0502020204030204" pitchFamily="34" charset="0"/>
                </a:rPr>
                <a:t>Do you have a statement that supports someone else's point?</a:t>
              </a:r>
            </a:p>
          </p:txBody>
        </p:sp>
      </p:grpSp>
      <p:grpSp>
        <p:nvGrpSpPr>
          <p:cNvPr id="27" name="Group 26">
            <a:extLst>
              <a:ext uri="{FF2B5EF4-FFF2-40B4-BE49-F238E27FC236}">
                <a16:creationId xmlns:a16="http://schemas.microsoft.com/office/drawing/2014/main" id="{EB68F03A-D3BE-AB84-854B-DC3E8F398DBB}"/>
              </a:ext>
            </a:extLst>
          </p:cNvPr>
          <p:cNvGrpSpPr/>
          <p:nvPr/>
        </p:nvGrpSpPr>
        <p:grpSpPr>
          <a:xfrm>
            <a:off x="6206325" y="4663110"/>
            <a:ext cx="5688790" cy="1262537"/>
            <a:chOff x="340177" y="-1707608"/>
            <a:chExt cx="5688790" cy="1262537"/>
          </a:xfrm>
        </p:grpSpPr>
        <p:grpSp>
          <p:nvGrpSpPr>
            <p:cNvPr id="28" name="Group 27">
              <a:extLst>
                <a:ext uri="{FF2B5EF4-FFF2-40B4-BE49-F238E27FC236}">
                  <a16:creationId xmlns:a16="http://schemas.microsoft.com/office/drawing/2014/main" id="{7D5A813D-E5B7-A932-6CA9-BD5E5E8E0D5C}"/>
                </a:ext>
              </a:extLst>
            </p:cNvPr>
            <p:cNvGrpSpPr/>
            <p:nvPr/>
          </p:nvGrpSpPr>
          <p:grpSpPr>
            <a:xfrm>
              <a:off x="340177" y="-1707608"/>
              <a:ext cx="5688788" cy="1262537"/>
              <a:chOff x="334955" y="1700808"/>
              <a:chExt cx="5688788" cy="1262537"/>
            </a:xfrm>
            <a:solidFill>
              <a:srgbClr val="FF9E1B"/>
            </a:solidFill>
          </p:grpSpPr>
          <p:sp>
            <p:nvSpPr>
              <p:cNvPr id="30" name="Snip and Round Single Corner of Rectangle 29">
                <a:extLst>
                  <a:ext uri="{FF2B5EF4-FFF2-40B4-BE49-F238E27FC236}">
                    <a16:creationId xmlns:a16="http://schemas.microsoft.com/office/drawing/2014/main" id="{71AF2E33-27E9-3454-0E4F-1CE0750CEF24}"/>
                  </a:ext>
                </a:extLst>
              </p:cNvPr>
              <p:cNvSpPr/>
              <p:nvPr/>
            </p:nvSpPr>
            <p:spPr>
              <a:xfrm flipH="1">
                <a:off x="334955" y="1700808"/>
                <a:ext cx="5688788" cy="1262537"/>
              </a:xfrm>
              <a:prstGeom prst="snipRoundRect">
                <a:avLst>
                  <a:gd name="adj1" fmla="val 0"/>
                  <a:gd name="adj2" fmla="val 22990"/>
                </a:avLst>
              </a:prstGeom>
              <a:solidFill>
                <a:srgbClr val="2B7F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31" name="Right Triangle 30">
                <a:extLst>
                  <a:ext uri="{FF2B5EF4-FFF2-40B4-BE49-F238E27FC236}">
                    <a16:creationId xmlns:a16="http://schemas.microsoft.com/office/drawing/2014/main" id="{766095C1-6EEF-CEAC-CEAF-F130589EF4D6}"/>
                  </a:ext>
                </a:extLst>
              </p:cNvPr>
              <p:cNvSpPr/>
              <p:nvPr/>
            </p:nvSpPr>
            <p:spPr>
              <a:xfrm rot="16200000">
                <a:off x="334385" y="1701382"/>
                <a:ext cx="297875" cy="296728"/>
              </a:xfrm>
              <a:prstGeom prst="rtTriangle">
                <a:avLst/>
              </a:prstGeom>
              <a:solidFill>
                <a:srgbClr val="2164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sp>
          <p:nvSpPr>
            <p:cNvPr id="29" name="Titolo 6">
              <a:extLst>
                <a:ext uri="{FF2B5EF4-FFF2-40B4-BE49-F238E27FC236}">
                  <a16:creationId xmlns:a16="http://schemas.microsoft.com/office/drawing/2014/main" id="{A0AC0B97-30C5-AEA6-F3AC-7F67EB92C56C}"/>
                </a:ext>
              </a:extLst>
            </p:cNvPr>
            <p:cNvSpPr txBox="1">
              <a:spLocks/>
            </p:cNvSpPr>
            <p:nvPr/>
          </p:nvSpPr>
          <p:spPr>
            <a:xfrm>
              <a:off x="636907" y="-1480340"/>
              <a:ext cx="5392060" cy="807999"/>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en-GB" sz="2800" b="0" dirty="0">
                  <a:solidFill>
                    <a:schemeClr val="bg1"/>
                  </a:solidFill>
                  <a:latin typeface="Calibri" panose="020F0502020204030204" pitchFamily="34" charset="0"/>
                  <a:cs typeface="Calibri" panose="020F0502020204030204" pitchFamily="34" charset="0"/>
                </a:rPr>
                <a:t>Do you have a statement that contradicts someone else's point?</a:t>
              </a:r>
            </a:p>
          </p:txBody>
        </p:sp>
      </p:grpSp>
    </p:spTree>
    <p:extLst>
      <p:ext uri="{BB962C8B-B14F-4D97-AF65-F5344CB8AC3E}">
        <p14:creationId xmlns:p14="http://schemas.microsoft.com/office/powerpoint/2010/main" val="488216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ppt_x"/>
                                          </p:val>
                                        </p:tav>
                                        <p:tav tm="100000">
                                          <p:val>
                                            <p:strVal val="#ppt_x"/>
                                          </p:val>
                                        </p:tav>
                                      </p:tavLst>
                                    </p:anim>
                                    <p:anim calcmode="lin" valueType="num">
                                      <p:cBhvr additive="base">
                                        <p:cTn id="1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5D7A92-6B43-F18C-E246-02FFE8C2C24E}"/>
            </a:ext>
          </a:extLst>
        </p:cNvPr>
        <p:cNvGrpSpPr/>
        <p:nvPr/>
      </p:nvGrpSpPr>
      <p:grpSpPr>
        <a:xfrm>
          <a:off x="0" y="0"/>
          <a:ext cx="0" cy="0"/>
          <a:chOff x="0" y="0"/>
          <a:chExt cx="0" cy="0"/>
        </a:xfrm>
      </p:grpSpPr>
      <p:pic>
        <p:nvPicPr>
          <p:cNvPr id="8" name="Picture Placeholder 14">
            <a:extLst>
              <a:ext uri="{FF2B5EF4-FFF2-40B4-BE49-F238E27FC236}">
                <a16:creationId xmlns:a16="http://schemas.microsoft.com/office/drawing/2014/main" id="{E323EE72-72CB-57AF-7C49-3EE263D1D37D}"/>
              </a:ext>
            </a:extLst>
          </p:cNvPr>
          <p:cNvPicPr>
            <a:picLocks noChangeAspect="1"/>
          </p:cNvPicPr>
          <p:nvPr/>
        </p:nvPicPr>
        <p:blipFill>
          <a:blip r:embed="rId3">
            <a:extLst>
              <a:ext uri="{28A0092B-C50C-407E-A947-70E740481C1C}">
                <a14:useLocalDpi xmlns:a14="http://schemas.microsoft.com/office/drawing/2010/main" val="0"/>
              </a:ext>
            </a:extLst>
          </a:blip>
          <a:srcRect l="-4125" t="-9103" r="-15560" b="24477"/>
          <a:stretch>
            <a:fillRect/>
          </a:stretch>
        </p:blipFill>
        <p:spPr>
          <a:xfrm rot="5400000" flipH="1">
            <a:off x="7209176" y="-1072123"/>
            <a:ext cx="8246718" cy="8246718"/>
          </a:xfrm>
          <a:prstGeom prst="ellipse">
            <a:avLst/>
          </a:prstGeom>
        </p:spPr>
      </p:pic>
      <p:sp>
        <p:nvSpPr>
          <p:cNvPr id="7" name="Titolo 6">
            <a:extLst>
              <a:ext uri="{FF2B5EF4-FFF2-40B4-BE49-F238E27FC236}">
                <a16:creationId xmlns:a16="http://schemas.microsoft.com/office/drawing/2014/main" id="{2D449D7C-738E-CE2B-D82F-51815E5251E8}"/>
              </a:ext>
            </a:extLst>
          </p:cNvPr>
          <p:cNvSpPr>
            <a:spLocks noGrp="1"/>
          </p:cNvSpPr>
          <p:nvPr>
            <p:ph type="title"/>
          </p:nvPr>
        </p:nvSpPr>
        <p:spPr>
          <a:xfrm>
            <a:off x="335360" y="764704"/>
            <a:ext cx="8719589" cy="936104"/>
          </a:xfrm>
        </p:spPr>
        <p:txBody>
          <a:bodyPr/>
          <a:lstStyle/>
          <a:p>
            <a:r>
              <a:rPr lang="it-IT" b="1" dirty="0">
                <a:latin typeface="Calibri"/>
                <a:ea typeface="Calibri"/>
                <a:cs typeface="Calibri"/>
              </a:rPr>
              <a:t>Paper </a:t>
            </a:r>
            <a:r>
              <a:rPr lang="it-IT" b="1" dirty="0" err="1">
                <a:latin typeface="Calibri"/>
                <a:ea typeface="Calibri"/>
                <a:cs typeface="Calibri"/>
              </a:rPr>
              <a:t>facts</a:t>
            </a:r>
            <a:r>
              <a:rPr lang="it-IT" b="1" dirty="0">
                <a:latin typeface="Calibri"/>
                <a:ea typeface="Calibri"/>
                <a:cs typeface="Calibri"/>
              </a:rPr>
              <a:t> and </a:t>
            </a:r>
            <a:r>
              <a:rPr lang="it-IT" b="1" dirty="0" err="1">
                <a:latin typeface="Calibri"/>
                <a:ea typeface="Calibri"/>
                <a:cs typeface="Calibri"/>
              </a:rPr>
              <a:t>myths</a:t>
            </a:r>
            <a:endParaRPr lang="it-IT" b="1" dirty="0">
              <a:latin typeface="Calibri"/>
              <a:ea typeface="Calibri"/>
              <a:cs typeface="Calibri"/>
            </a:endParaRPr>
          </a:p>
        </p:txBody>
      </p:sp>
      <p:sp>
        <p:nvSpPr>
          <p:cNvPr id="4" name="Segnaposto piè di pagina 3">
            <a:extLst>
              <a:ext uri="{FF2B5EF4-FFF2-40B4-BE49-F238E27FC236}">
                <a16:creationId xmlns:a16="http://schemas.microsoft.com/office/drawing/2014/main" id="{ECF87498-6A8A-5496-792E-478C7889EC86}"/>
              </a:ext>
            </a:extLst>
          </p:cNvPr>
          <p:cNvSpPr>
            <a:spLocks noGrp="1"/>
          </p:cNvSpPr>
          <p:nvPr>
            <p:ph type="ftr" sz="quarter" idx="11"/>
          </p:nvPr>
        </p:nvSpPr>
        <p:spPr/>
        <p:txBody>
          <a:bodyPr/>
          <a:lstStyle/>
          <a:p>
            <a:r>
              <a:rPr lang="en-US"/>
              <a:t>REY® is a registered brand of Sylvamo® Corporation - All rights reserved</a:t>
            </a:r>
          </a:p>
        </p:txBody>
      </p:sp>
      <p:sp>
        <p:nvSpPr>
          <p:cNvPr id="5" name="Segnaposto data 4">
            <a:extLst>
              <a:ext uri="{FF2B5EF4-FFF2-40B4-BE49-F238E27FC236}">
                <a16:creationId xmlns:a16="http://schemas.microsoft.com/office/drawing/2014/main" id="{273FCE6E-0133-33B1-0B10-641D2D939369}"/>
              </a:ext>
            </a:extLst>
          </p:cNvPr>
          <p:cNvSpPr>
            <a:spLocks noGrp="1"/>
          </p:cNvSpPr>
          <p:nvPr>
            <p:ph type="dt" sz="half" idx="10"/>
          </p:nvPr>
        </p:nvSpPr>
        <p:spPr/>
        <p:txBody>
          <a:bodyPr/>
          <a:lstStyle/>
          <a:p>
            <a:fld id="{DD0C5F35-932E-EA4B-818B-9BA878C5F5B0}" type="datetime1">
              <a:rPr lang="fr-FR" smtClean="0"/>
              <a:t>27/08/2025</a:t>
            </a:fld>
            <a:endParaRPr lang="fr-FR"/>
          </a:p>
        </p:txBody>
      </p:sp>
      <p:sp>
        <p:nvSpPr>
          <p:cNvPr id="6" name="Segnaposto numero diapositiva 5">
            <a:extLst>
              <a:ext uri="{FF2B5EF4-FFF2-40B4-BE49-F238E27FC236}">
                <a16:creationId xmlns:a16="http://schemas.microsoft.com/office/drawing/2014/main" id="{A4A3B2AC-2375-F908-7CC9-B6638275AFA7}"/>
              </a:ext>
            </a:extLst>
          </p:cNvPr>
          <p:cNvSpPr>
            <a:spLocks noGrp="1"/>
          </p:cNvSpPr>
          <p:nvPr>
            <p:ph type="sldNum" sz="quarter" idx="12"/>
          </p:nvPr>
        </p:nvSpPr>
        <p:spPr/>
        <p:txBody>
          <a:bodyPr/>
          <a:lstStyle/>
          <a:p>
            <a:fld id="{3686A617-C4D3-4D9A-8A46-533505A69CB9}" type="slidenum">
              <a:rPr lang="fr-FR" smtClean="0"/>
              <a:pPr/>
              <a:t>7</a:t>
            </a:fld>
            <a:endParaRPr lang="fr-FR"/>
          </a:p>
        </p:txBody>
      </p:sp>
      <p:sp>
        <p:nvSpPr>
          <p:cNvPr id="2" name="Segnaposto contenuto 8">
            <a:extLst>
              <a:ext uri="{FF2B5EF4-FFF2-40B4-BE49-F238E27FC236}">
                <a16:creationId xmlns:a16="http://schemas.microsoft.com/office/drawing/2014/main" id="{45772B54-CFFE-94E8-4385-23FECA4CD9AE}"/>
              </a:ext>
            </a:extLst>
          </p:cNvPr>
          <p:cNvSpPr txBox="1">
            <a:spLocks/>
          </p:cNvSpPr>
          <p:nvPr/>
        </p:nvSpPr>
        <p:spPr>
          <a:xfrm>
            <a:off x="279014" y="2188404"/>
            <a:ext cx="5873332" cy="3715656"/>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600" dirty="0">
                <a:latin typeface="Calibri" panose="020F0502020204030204" pitchFamily="34" charset="0"/>
                <a:cs typeface="Calibri" panose="020F0502020204030204" pitchFamily="34" charset="0"/>
              </a:rPr>
              <a:t>The statements that some of you had today were facts. Others were myths – things a lot of people believe to be true which are not correct. </a:t>
            </a:r>
          </a:p>
          <a:p>
            <a:pPr marL="0" indent="0">
              <a:lnSpc>
                <a:spcPct val="100000"/>
              </a:lnSpc>
              <a:buNone/>
            </a:pPr>
            <a:endParaRPr lang="en-GB" sz="2600" dirty="0">
              <a:latin typeface="Calibri" panose="020F0502020204030204" pitchFamily="34" charset="0"/>
              <a:cs typeface="Calibri" panose="020F0502020204030204" pitchFamily="34" charset="0"/>
            </a:endParaRPr>
          </a:p>
          <a:p>
            <a:pPr marL="0" indent="0">
              <a:lnSpc>
                <a:spcPct val="100000"/>
              </a:lnSpc>
              <a:buNone/>
            </a:pPr>
            <a:r>
              <a:rPr lang="en-GB" sz="2600" dirty="0">
                <a:latin typeface="Calibri" panose="020F0502020204030204" pitchFamily="34" charset="0"/>
                <a:cs typeface="Calibri" panose="020F0502020204030204" pitchFamily="34" charset="0"/>
              </a:rPr>
              <a:t>Think about all the statements you have heard and use thumbs up or thumbs down to show whether you agree or disagree with these statements...</a:t>
            </a:r>
          </a:p>
        </p:txBody>
      </p:sp>
      <p:grpSp>
        <p:nvGrpSpPr>
          <p:cNvPr id="18" name="Group 17">
            <a:extLst>
              <a:ext uri="{FF2B5EF4-FFF2-40B4-BE49-F238E27FC236}">
                <a16:creationId xmlns:a16="http://schemas.microsoft.com/office/drawing/2014/main" id="{7A222C94-10F4-9419-7F06-AD4FBEE5372C}"/>
              </a:ext>
            </a:extLst>
          </p:cNvPr>
          <p:cNvGrpSpPr/>
          <p:nvPr/>
        </p:nvGrpSpPr>
        <p:grpSpPr>
          <a:xfrm>
            <a:off x="6278103" y="1426359"/>
            <a:ext cx="5688792" cy="1262537"/>
            <a:chOff x="340177" y="-1707608"/>
            <a:chExt cx="5688792" cy="1262537"/>
          </a:xfrm>
        </p:grpSpPr>
        <p:grpSp>
          <p:nvGrpSpPr>
            <p:cNvPr id="20" name="Group 19">
              <a:extLst>
                <a:ext uri="{FF2B5EF4-FFF2-40B4-BE49-F238E27FC236}">
                  <a16:creationId xmlns:a16="http://schemas.microsoft.com/office/drawing/2014/main" id="{FF42D751-34C7-6A98-4890-2003503C4DDA}"/>
                </a:ext>
              </a:extLst>
            </p:cNvPr>
            <p:cNvGrpSpPr/>
            <p:nvPr/>
          </p:nvGrpSpPr>
          <p:grpSpPr>
            <a:xfrm>
              <a:off x="340177" y="-1707608"/>
              <a:ext cx="5688788" cy="1262537"/>
              <a:chOff x="334955" y="1700808"/>
              <a:chExt cx="5688788" cy="1262537"/>
            </a:xfrm>
            <a:solidFill>
              <a:srgbClr val="FF9E1B"/>
            </a:solidFill>
          </p:grpSpPr>
          <p:sp>
            <p:nvSpPr>
              <p:cNvPr id="22" name="Snip and Round Single Corner of Rectangle 21">
                <a:extLst>
                  <a:ext uri="{FF2B5EF4-FFF2-40B4-BE49-F238E27FC236}">
                    <a16:creationId xmlns:a16="http://schemas.microsoft.com/office/drawing/2014/main" id="{D318CFA5-3EDE-2A2E-0251-EA7E3BC53A56}"/>
                  </a:ext>
                </a:extLst>
              </p:cNvPr>
              <p:cNvSpPr/>
              <p:nvPr/>
            </p:nvSpPr>
            <p:spPr>
              <a:xfrm flipH="1">
                <a:off x="334955" y="1700808"/>
                <a:ext cx="5688788" cy="1262537"/>
              </a:xfrm>
              <a:prstGeom prst="snipRoundRect">
                <a:avLst>
                  <a:gd name="adj1" fmla="val 0"/>
                  <a:gd name="adj2" fmla="val 22990"/>
                </a:avLst>
              </a:prstGeom>
              <a:solidFill>
                <a:srgbClr val="FFC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23" name="Right Triangle 22">
                <a:extLst>
                  <a:ext uri="{FF2B5EF4-FFF2-40B4-BE49-F238E27FC236}">
                    <a16:creationId xmlns:a16="http://schemas.microsoft.com/office/drawing/2014/main" id="{B1220C02-1DF4-C14B-61F2-143D5F60CFBB}"/>
                  </a:ext>
                </a:extLst>
              </p:cNvPr>
              <p:cNvSpPr/>
              <p:nvPr/>
            </p:nvSpPr>
            <p:spPr>
              <a:xfrm rot="16200000">
                <a:off x="334385" y="1701382"/>
                <a:ext cx="297875" cy="296728"/>
              </a:xfrm>
              <a:prstGeom prst="rtTriangle">
                <a:avLst/>
              </a:prstGeom>
              <a:solidFill>
                <a:srgbClr val="BE9D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sp>
          <p:nvSpPr>
            <p:cNvPr id="21" name="Titolo 6">
              <a:extLst>
                <a:ext uri="{FF2B5EF4-FFF2-40B4-BE49-F238E27FC236}">
                  <a16:creationId xmlns:a16="http://schemas.microsoft.com/office/drawing/2014/main" id="{C8105332-AD0D-83EB-1D56-E38FB2BE846B}"/>
                </a:ext>
              </a:extLst>
            </p:cNvPr>
            <p:cNvSpPr txBox="1">
              <a:spLocks/>
            </p:cNvSpPr>
            <p:nvPr/>
          </p:nvSpPr>
          <p:spPr>
            <a:xfrm>
              <a:off x="636909" y="-1466359"/>
              <a:ext cx="5392060" cy="807999"/>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nSpc>
                  <a:spcPct val="100000"/>
                </a:lnSpc>
              </a:pPr>
              <a:r>
                <a:rPr lang="en-GB" sz="2600" b="0" dirty="0">
                  <a:solidFill>
                    <a:srgbClr val="1A1449"/>
                  </a:solidFill>
                  <a:latin typeface="Calibri" panose="020F0502020204030204" pitchFamily="34" charset="0"/>
                  <a:cs typeface="Calibri" panose="020F0502020204030204" pitchFamily="34" charset="0"/>
                </a:rPr>
                <a:t>We should stop using paper to save trees and forests.</a:t>
              </a:r>
            </a:p>
          </p:txBody>
        </p:sp>
      </p:grpSp>
      <p:grpSp>
        <p:nvGrpSpPr>
          <p:cNvPr id="31" name="Group 30">
            <a:extLst>
              <a:ext uri="{FF2B5EF4-FFF2-40B4-BE49-F238E27FC236}">
                <a16:creationId xmlns:a16="http://schemas.microsoft.com/office/drawing/2014/main" id="{4AC0E815-E556-A730-D8C9-017F57E09A6F}"/>
              </a:ext>
            </a:extLst>
          </p:cNvPr>
          <p:cNvGrpSpPr/>
          <p:nvPr/>
        </p:nvGrpSpPr>
        <p:grpSpPr>
          <a:xfrm>
            <a:off x="6278103" y="2929164"/>
            <a:ext cx="5688793" cy="1262537"/>
            <a:chOff x="340176" y="-1707608"/>
            <a:chExt cx="5688793" cy="1262537"/>
          </a:xfrm>
        </p:grpSpPr>
        <p:grpSp>
          <p:nvGrpSpPr>
            <p:cNvPr id="32" name="Group 31">
              <a:extLst>
                <a:ext uri="{FF2B5EF4-FFF2-40B4-BE49-F238E27FC236}">
                  <a16:creationId xmlns:a16="http://schemas.microsoft.com/office/drawing/2014/main" id="{7317E27F-8A51-EED5-659B-15ECF2B3891D}"/>
                </a:ext>
              </a:extLst>
            </p:cNvPr>
            <p:cNvGrpSpPr/>
            <p:nvPr/>
          </p:nvGrpSpPr>
          <p:grpSpPr>
            <a:xfrm>
              <a:off x="340176" y="-1707608"/>
              <a:ext cx="5688789" cy="1262537"/>
              <a:chOff x="334954" y="1700808"/>
              <a:chExt cx="5688789" cy="1262537"/>
            </a:xfrm>
            <a:solidFill>
              <a:srgbClr val="FF9E1B"/>
            </a:solidFill>
          </p:grpSpPr>
          <p:sp>
            <p:nvSpPr>
              <p:cNvPr id="34" name="Snip and Round Single Corner of Rectangle 33">
                <a:extLst>
                  <a:ext uri="{FF2B5EF4-FFF2-40B4-BE49-F238E27FC236}">
                    <a16:creationId xmlns:a16="http://schemas.microsoft.com/office/drawing/2014/main" id="{D09E81E8-26F3-9B4C-776D-4F531E017595}"/>
                  </a:ext>
                </a:extLst>
              </p:cNvPr>
              <p:cNvSpPr/>
              <p:nvPr/>
            </p:nvSpPr>
            <p:spPr>
              <a:xfrm flipH="1">
                <a:off x="334954" y="1700808"/>
                <a:ext cx="5688789" cy="1262537"/>
              </a:xfrm>
              <a:prstGeom prst="snipRoundRect">
                <a:avLst>
                  <a:gd name="adj1" fmla="val 0"/>
                  <a:gd name="adj2" fmla="val 22990"/>
                </a:avLst>
              </a:prstGeom>
              <a:solidFill>
                <a:srgbClr val="00B5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35" name="Right Triangle 34">
                <a:extLst>
                  <a:ext uri="{FF2B5EF4-FFF2-40B4-BE49-F238E27FC236}">
                    <a16:creationId xmlns:a16="http://schemas.microsoft.com/office/drawing/2014/main" id="{8C7CDAF1-E942-A886-7011-7E29C04A157E}"/>
                  </a:ext>
                </a:extLst>
              </p:cNvPr>
              <p:cNvSpPr/>
              <p:nvPr/>
            </p:nvSpPr>
            <p:spPr>
              <a:xfrm rot="16200000">
                <a:off x="334385" y="1701382"/>
                <a:ext cx="297875" cy="296728"/>
              </a:xfrm>
              <a:prstGeom prst="rtTriangle">
                <a:avLst/>
              </a:prstGeom>
              <a:solidFill>
                <a:srgbClr val="2E8F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sp>
          <p:nvSpPr>
            <p:cNvPr id="33" name="Titolo 6">
              <a:extLst>
                <a:ext uri="{FF2B5EF4-FFF2-40B4-BE49-F238E27FC236}">
                  <a16:creationId xmlns:a16="http://schemas.microsoft.com/office/drawing/2014/main" id="{1705FB1F-5CFD-37B1-112C-18FD33650337}"/>
                </a:ext>
              </a:extLst>
            </p:cNvPr>
            <p:cNvSpPr txBox="1">
              <a:spLocks/>
            </p:cNvSpPr>
            <p:nvPr/>
          </p:nvSpPr>
          <p:spPr>
            <a:xfrm>
              <a:off x="636909" y="-1466359"/>
              <a:ext cx="5392060" cy="807999"/>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nSpc>
                  <a:spcPct val="100000"/>
                </a:lnSpc>
              </a:pPr>
              <a:r>
                <a:rPr lang="en-GB" sz="2600" b="0" dirty="0">
                  <a:solidFill>
                    <a:schemeClr val="bg1"/>
                  </a:solidFill>
                  <a:latin typeface="Calibri" panose="020F0502020204030204" pitchFamily="34" charset="0"/>
                  <a:cs typeface="Calibri" panose="020F0502020204030204" pitchFamily="34" charset="0"/>
                </a:rPr>
                <a:t>Paper is a renewable, sustainable product.</a:t>
              </a:r>
            </a:p>
          </p:txBody>
        </p:sp>
      </p:grpSp>
      <p:grpSp>
        <p:nvGrpSpPr>
          <p:cNvPr id="36" name="Group 35">
            <a:extLst>
              <a:ext uri="{FF2B5EF4-FFF2-40B4-BE49-F238E27FC236}">
                <a16:creationId xmlns:a16="http://schemas.microsoft.com/office/drawing/2014/main" id="{DFE049B9-5AD5-F8A4-D33D-A83B83459F02}"/>
              </a:ext>
            </a:extLst>
          </p:cNvPr>
          <p:cNvGrpSpPr/>
          <p:nvPr/>
        </p:nvGrpSpPr>
        <p:grpSpPr>
          <a:xfrm>
            <a:off x="6278105" y="4454079"/>
            <a:ext cx="5688793" cy="1620398"/>
            <a:chOff x="340176" y="-1707608"/>
            <a:chExt cx="5688793" cy="1620398"/>
          </a:xfrm>
        </p:grpSpPr>
        <p:grpSp>
          <p:nvGrpSpPr>
            <p:cNvPr id="37" name="Group 36">
              <a:extLst>
                <a:ext uri="{FF2B5EF4-FFF2-40B4-BE49-F238E27FC236}">
                  <a16:creationId xmlns:a16="http://schemas.microsoft.com/office/drawing/2014/main" id="{7FE0459C-CAC6-B51E-47C6-70664397F7F6}"/>
                </a:ext>
              </a:extLst>
            </p:cNvPr>
            <p:cNvGrpSpPr/>
            <p:nvPr/>
          </p:nvGrpSpPr>
          <p:grpSpPr>
            <a:xfrm>
              <a:off x="340176" y="-1707608"/>
              <a:ext cx="5688790" cy="1620398"/>
              <a:chOff x="334954" y="1700808"/>
              <a:chExt cx="5688790" cy="1620398"/>
            </a:xfrm>
            <a:solidFill>
              <a:srgbClr val="FF9E1B"/>
            </a:solidFill>
          </p:grpSpPr>
          <p:sp>
            <p:nvSpPr>
              <p:cNvPr id="39" name="Snip and Round Single Corner of Rectangle 38">
                <a:extLst>
                  <a:ext uri="{FF2B5EF4-FFF2-40B4-BE49-F238E27FC236}">
                    <a16:creationId xmlns:a16="http://schemas.microsoft.com/office/drawing/2014/main" id="{CD0692AE-07CC-673B-E788-68E4006122C2}"/>
                  </a:ext>
                </a:extLst>
              </p:cNvPr>
              <p:cNvSpPr/>
              <p:nvPr/>
            </p:nvSpPr>
            <p:spPr>
              <a:xfrm flipH="1">
                <a:off x="334954" y="1700808"/>
                <a:ext cx="5688790" cy="1620398"/>
              </a:xfrm>
              <a:prstGeom prst="snipRoundRect">
                <a:avLst>
                  <a:gd name="adj1" fmla="val 0"/>
                  <a:gd name="adj2" fmla="val 18231"/>
                </a:avLst>
              </a:prstGeom>
              <a:solidFill>
                <a:srgbClr val="DA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40" name="Right Triangle 39">
                <a:extLst>
                  <a:ext uri="{FF2B5EF4-FFF2-40B4-BE49-F238E27FC236}">
                    <a16:creationId xmlns:a16="http://schemas.microsoft.com/office/drawing/2014/main" id="{FCCC226F-000E-E34B-3D5C-7ACB1EB50EEB}"/>
                  </a:ext>
                </a:extLst>
              </p:cNvPr>
              <p:cNvSpPr/>
              <p:nvPr/>
            </p:nvSpPr>
            <p:spPr>
              <a:xfrm rot="16200000">
                <a:off x="334385" y="1701382"/>
                <a:ext cx="297875" cy="296728"/>
              </a:xfrm>
              <a:prstGeom prst="rtTriangle">
                <a:avLst/>
              </a:prstGeom>
              <a:solidFill>
                <a:srgbClr val="941C1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sp>
          <p:nvSpPr>
            <p:cNvPr id="38" name="Titolo 6">
              <a:extLst>
                <a:ext uri="{FF2B5EF4-FFF2-40B4-BE49-F238E27FC236}">
                  <a16:creationId xmlns:a16="http://schemas.microsoft.com/office/drawing/2014/main" id="{9CEC0E3F-96EF-4FD7-16C5-F095E362CBCE}"/>
                </a:ext>
              </a:extLst>
            </p:cNvPr>
            <p:cNvSpPr txBox="1">
              <a:spLocks/>
            </p:cNvSpPr>
            <p:nvPr/>
          </p:nvSpPr>
          <p:spPr>
            <a:xfrm>
              <a:off x="636909" y="-1466359"/>
              <a:ext cx="5392060" cy="1262537"/>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nSpc>
                  <a:spcPct val="100000"/>
                </a:lnSpc>
              </a:pPr>
              <a:r>
                <a:rPr lang="en-GB" sz="2600" b="0" dirty="0">
                  <a:solidFill>
                    <a:schemeClr val="bg1"/>
                  </a:solidFill>
                  <a:latin typeface="Calibri" panose="020F0502020204030204" pitchFamily="34" charset="0"/>
                  <a:cs typeface="Calibri" panose="020F0502020204030204" pitchFamily="34" charset="0"/>
                </a:rPr>
                <a:t>The sustainably managed forests that provide us with paper help keep our planet healthy.</a:t>
              </a:r>
            </a:p>
          </p:txBody>
        </p:sp>
      </p:grpSp>
    </p:spTree>
    <p:extLst>
      <p:ext uri="{BB962C8B-B14F-4D97-AF65-F5344CB8AC3E}">
        <p14:creationId xmlns:p14="http://schemas.microsoft.com/office/powerpoint/2010/main" val="2906334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additive="base">
                                        <p:cTn id="13" dur="500" fill="hold"/>
                                        <p:tgtEl>
                                          <p:spTgt spid="31"/>
                                        </p:tgtEl>
                                        <p:attrNameLst>
                                          <p:attrName>ppt_x</p:attrName>
                                        </p:attrNameLst>
                                      </p:cBhvr>
                                      <p:tavLst>
                                        <p:tav tm="0">
                                          <p:val>
                                            <p:strVal val="#ppt_x"/>
                                          </p:val>
                                        </p:tav>
                                        <p:tav tm="100000">
                                          <p:val>
                                            <p:strVal val="#ppt_x"/>
                                          </p:val>
                                        </p:tav>
                                      </p:tavLst>
                                    </p:anim>
                                    <p:anim calcmode="lin" valueType="num">
                                      <p:cBhvr additive="base">
                                        <p:cTn id="14"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500" fill="hold"/>
                                        <p:tgtEl>
                                          <p:spTgt spid="36"/>
                                        </p:tgtEl>
                                        <p:attrNameLst>
                                          <p:attrName>ppt_x</p:attrName>
                                        </p:attrNameLst>
                                      </p:cBhvr>
                                      <p:tavLst>
                                        <p:tav tm="0">
                                          <p:val>
                                            <p:strVal val="#ppt_x"/>
                                          </p:val>
                                        </p:tav>
                                        <p:tav tm="100000">
                                          <p:val>
                                            <p:strVal val="#ppt_x"/>
                                          </p:val>
                                        </p:tav>
                                      </p:tavLst>
                                    </p:anim>
                                    <p:anim calcmode="lin" valueType="num">
                                      <p:cBhvr additive="base">
                                        <p:cTn id="20"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1507BE-B048-6DAE-948C-B3181068EB01}"/>
            </a:ext>
          </a:extLst>
        </p:cNvPr>
        <p:cNvGrpSpPr/>
        <p:nvPr/>
      </p:nvGrpSpPr>
      <p:grpSpPr>
        <a:xfrm>
          <a:off x="0" y="0"/>
          <a:ext cx="0" cy="0"/>
          <a:chOff x="0" y="0"/>
          <a:chExt cx="0" cy="0"/>
        </a:xfrm>
      </p:grpSpPr>
      <p:pic>
        <p:nvPicPr>
          <p:cNvPr id="8" name="Picture Placeholder 14">
            <a:extLst>
              <a:ext uri="{FF2B5EF4-FFF2-40B4-BE49-F238E27FC236}">
                <a16:creationId xmlns:a16="http://schemas.microsoft.com/office/drawing/2014/main" id="{D676B6D9-9408-4FA3-1F13-4B19DEE35EC3}"/>
              </a:ext>
            </a:extLst>
          </p:cNvPr>
          <p:cNvPicPr>
            <a:picLocks noChangeAspect="1"/>
          </p:cNvPicPr>
          <p:nvPr/>
        </p:nvPicPr>
        <p:blipFill>
          <a:blip r:embed="rId3">
            <a:extLst>
              <a:ext uri="{28A0092B-C50C-407E-A947-70E740481C1C}">
                <a14:useLocalDpi xmlns:a14="http://schemas.microsoft.com/office/drawing/2010/main" val="0"/>
              </a:ext>
            </a:extLst>
          </a:blip>
          <a:srcRect l="29770" t="-15971" r="25585" b="-3965"/>
          <a:stretch>
            <a:fillRect/>
          </a:stretch>
        </p:blipFill>
        <p:spPr>
          <a:xfrm flipH="1">
            <a:off x="7682047" y="-1116099"/>
            <a:ext cx="8246718" cy="8246718"/>
          </a:xfrm>
          <a:prstGeom prst="ellipse">
            <a:avLst/>
          </a:prstGeom>
        </p:spPr>
      </p:pic>
      <p:sp>
        <p:nvSpPr>
          <p:cNvPr id="7" name="Titolo 6">
            <a:extLst>
              <a:ext uri="{FF2B5EF4-FFF2-40B4-BE49-F238E27FC236}">
                <a16:creationId xmlns:a16="http://schemas.microsoft.com/office/drawing/2014/main" id="{F6D058ED-4975-23CC-31D9-F5FA6B3EB9A2}"/>
              </a:ext>
            </a:extLst>
          </p:cNvPr>
          <p:cNvSpPr>
            <a:spLocks noGrp="1"/>
          </p:cNvSpPr>
          <p:nvPr>
            <p:ph type="title"/>
          </p:nvPr>
        </p:nvSpPr>
        <p:spPr>
          <a:xfrm>
            <a:off x="335360" y="764704"/>
            <a:ext cx="8719589" cy="936104"/>
          </a:xfrm>
        </p:spPr>
        <p:txBody>
          <a:bodyPr/>
          <a:lstStyle/>
          <a:p>
            <a:r>
              <a:rPr lang="it-IT" b="1" dirty="0" err="1"/>
              <a:t>Finding</a:t>
            </a:r>
            <a:r>
              <a:rPr lang="it-IT" b="1" dirty="0"/>
              <a:t> the </a:t>
            </a:r>
            <a:r>
              <a:rPr lang="it-IT" b="1" dirty="0" err="1"/>
              <a:t>facts</a:t>
            </a:r>
            <a:endParaRPr lang="it-IT" b="1" dirty="0"/>
          </a:p>
        </p:txBody>
      </p:sp>
      <p:sp>
        <p:nvSpPr>
          <p:cNvPr id="4" name="Segnaposto piè di pagina 3">
            <a:extLst>
              <a:ext uri="{FF2B5EF4-FFF2-40B4-BE49-F238E27FC236}">
                <a16:creationId xmlns:a16="http://schemas.microsoft.com/office/drawing/2014/main" id="{A8E45750-3F71-7AA3-D231-277BC1D1FB78}"/>
              </a:ext>
            </a:extLst>
          </p:cNvPr>
          <p:cNvSpPr>
            <a:spLocks noGrp="1"/>
          </p:cNvSpPr>
          <p:nvPr>
            <p:ph type="ftr" sz="quarter" idx="11"/>
          </p:nvPr>
        </p:nvSpPr>
        <p:spPr/>
        <p:txBody>
          <a:bodyPr/>
          <a:lstStyle/>
          <a:p>
            <a:r>
              <a:rPr lang="en-US"/>
              <a:t>REY® is a registered brand of Sylvamo® Corporation - All rights reserved</a:t>
            </a:r>
          </a:p>
        </p:txBody>
      </p:sp>
      <p:sp>
        <p:nvSpPr>
          <p:cNvPr id="5" name="Segnaposto data 4">
            <a:extLst>
              <a:ext uri="{FF2B5EF4-FFF2-40B4-BE49-F238E27FC236}">
                <a16:creationId xmlns:a16="http://schemas.microsoft.com/office/drawing/2014/main" id="{3A1D9C57-CAF6-DC53-14D1-4C4D73D55FCD}"/>
              </a:ext>
            </a:extLst>
          </p:cNvPr>
          <p:cNvSpPr>
            <a:spLocks noGrp="1"/>
          </p:cNvSpPr>
          <p:nvPr>
            <p:ph type="dt" sz="half" idx="10"/>
          </p:nvPr>
        </p:nvSpPr>
        <p:spPr/>
        <p:txBody>
          <a:bodyPr/>
          <a:lstStyle/>
          <a:p>
            <a:fld id="{DD0C5F35-932E-EA4B-818B-9BA878C5F5B0}" type="datetime1">
              <a:rPr lang="fr-FR" smtClean="0"/>
              <a:t>27/08/2025</a:t>
            </a:fld>
            <a:endParaRPr lang="fr-FR"/>
          </a:p>
        </p:txBody>
      </p:sp>
      <p:sp>
        <p:nvSpPr>
          <p:cNvPr id="6" name="Segnaposto numero diapositiva 5">
            <a:extLst>
              <a:ext uri="{FF2B5EF4-FFF2-40B4-BE49-F238E27FC236}">
                <a16:creationId xmlns:a16="http://schemas.microsoft.com/office/drawing/2014/main" id="{0E0A8217-C98E-D07B-ACA9-87FA94F869A9}"/>
              </a:ext>
            </a:extLst>
          </p:cNvPr>
          <p:cNvSpPr>
            <a:spLocks noGrp="1"/>
          </p:cNvSpPr>
          <p:nvPr>
            <p:ph type="sldNum" sz="quarter" idx="12"/>
          </p:nvPr>
        </p:nvSpPr>
        <p:spPr/>
        <p:txBody>
          <a:bodyPr/>
          <a:lstStyle/>
          <a:p>
            <a:fld id="{3686A617-C4D3-4D9A-8A46-533505A69CB9}" type="slidenum">
              <a:rPr lang="fr-FR" smtClean="0"/>
              <a:pPr/>
              <a:t>8</a:t>
            </a:fld>
            <a:endParaRPr lang="fr-FR"/>
          </a:p>
        </p:txBody>
      </p:sp>
      <p:sp>
        <p:nvSpPr>
          <p:cNvPr id="2" name="Segnaposto contenuto 8">
            <a:extLst>
              <a:ext uri="{FF2B5EF4-FFF2-40B4-BE49-F238E27FC236}">
                <a16:creationId xmlns:a16="http://schemas.microsoft.com/office/drawing/2014/main" id="{EDEAE1DA-4B35-0E09-5F0A-9F99FCBC522F}"/>
              </a:ext>
            </a:extLst>
          </p:cNvPr>
          <p:cNvSpPr txBox="1">
            <a:spLocks/>
          </p:cNvSpPr>
          <p:nvPr/>
        </p:nvSpPr>
        <p:spPr>
          <a:xfrm>
            <a:off x="334963" y="1896231"/>
            <a:ext cx="7052515" cy="4167335"/>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dirty="0">
                <a:latin typeface="Calibri" panose="020F0502020204030204" pitchFamily="34" charset="0"/>
                <a:cs typeface="Calibri" panose="020F0502020204030204" pitchFamily="34" charset="0"/>
              </a:rPr>
              <a:t>Let's discover the truth about paper:</a:t>
            </a:r>
            <a:endParaRPr lang="en-US" dirty="0">
              <a:latin typeface="Calibri" panose="020F0502020204030204" pitchFamily="34" charset="0"/>
              <a:cs typeface="Calibri" panose="020F0502020204030204" pitchFamily="34" charset="0"/>
            </a:endParaRPr>
          </a:p>
          <a:p>
            <a:pPr>
              <a:lnSpc>
                <a:spcPct val="100000"/>
              </a:lnSpc>
            </a:pPr>
            <a:r>
              <a:rPr lang="en-GB" dirty="0">
                <a:latin typeface="Calibri" panose="020F0502020204030204" pitchFamily="34" charset="0"/>
                <a:cs typeface="Calibri" panose="020F0502020204030204" pitchFamily="34" charset="0"/>
              </a:rPr>
              <a:t>where it comes from;</a:t>
            </a:r>
            <a:endParaRPr lang="en-US" dirty="0">
              <a:latin typeface="Calibri" panose="020F0502020204030204" pitchFamily="34" charset="0"/>
              <a:cs typeface="Calibri" panose="020F0502020204030204" pitchFamily="34" charset="0"/>
            </a:endParaRPr>
          </a:p>
          <a:p>
            <a:pPr>
              <a:lnSpc>
                <a:spcPct val="100000"/>
              </a:lnSpc>
            </a:pPr>
            <a:r>
              <a:rPr lang="en-GB" dirty="0">
                <a:latin typeface="Calibri" panose="020F0502020204030204" pitchFamily="34" charset="0"/>
                <a:cs typeface="Calibri" panose="020F0502020204030204" pitchFamily="34" charset="0"/>
              </a:rPr>
              <a:t>how it is produced;</a:t>
            </a:r>
          </a:p>
          <a:p>
            <a:pPr>
              <a:lnSpc>
                <a:spcPct val="100000"/>
              </a:lnSpc>
            </a:pPr>
            <a:r>
              <a:rPr lang="en-GB" dirty="0">
                <a:latin typeface="Calibri" panose="020F0502020204030204" pitchFamily="34" charset="0"/>
                <a:cs typeface="Calibri" panose="020F0502020204030204" pitchFamily="34" charset="0"/>
              </a:rPr>
              <a:t>how it is used; and </a:t>
            </a:r>
          </a:p>
          <a:p>
            <a:pPr>
              <a:lnSpc>
                <a:spcPct val="100000"/>
              </a:lnSpc>
            </a:pPr>
            <a:r>
              <a:rPr lang="en-GB" dirty="0">
                <a:latin typeface="Calibri" panose="020F0502020204030204" pitchFamily="34" charset="0"/>
                <a:cs typeface="Calibri" panose="020F0502020204030204" pitchFamily="34" charset="0"/>
              </a:rPr>
              <a:t>how it is disposed of.</a:t>
            </a:r>
          </a:p>
          <a:p>
            <a:pPr marL="0" indent="0">
              <a:lnSpc>
                <a:spcPct val="100000"/>
              </a:lnSpc>
              <a:buNone/>
            </a:pPr>
            <a:endParaRPr lang="en-GB" dirty="0">
              <a:latin typeface="Calibri" panose="020F0502020204030204" pitchFamily="34" charset="0"/>
              <a:cs typeface="Calibri" panose="020F0502020204030204" pitchFamily="34" charset="0"/>
            </a:endParaRPr>
          </a:p>
          <a:p>
            <a:pPr marL="0" indent="0">
              <a:lnSpc>
                <a:spcPct val="100000"/>
              </a:lnSpc>
              <a:buNone/>
            </a:pPr>
            <a:r>
              <a:rPr lang="en-GB" dirty="0">
                <a:latin typeface="Calibri" panose="020F0502020204030204" pitchFamily="34" charset="0"/>
                <a:cs typeface="Calibri" panose="020F0502020204030204" pitchFamily="34" charset="0"/>
              </a:rPr>
              <a:t>You might be surprised by some of the facts, especially if they differ from what you've previously heard.</a:t>
            </a:r>
          </a:p>
          <a:p>
            <a:pPr marL="0" indent="0">
              <a:lnSpc>
                <a:spcPct val="100000"/>
              </a:lnSpc>
              <a:buNone/>
            </a:pPr>
            <a:endParaRPr lang="en-GB" dirty="0">
              <a:latin typeface="Calibri" panose="020F0502020204030204" pitchFamily="34" charset="0"/>
              <a:cs typeface="Calibri" panose="020F0502020204030204" pitchFamily="34" charset="0"/>
            </a:endParaRPr>
          </a:p>
          <a:p>
            <a:pPr marL="0" indent="0">
              <a:lnSpc>
                <a:spcPct val="100000"/>
              </a:lnSpc>
              <a:buNone/>
            </a:pPr>
            <a:r>
              <a:rPr lang="en-GB" dirty="0">
                <a:latin typeface="Calibri" panose="020F0502020204030204" pitchFamily="34" charset="0"/>
                <a:cs typeface="Calibri" panose="020F0502020204030204" pitchFamily="34" charset="0"/>
              </a:rPr>
              <a:t>Pay close attention to the facts – we'll need them later!</a:t>
            </a:r>
          </a:p>
        </p:txBody>
      </p:sp>
      <p:pic>
        <p:nvPicPr>
          <p:cNvPr id="9" name="Picture 8" descr="A purple bird made out of paper&#10;&#10;AI-generated content may be incorrect.">
            <a:extLst>
              <a:ext uri="{FF2B5EF4-FFF2-40B4-BE49-F238E27FC236}">
                <a16:creationId xmlns:a16="http://schemas.microsoft.com/office/drawing/2014/main" id="{FD783997-50AA-0A87-3A82-5A781FD4642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68737" y="244404"/>
            <a:ext cx="1918741" cy="1766841"/>
          </a:xfrm>
          <a:prstGeom prst="rect">
            <a:avLst/>
          </a:prstGeom>
        </p:spPr>
      </p:pic>
    </p:spTree>
    <p:extLst>
      <p:ext uri="{BB962C8B-B14F-4D97-AF65-F5344CB8AC3E}">
        <p14:creationId xmlns:p14="http://schemas.microsoft.com/office/powerpoint/2010/main" val="2662810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down)">
                                      <p:cBhvr>
                                        <p:cTn id="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9BD534-B855-DD5F-CB03-C86C8E33077C}"/>
            </a:ext>
          </a:extLst>
        </p:cNvPr>
        <p:cNvGrpSpPr/>
        <p:nvPr/>
      </p:nvGrpSpPr>
      <p:grpSpPr>
        <a:xfrm>
          <a:off x="0" y="0"/>
          <a:ext cx="0" cy="0"/>
          <a:chOff x="0" y="0"/>
          <a:chExt cx="0" cy="0"/>
        </a:xfrm>
      </p:grpSpPr>
      <p:sp>
        <p:nvSpPr>
          <p:cNvPr id="4" name="Segnaposto piè di pagina 3">
            <a:extLst>
              <a:ext uri="{FF2B5EF4-FFF2-40B4-BE49-F238E27FC236}">
                <a16:creationId xmlns:a16="http://schemas.microsoft.com/office/drawing/2014/main" id="{27182B5B-8849-2632-BB5B-F84D3F10CB75}"/>
              </a:ext>
            </a:extLst>
          </p:cNvPr>
          <p:cNvSpPr>
            <a:spLocks noGrp="1"/>
          </p:cNvSpPr>
          <p:nvPr>
            <p:ph type="ftr" sz="quarter" idx="11"/>
          </p:nvPr>
        </p:nvSpPr>
        <p:spPr>
          <a:xfrm>
            <a:off x="397032" y="6391072"/>
            <a:ext cx="5760640" cy="466344"/>
          </a:xfrm>
        </p:spPr>
        <p:txBody>
          <a:bodyPr/>
          <a:lstStyle/>
          <a:p>
            <a:r>
              <a:rPr lang="en-US"/>
              <a:t>REY® is a registered brand of Sylvamo® Corporation - All rights reserved</a:t>
            </a:r>
          </a:p>
        </p:txBody>
      </p:sp>
      <p:sp>
        <p:nvSpPr>
          <p:cNvPr id="5" name="Segnaposto data 4">
            <a:extLst>
              <a:ext uri="{FF2B5EF4-FFF2-40B4-BE49-F238E27FC236}">
                <a16:creationId xmlns:a16="http://schemas.microsoft.com/office/drawing/2014/main" id="{F34B62CD-840D-F125-18E6-2C3021D02AC7}"/>
              </a:ext>
            </a:extLst>
          </p:cNvPr>
          <p:cNvSpPr>
            <a:spLocks noGrp="1"/>
          </p:cNvSpPr>
          <p:nvPr>
            <p:ph type="dt" sz="half" idx="10"/>
          </p:nvPr>
        </p:nvSpPr>
        <p:spPr/>
        <p:txBody>
          <a:bodyPr/>
          <a:lstStyle/>
          <a:p>
            <a:fld id="{DD0C5F35-932E-EA4B-818B-9BA878C5F5B0}" type="datetime1">
              <a:rPr lang="fr-FR" smtClean="0"/>
              <a:t>27/08/2025</a:t>
            </a:fld>
            <a:endParaRPr lang="fr-FR"/>
          </a:p>
        </p:txBody>
      </p:sp>
      <p:sp>
        <p:nvSpPr>
          <p:cNvPr id="6" name="Segnaposto numero diapositiva 5">
            <a:extLst>
              <a:ext uri="{FF2B5EF4-FFF2-40B4-BE49-F238E27FC236}">
                <a16:creationId xmlns:a16="http://schemas.microsoft.com/office/drawing/2014/main" id="{835B6BB0-F1AD-A84F-73A4-846879E68643}"/>
              </a:ext>
            </a:extLst>
          </p:cNvPr>
          <p:cNvSpPr>
            <a:spLocks noGrp="1"/>
          </p:cNvSpPr>
          <p:nvPr>
            <p:ph type="sldNum" sz="quarter" idx="12"/>
          </p:nvPr>
        </p:nvSpPr>
        <p:spPr/>
        <p:txBody>
          <a:bodyPr/>
          <a:lstStyle/>
          <a:p>
            <a:fld id="{3686A617-C4D3-4D9A-8A46-533505A69CB9}" type="slidenum">
              <a:rPr lang="fr-FR" smtClean="0"/>
              <a:pPr/>
              <a:t>9</a:t>
            </a:fld>
            <a:endParaRPr lang="fr-FR"/>
          </a:p>
        </p:txBody>
      </p:sp>
      <p:sp>
        <p:nvSpPr>
          <p:cNvPr id="16" name="Rectangle 15">
            <a:extLst>
              <a:ext uri="{FF2B5EF4-FFF2-40B4-BE49-F238E27FC236}">
                <a16:creationId xmlns:a16="http://schemas.microsoft.com/office/drawing/2014/main" id="{FAE69D59-04BC-5165-62A8-D820BD033944}"/>
              </a:ext>
            </a:extLst>
          </p:cNvPr>
          <p:cNvSpPr/>
          <p:nvPr/>
        </p:nvSpPr>
        <p:spPr>
          <a:xfrm>
            <a:off x="10215563" y="642938"/>
            <a:ext cx="1828800" cy="105727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pic>
        <p:nvPicPr>
          <p:cNvPr id="15" name="Picture 14">
            <a:extLst>
              <a:ext uri="{FF2B5EF4-FFF2-40B4-BE49-F238E27FC236}">
                <a16:creationId xmlns:a16="http://schemas.microsoft.com/office/drawing/2014/main" id="{D06C7DA6-67DD-EE67-2737-ECBD7A64D93F}"/>
              </a:ext>
            </a:extLst>
          </p:cNvPr>
          <p:cNvPicPr>
            <a:picLocks noChangeAspect="1"/>
          </p:cNvPicPr>
          <p:nvPr/>
        </p:nvPicPr>
        <p:blipFill>
          <a:blip r:embed="rId3"/>
          <a:srcRect l="3684" t="7362" r="1143" b="6968"/>
          <a:stretch/>
        </p:blipFill>
        <p:spPr>
          <a:xfrm>
            <a:off x="1227483" y="120037"/>
            <a:ext cx="9737035" cy="6208937"/>
          </a:xfrm>
          <a:prstGeom prst="rect">
            <a:avLst/>
          </a:prstGeom>
        </p:spPr>
      </p:pic>
    </p:spTree>
    <p:extLst>
      <p:ext uri="{BB962C8B-B14F-4D97-AF65-F5344CB8AC3E}">
        <p14:creationId xmlns:p14="http://schemas.microsoft.com/office/powerpoint/2010/main" val="2641407205"/>
      </p:ext>
    </p:extLst>
  </p:cSld>
  <p:clrMapOvr>
    <a:masterClrMapping/>
  </p:clrMapOvr>
</p:sld>
</file>

<file path=ppt/theme/theme1.xml><?xml version="1.0" encoding="utf-8"?>
<a:theme xmlns:a="http://schemas.openxmlformats.org/drawingml/2006/main" name="Thème Office">
  <a:themeElements>
    <a:clrScheme name="Rey - colorpalette">
      <a:dk1>
        <a:srgbClr val="1A1449"/>
      </a:dk1>
      <a:lt1>
        <a:srgbClr val="FFFFFF"/>
      </a:lt1>
      <a:dk2>
        <a:srgbClr val="1A1449"/>
      </a:dk2>
      <a:lt2>
        <a:srgbClr val="FFFFFF"/>
      </a:lt2>
      <a:accent1>
        <a:srgbClr val="007FC8"/>
      </a:accent1>
      <a:accent2>
        <a:srgbClr val="9B5DA2"/>
      </a:accent2>
      <a:accent3>
        <a:srgbClr val="E42313"/>
      </a:accent3>
      <a:accent4>
        <a:srgbClr val="FFD600"/>
      </a:accent4>
      <a:accent5>
        <a:srgbClr val="D6D2E9"/>
      </a:accent5>
      <a:accent6>
        <a:srgbClr val="1A1449"/>
      </a:accent6>
      <a:hlink>
        <a:srgbClr val="007FC8"/>
      </a:hlink>
      <a:folHlink>
        <a:srgbClr val="9B5DA2"/>
      </a:folHlink>
    </a:clrScheme>
    <a:fontScheme name="Proxima">
      <a:majorFont>
        <a:latin typeface="Proxima Nova Rg"/>
        <a:ea typeface=""/>
        <a:cs typeface=""/>
      </a:majorFont>
      <a:minorFont>
        <a:latin typeface="Proxima Nova Rg"/>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DCF772F6850E04BBC59E1F63187FC6F" ma:contentTypeVersion="19" ma:contentTypeDescription="Create a new document." ma:contentTypeScope="" ma:versionID="0e6e10620ca26dbe903d27401f43048a">
  <xsd:schema xmlns:xsd="http://www.w3.org/2001/XMLSchema" xmlns:xs="http://www.w3.org/2001/XMLSchema" xmlns:p="http://schemas.microsoft.com/office/2006/metadata/properties" xmlns:ns2="97b9d21a-925a-49e9-93d7-9782020f3462" xmlns:ns3="f405e823-ec5d-4772-af58-273ea8b79ff6" targetNamespace="http://schemas.microsoft.com/office/2006/metadata/properties" ma:root="true" ma:fieldsID="c1e41a2f3b9b3a7af84d89ecd7f6b10c" ns2:_="" ns3:_="">
    <xsd:import namespace="97b9d21a-925a-49e9-93d7-9782020f3462"/>
    <xsd:import namespace="f405e823-ec5d-4772-af58-273ea8b79ff6"/>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OCR" minOccurs="0"/>
                <xsd:element ref="ns2:MediaServiceDateTaken"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7b9d21a-925a-49e9-93d7-9782020f346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MediaServiceAutoTags" ma:internalName="MediaServiceAutoTags"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9007704f-416d-454c-bbc2-f265cb201e3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405e823-ec5d-4772-af58-273ea8b79ff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4627ba6a-fb28-4be6-a75f-18e169db53bd}" ma:internalName="TaxCatchAll" ma:showField="CatchAllData" ma:web="f405e823-ec5d-4772-af58-273ea8b79ff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97b9d21a-925a-49e9-93d7-9782020f3462">
      <Terms xmlns="http://schemas.microsoft.com/office/infopath/2007/PartnerControls"/>
    </lcf76f155ced4ddcb4097134ff3c332f>
    <TaxCatchAll xmlns="f405e823-ec5d-4772-af58-273ea8b79ff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709D206-45A7-4FC0-A8C1-6E25F49F3349}">
  <ds:schemaRefs>
    <ds:schemaRef ds:uri="97b9d21a-925a-49e9-93d7-9782020f3462"/>
    <ds:schemaRef ds:uri="f405e823-ec5d-4772-af58-273ea8b79ff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E092DCEF-305C-47A1-80E6-77DEE192E423}">
  <ds:schemaRefs>
    <ds:schemaRef ds:uri="97b9d21a-925a-49e9-93d7-9782020f3462"/>
    <ds:schemaRef ds:uri="f405e823-ec5d-4772-af58-273ea8b79ff6"/>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54768FB4-23F1-4A7E-AEE5-9BA6B403FCB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2699</TotalTime>
  <Words>2087</Words>
  <Application>Microsoft Macintosh PowerPoint</Application>
  <PresentationFormat>Widescreen</PresentationFormat>
  <Paragraphs>237</Paragraphs>
  <Slides>21</Slides>
  <Notes>19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Arial</vt:lpstr>
      <vt:lpstr>Calibri</vt:lpstr>
      <vt:lpstr>Arial,Sans-Serif</vt:lpstr>
      <vt:lpstr>Thème Office</vt:lpstr>
      <vt:lpstr>The Great Paper Debate</vt:lpstr>
      <vt:lpstr>In this lesson, we will…</vt:lpstr>
      <vt:lpstr>Wonderful paper?</vt:lpstr>
      <vt:lpstr>Paper is everywhere!</vt:lpstr>
      <vt:lpstr>Are you for or against paper use?</vt:lpstr>
      <vt:lpstr>Are you for or against paper use?</vt:lpstr>
      <vt:lpstr>Paper facts and myths</vt:lpstr>
      <vt:lpstr>Finding the facts</vt:lpstr>
      <vt:lpstr>PowerPoint Presentation</vt:lpstr>
      <vt:lpstr>PowerPoint Presentation</vt:lpstr>
      <vt:lpstr>PowerPoint Presentation</vt:lpstr>
      <vt:lpstr>PowerPoint Presentation</vt:lpstr>
      <vt:lpstr>PowerPoint Presentation</vt:lpstr>
      <vt:lpstr>Responsible and sustainable production</vt:lpstr>
      <vt:lpstr>Paper and the environment</vt:lpstr>
      <vt:lpstr>Sustainable solutions</vt:lpstr>
      <vt:lpstr>The future of forests</vt:lpstr>
      <vt:lpstr>Let’s ditch the myths!</vt:lpstr>
      <vt:lpstr>Informative and persuasive writing</vt:lpstr>
      <vt:lpstr>Today, we have…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Lorette MENARD // Agence Buzznative®</dc:creator>
  <cp:lastModifiedBy>Lauren Cribben</cp:lastModifiedBy>
  <cp:revision>56</cp:revision>
  <dcterms:created xsi:type="dcterms:W3CDTF">2023-11-29T11:24:00Z</dcterms:created>
  <dcterms:modified xsi:type="dcterms:W3CDTF">2025-08-27T10:36:46Z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0x0101008DCF772F6850E04BBC59E1F63187FC6F</vt:lpwstr>
  </property>
  <property fmtid="{D5CDD505-2E9C-101B-9397-08002B2CF9AE}" pid="3" name="MediaServiceImageTags">
    <vt:lpwstr/>
  </property>
</Properties>
</file>