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4"/>
  </p:notesMasterIdLst>
  <p:handoutMasterIdLst>
    <p:handoutMasterId r:id="rId25"/>
  </p:handoutMasterIdLst>
  <p:sldIdLst>
    <p:sldId id="319" r:id="rId5"/>
    <p:sldId id="344" r:id="rId6"/>
    <p:sldId id="346" r:id="rId7"/>
    <p:sldId id="347" r:id="rId8"/>
    <p:sldId id="348" r:id="rId9"/>
    <p:sldId id="349" r:id="rId10"/>
    <p:sldId id="309" r:id="rId11"/>
    <p:sldId id="350" r:id="rId12"/>
    <p:sldId id="351" r:id="rId13"/>
    <p:sldId id="352" r:id="rId14"/>
    <p:sldId id="338" r:id="rId15"/>
    <p:sldId id="339" r:id="rId16"/>
    <p:sldId id="353" r:id="rId17"/>
    <p:sldId id="354" r:id="rId18"/>
    <p:sldId id="355" r:id="rId19"/>
    <p:sldId id="357" r:id="rId20"/>
    <p:sldId id="341" r:id="rId21"/>
    <p:sldId id="356" r:id="rId22"/>
    <p:sldId id="316" r:id="rId23"/>
  </p:sldIdLst>
  <p:sldSz cx="12192000" cy="6858000"/>
  <p:notesSz cx="7104063"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211"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91C"/>
    <a:srgbClr val="FFCD00"/>
    <a:srgbClr val="A05EB5"/>
    <a:srgbClr val="3DB5E2"/>
    <a:srgbClr val="1A1449"/>
    <a:srgbClr val="F89E1B"/>
    <a:srgbClr val="00598D"/>
    <a:srgbClr val="007FC8"/>
    <a:srgbClr val="2D8EB3"/>
    <a:srgbClr val="A4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79913C-7BE6-791C-1CFD-2C6FC4D2FA05}" v="152" dt="2025-06-19T13:09:45.1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19" autoAdjust="0"/>
    <p:restoredTop sz="88408" autoAdjust="0"/>
  </p:normalViewPr>
  <p:slideViewPr>
    <p:cSldViewPr snapToGrid="0">
      <p:cViewPr>
        <p:scale>
          <a:sx n="170" d="100"/>
          <a:sy n="170" d="100"/>
        </p:scale>
        <p:origin x="-4656" y="-1912"/>
      </p:cViewPr>
      <p:guideLst>
        <p:guide orient="horz" pos="1094"/>
        <p:guide pos="211"/>
        <p:guide pos="474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howGuides="1">
      <p:cViewPr varScale="1">
        <p:scale>
          <a:sx n="84" d="100"/>
          <a:sy n="84" d="100"/>
        </p:scale>
        <p:origin x="286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S::faye.booth@educationcompany.co.uk::d3db5133-954f-4a14-819c-c964e48f1803" providerId="AD" clId="Web-{E879913C-7BE6-791C-1CFD-2C6FC4D2FA05}"/>
    <pc:docChg chg="modSld">
      <pc:chgData name="Faye Booth" userId="S::faye.booth@educationcompany.co.uk::d3db5133-954f-4a14-819c-c964e48f1803" providerId="AD" clId="Web-{E879913C-7BE6-791C-1CFD-2C6FC4D2FA05}" dt="2025-06-19T13:09:45.101" v="145" actId="20577"/>
      <pc:docMkLst>
        <pc:docMk/>
      </pc:docMkLst>
      <pc:sldChg chg="addSp modSp">
        <pc:chgData name="Faye Booth" userId="S::faye.booth@educationcompany.co.uk::d3db5133-954f-4a14-819c-c964e48f1803" providerId="AD" clId="Web-{E879913C-7BE6-791C-1CFD-2C6FC4D2FA05}" dt="2025-06-19T13:05:27.281" v="118" actId="20577"/>
        <pc:sldMkLst>
          <pc:docMk/>
          <pc:sldMk cId="2208128752" sldId="338"/>
        </pc:sldMkLst>
        <pc:spChg chg="mod">
          <ac:chgData name="Faye Booth" userId="S::faye.booth@educationcompany.co.uk::d3db5133-954f-4a14-819c-c964e48f1803" providerId="AD" clId="Web-{E879913C-7BE6-791C-1CFD-2C6FC4D2FA05}" dt="2025-06-19T13:01:46.931" v="67" actId="20577"/>
          <ac:spMkLst>
            <pc:docMk/>
            <pc:sldMk cId="2208128752" sldId="338"/>
            <ac:spMk id="9" creationId="{5AF1CB7F-E5B1-52E2-D6DC-A8A9371F98E3}"/>
          </ac:spMkLst>
        </pc:spChg>
        <pc:spChg chg="add mod">
          <ac:chgData name="Faye Booth" userId="S::faye.booth@educationcompany.co.uk::d3db5133-954f-4a14-819c-c964e48f1803" providerId="AD" clId="Web-{E879913C-7BE6-791C-1CFD-2C6FC4D2FA05}" dt="2025-06-19T13:05:22.609" v="117" actId="1076"/>
          <ac:spMkLst>
            <pc:docMk/>
            <pc:sldMk cId="2208128752" sldId="338"/>
            <ac:spMk id="16" creationId="{7146BBB4-A40A-ADE6-2241-641AB7A04B57}"/>
          </ac:spMkLst>
        </pc:spChg>
        <pc:spChg chg="mod">
          <ac:chgData name="Faye Booth" userId="S::faye.booth@educationcompany.co.uk::d3db5133-954f-4a14-819c-c964e48f1803" providerId="AD" clId="Web-{E879913C-7BE6-791C-1CFD-2C6FC4D2FA05}" dt="2025-06-19T13:05:27.281" v="118" actId="20577"/>
          <ac:spMkLst>
            <pc:docMk/>
            <pc:sldMk cId="2208128752" sldId="338"/>
            <ac:spMk id="72" creationId="{0D83B670-6BD0-D6F5-6BD2-DE6BE5505114}"/>
          </ac:spMkLst>
        </pc:spChg>
      </pc:sldChg>
      <pc:sldChg chg="modSp">
        <pc:chgData name="Faye Booth" userId="S::faye.booth@educationcompany.co.uk::d3db5133-954f-4a14-819c-c964e48f1803" providerId="AD" clId="Web-{E879913C-7BE6-791C-1CFD-2C6FC4D2FA05}" dt="2025-06-19T13:09:45.101" v="145" actId="20577"/>
        <pc:sldMkLst>
          <pc:docMk/>
          <pc:sldMk cId="682559951" sldId="339"/>
        </pc:sldMkLst>
        <pc:spChg chg="mod">
          <ac:chgData name="Faye Booth" userId="S::faye.booth@educationcompany.co.uk::d3db5133-954f-4a14-819c-c964e48f1803" providerId="AD" clId="Web-{E879913C-7BE6-791C-1CFD-2C6FC4D2FA05}" dt="2025-06-19T13:09:45.101" v="145" actId="20577"/>
          <ac:spMkLst>
            <pc:docMk/>
            <pc:sldMk cId="682559951" sldId="339"/>
            <ac:spMk id="2" creationId="{D99D2849-CB37-BABC-536D-4A93C01BCD43}"/>
          </ac:spMkLst>
        </pc:spChg>
      </pc:sldChg>
      <pc:sldChg chg="modSp">
        <pc:chgData name="Faye Booth" userId="S::faye.booth@educationcompany.co.uk::d3db5133-954f-4a14-819c-c964e48f1803" providerId="AD" clId="Web-{E879913C-7BE6-791C-1CFD-2C6FC4D2FA05}" dt="2025-06-19T13:06:14.220" v="128" actId="20577"/>
        <pc:sldMkLst>
          <pc:docMk/>
          <pc:sldMk cId="1825107323" sldId="341"/>
        </pc:sldMkLst>
        <pc:spChg chg="mod">
          <ac:chgData name="Faye Booth" userId="S::faye.booth@educationcompany.co.uk::d3db5133-954f-4a14-819c-c964e48f1803" providerId="AD" clId="Web-{E879913C-7BE6-791C-1CFD-2C6FC4D2FA05}" dt="2025-06-19T13:06:14.220" v="128" actId="20577"/>
          <ac:spMkLst>
            <pc:docMk/>
            <pc:sldMk cId="1825107323" sldId="341"/>
            <ac:spMk id="8" creationId="{748A8E7E-C7A6-2DCD-D92C-824CB395F84B}"/>
          </ac:spMkLst>
        </pc:spChg>
      </pc:sldChg>
      <pc:sldChg chg="modSp">
        <pc:chgData name="Faye Booth" userId="S::faye.booth@educationcompany.co.uk::d3db5133-954f-4a14-819c-c964e48f1803" providerId="AD" clId="Web-{E879913C-7BE6-791C-1CFD-2C6FC4D2FA05}" dt="2025-06-19T12:59:23.302" v="13" actId="20577"/>
        <pc:sldMkLst>
          <pc:docMk/>
          <pc:sldMk cId="3059662905" sldId="352"/>
        </pc:sldMkLst>
        <pc:spChg chg="mod">
          <ac:chgData name="Faye Booth" userId="S::faye.booth@educationcompany.co.uk::d3db5133-954f-4a14-819c-c964e48f1803" providerId="AD" clId="Web-{E879913C-7BE6-791C-1CFD-2C6FC4D2FA05}" dt="2025-06-19T12:59:23.302" v="13" actId="20577"/>
          <ac:spMkLst>
            <pc:docMk/>
            <pc:sldMk cId="3059662905" sldId="352"/>
            <ac:spMk id="11" creationId="{839F577F-54B6-D49C-47AC-758DB7ADE5F3}"/>
          </ac:spMkLst>
        </pc:spChg>
      </pc:sldChg>
      <pc:sldChg chg="modSp">
        <pc:chgData name="Faye Booth" userId="S::faye.booth@educationcompany.co.uk::d3db5133-954f-4a14-819c-c964e48f1803" providerId="AD" clId="Web-{E879913C-7BE6-791C-1CFD-2C6FC4D2FA05}" dt="2025-06-19T13:01:31.087" v="62" actId="20577"/>
        <pc:sldMkLst>
          <pc:docMk/>
          <pc:sldMk cId="2603369572" sldId="354"/>
        </pc:sldMkLst>
        <pc:spChg chg="mod">
          <ac:chgData name="Faye Booth" userId="S::faye.booth@educationcompany.co.uk::d3db5133-954f-4a14-819c-c964e48f1803" providerId="AD" clId="Web-{E879913C-7BE6-791C-1CFD-2C6FC4D2FA05}" dt="2025-06-19T13:01:31.087" v="62" actId="20577"/>
          <ac:spMkLst>
            <pc:docMk/>
            <pc:sldMk cId="2603369572" sldId="354"/>
            <ac:spMk id="9" creationId="{4DD9E346-4C7E-FB8D-B653-FACCE5E9042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t>17/07/2025</a:t>
            </a:fld>
            <a:endParaRPr lang="fr-F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t>‹#›</a:t>
            </a:fld>
            <a:endParaRPr lang="fr-F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E73C8034-9B78-4A6E-936C-87CF63958D73}" type="datetimeFigureOut">
              <a:rPr lang="fr-FR" smtClean="0"/>
              <a:t>17/07/2025</a:t>
            </a:fld>
            <a:endParaRPr lang="fr-FR"/>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27E520F-346A-4BB0-BD97-B68330DA2A25}" type="slidenum">
              <a:rPr lang="fr-FR" smtClean="0"/>
              <a:t>‹#›</a:t>
            </a:fld>
            <a:endParaRPr lang="fr-FR"/>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7E520F-346A-4BB0-BD97-B68330DA2A25}" type="slidenum">
              <a:rPr lang="fr-FR" smtClean="0"/>
              <a:t>1</a:t>
            </a:fld>
            <a:endParaRPr lang="fr-FR"/>
          </a:p>
        </p:txBody>
      </p:sp>
    </p:spTree>
    <p:extLst>
      <p:ext uri="{BB962C8B-B14F-4D97-AF65-F5344CB8AC3E}">
        <p14:creationId xmlns:p14="http://schemas.microsoft.com/office/powerpoint/2010/main" val="2896038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E0176-BAF9-61B2-ED60-868EA6EDEC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1F0586-031E-D92D-4EDB-347BB73983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36D85E-719F-F903-61FD-70D63D9BBD1A}"/>
              </a:ext>
            </a:extLst>
          </p:cNvPr>
          <p:cNvSpPr>
            <a:spLocks noGrp="1"/>
          </p:cNvSpPr>
          <p:nvPr>
            <p:ph type="body" idx="1"/>
          </p:nvPr>
        </p:nvSpPr>
        <p:spPr/>
        <p:txBody>
          <a:bodyPr/>
          <a:lstStyle/>
          <a:p>
            <a:r>
              <a:rPr lang="en-US" dirty="0">
                <a:ea typeface="Calibri"/>
                <a:cs typeface="Calibri"/>
              </a:rPr>
              <a:t>Ahead of the assembly, you can change, remove or add ideas to this slide to show what you already do in your school.</a:t>
            </a:r>
          </a:p>
          <a:p>
            <a:r>
              <a:rPr lang="en-US" dirty="0">
                <a:ea typeface="Calibri"/>
                <a:cs typeface="Calibri"/>
              </a:rPr>
              <a:t>Try to include information from your school Eco-Audit Checklist. </a:t>
            </a:r>
          </a:p>
          <a:p>
            <a:r>
              <a:rPr lang="en-US" dirty="0">
                <a:ea typeface="Calibri"/>
                <a:cs typeface="Calibri"/>
              </a:rPr>
              <a:t>Explain that the head teacher and office staff make a lot of the decisions about sustainability, helped by the Eco Council.</a:t>
            </a:r>
          </a:p>
        </p:txBody>
      </p:sp>
      <p:sp>
        <p:nvSpPr>
          <p:cNvPr id="4" name="Slide Number Placeholder 3">
            <a:extLst>
              <a:ext uri="{FF2B5EF4-FFF2-40B4-BE49-F238E27FC236}">
                <a16:creationId xmlns:a16="http://schemas.microsoft.com/office/drawing/2014/main" id="{DF5DA3B3-5B8E-D4E8-EDC8-15F3DC57D438}"/>
              </a:ext>
            </a:extLst>
          </p:cNvPr>
          <p:cNvSpPr>
            <a:spLocks noGrp="1"/>
          </p:cNvSpPr>
          <p:nvPr>
            <p:ph type="sldNum" sz="quarter" idx="5"/>
          </p:nvPr>
        </p:nvSpPr>
        <p:spPr/>
        <p:txBody>
          <a:bodyPr/>
          <a:lstStyle/>
          <a:p>
            <a:fld id="{327E520F-346A-4BB0-BD97-B68330DA2A25}" type="slidenum">
              <a:rPr lang="fr-FR" smtClean="0"/>
              <a:t>13</a:t>
            </a:fld>
            <a:endParaRPr lang="fr-FR"/>
          </a:p>
        </p:txBody>
      </p:sp>
    </p:spTree>
    <p:extLst>
      <p:ext uri="{BB962C8B-B14F-4D97-AF65-F5344CB8AC3E}">
        <p14:creationId xmlns:p14="http://schemas.microsoft.com/office/powerpoint/2010/main" val="2451036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8AF3F-BF66-8BC5-C58E-B9DAFF20C7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4B517B-EB64-5679-7F60-A29FCDA84B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3E603A-0166-8DCB-4F54-543D369A95AE}"/>
              </a:ext>
            </a:extLst>
          </p:cNvPr>
          <p:cNvSpPr>
            <a:spLocks noGrp="1"/>
          </p:cNvSpPr>
          <p:nvPr>
            <p:ph type="body" idx="1"/>
          </p:nvPr>
        </p:nvSpPr>
        <p:spPr/>
        <p:txBody>
          <a:bodyPr/>
          <a:lstStyle/>
          <a:p>
            <a:r>
              <a:rPr lang="en-US" dirty="0">
                <a:ea typeface="Calibri"/>
                <a:cs typeface="Calibri"/>
              </a:rPr>
              <a:t>Explain that there are some things that the adults in the school do to care for the environment, like choosing what we buy and where from. But there are also things that everyone can do at school to help care for the planet.</a:t>
            </a:r>
          </a:p>
        </p:txBody>
      </p:sp>
      <p:sp>
        <p:nvSpPr>
          <p:cNvPr id="4" name="Slide Number Placeholder 3">
            <a:extLst>
              <a:ext uri="{FF2B5EF4-FFF2-40B4-BE49-F238E27FC236}">
                <a16:creationId xmlns:a16="http://schemas.microsoft.com/office/drawing/2014/main" id="{3CD9834C-D768-5AEF-F4D2-86E538081FA1}"/>
              </a:ext>
            </a:extLst>
          </p:cNvPr>
          <p:cNvSpPr>
            <a:spLocks noGrp="1"/>
          </p:cNvSpPr>
          <p:nvPr>
            <p:ph type="sldNum" sz="quarter" idx="5"/>
          </p:nvPr>
        </p:nvSpPr>
        <p:spPr/>
        <p:txBody>
          <a:bodyPr/>
          <a:lstStyle/>
          <a:p>
            <a:fld id="{327E520F-346A-4BB0-BD97-B68330DA2A25}" type="slidenum">
              <a:rPr lang="fr-FR" smtClean="0"/>
              <a:t>14</a:t>
            </a:fld>
            <a:endParaRPr lang="fr-FR"/>
          </a:p>
        </p:txBody>
      </p:sp>
    </p:spTree>
    <p:extLst>
      <p:ext uri="{BB962C8B-B14F-4D97-AF65-F5344CB8AC3E}">
        <p14:creationId xmlns:p14="http://schemas.microsoft.com/office/powerpoint/2010/main" val="724811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45FA0-87C3-64E1-30E1-6D2563337C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E90AE2-1AB2-B897-C066-5207D00E1C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1D777-AD8A-384E-9F9E-DDF337DA543C}"/>
              </a:ext>
            </a:extLst>
          </p:cNvPr>
          <p:cNvSpPr>
            <a:spLocks noGrp="1"/>
          </p:cNvSpPr>
          <p:nvPr>
            <p:ph type="body" idx="1"/>
          </p:nvPr>
        </p:nvSpPr>
        <p:spPr/>
        <p:txBody>
          <a:bodyPr/>
          <a:lstStyle/>
          <a:p>
            <a:r>
              <a:rPr lang="en-US" dirty="0">
                <a:ea typeface="Calibri"/>
                <a:cs typeface="Calibri"/>
              </a:rPr>
              <a:t>Ahead of the assembly, add ideas to this slide to show how you would like to improve sustainability in your school. You can use your Eco Action Plan to share discussions and decisions that members of the Eco Council have taken. Tell everyone what to look out for around school or how they can help.</a:t>
            </a:r>
          </a:p>
        </p:txBody>
      </p:sp>
      <p:sp>
        <p:nvSpPr>
          <p:cNvPr id="4" name="Slide Number Placeholder 3">
            <a:extLst>
              <a:ext uri="{FF2B5EF4-FFF2-40B4-BE49-F238E27FC236}">
                <a16:creationId xmlns:a16="http://schemas.microsoft.com/office/drawing/2014/main" id="{374297A3-0AD2-9898-E6F5-B2342FBEBD9F}"/>
              </a:ext>
            </a:extLst>
          </p:cNvPr>
          <p:cNvSpPr>
            <a:spLocks noGrp="1"/>
          </p:cNvSpPr>
          <p:nvPr>
            <p:ph type="sldNum" sz="quarter" idx="5"/>
          </p:nvPr>
        </p:nvSpPr>
        <p:spPr/>
        <p:txBody>
          <a:bodyPr/>
          <a:lstStyle/>
          <a:p>
            <a:fld id="{327E520F-346A-4BB0-BD97-B68330DA2A25}" type="slidenum">
              <a:rPr lang="fr-FR" smtClean="0"/>
              <a:t>15</a:t>
            </a:fld>
            <a:endParaRPr lang="fr-FR"/>
          </a:p>
        </p:txBody>
      </p:sp>
    </p:spTree>
    <p:extLst>
      <p:ext uri="{BB962C8B-B14F-4D97-AF65-F5344CB8AC3E}">
        <p14:creationId xmlns:p14="http://schemas.microsoft.com/office/powerpoint/2010/main" val="3009180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020AE-4AAE-F656-DD18-481116BF6E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99C15A-A86F-3D68-3B48-A4B33DED7C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FD9333-15F8-B8BD-2B0D-B815C8C9E5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Explain that when lots of us work together, we can help each other and make things better. To improve sustainability in school, everyone needs to help. </a:t>
            </a:r>
          </a:p>
        </p:txBody>
      </p:sp>
      <p:sp>
        <p:nvSpPr>
          <p:cNvPr id="4" name="Slide Number Placeholder 3">
            <a:extLst>
              <a:ext uri="{FF2B5EF4-FFF2-40B4-BE49-F238E27FC236}">
                <a16:creationId xmlns:a16="http://schemas.microsoft.com/office/drawing/2014/main" id="{0987984C-7171-9881-E60A-5D3E60F01AF1}"/>
              </a:ext>
            </a:extLst>
          </p:cNvPr>
          <p:cNvSpPr>
            <a:spLocks noGrp="1"/>
          </p:cNvSpPr>
          <p:nvPr>
            <p:ph type="sldNum" sz="quarter" idx="5"/>
          </p:nvPr>
        </p:nvSpPr>
        <p:spPr/>
        <p:txBody>
          <a:bodyPr/>
          <a:lstStyle/>
          <a:p>
            <a:fld id="{327E520F-346A-4BB0-BD97-B68330DA2A25}" type="slidenum">
              <a:rPr lang="fr-FR" smtClean="0"/>
              <a:t>16</a:t>
            </a:fld>
            <a:endParaRPr lang="fr-FR"/>
          </a:p>
        </p:txBody>
      </p:sp>
    </p:spTree>
    <p:extLst>
      <p:ext uri="{BB962C8B-B14F-4D97-AF65-F5344CB8AC3E}">
        <p14:creationId xmlns:p14="http://schemas.microsoft.com/office/powerpoint/2010/main" val="3819850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ED9B2-42C4-6897-E560-87601A1F38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975A8A-44AE-6BF9-B83B-E56D4F3E2D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64F19A-5336-A966-4050-061958CD07DA}"/>
              </a:ext>
            </a:extLst>
          </p:cNvPr>
          <p:cNvSpPr>
            <a:spLocks noGrp="1"/>
          </p:cNvSpPr>
          <p:nvPr>
            <p:ph type="body" idx="1"/>
          </p:nvPr>
        </p:nvSpPr>
        <p:spPr/>
        <p:txBody>
          <a:bodyPr/>
          <a:lstStyle/>
          <a:p>
            <a:r>
              <a:rPr lang="en-US" dirty="0">
                <a:ea typeface="Calibri"/>
                <a:cs typeface="Calibri"/>
              </a:rPr>
              <a:t>Something everyone can do is tell others about sustainability and things we can all do to help care for the environment. </a:t>
            </a:r>
          </a:p>
          <a:p>
            <a:r>
              <a:rPr lang="en-US" dirty="0">
                <a:ea typeface="Calibri"/>
                <a:cs typeface="Calibri"/>
              </a:rPr>
              <a:t>Remind everyone of who you are and which classes you are in. You might also tell everyone about when and where you meet.</a:t>
            </a:r>
          </a:p>
        </p:txBody>
      </p:sp>
      <p:sp>
        <p:nvSpPr>
          <p:cNvPr id="4" name="Slide Number Placeholder 3">
            <a:extLst>
              <a:ext uri="{FF2B5EF4-FFF2-40B4-BE49-F238E27FC236}">
                <a16:creationId xmlns:a16="http://schemas.microsoft.com/office/drawing/2014/main" id="{DF83DF05-006D-AFC6-B5EB-F20D51FF2304}"/>
              </a:ext>
            </a:extLst>
          </p:cNvPr>
          <p:cNvSpPr>
            <a:spLocks noGrp="1"/>
          </p:cNvSpPr>
          <p:nvPr>
            <p:ph type="sldNum" sz="quarter" idx="5"/>
          </p:nvPr>
        </p:nvSpPr>
        <p:spPr/>
        <p:txBody>
          <a:bodyPr/>
          <a:lstStyle/>
          <a:p>
            <a:fld id="{327E520F-346A-4BB0-BD97-B68330DA2A25}" type="slidenum">
              <a:rPr lang="fr-FR" smtClean="0"/>
              <a:t>17</a:t>
            </a:fld>
            <a:endParaRPr lang="fr-FR"/>
          </a:p>
        </p:txBody>
      </p:sp>
    </p:spTree>
    <p:extLst>
      <p:ext uri="{BB962C8B-B14F-4D97-AF65-F5344CB8AC3E}">
        <p14:creationId xmlns:p14="http://schemas.microsoft.com/office/powerpoint/2010/main" val="2233116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45980-1E5F-0DDB-E775-B16E3CB890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8A1087-FB2F-F0B3-B103-63E8C63D6A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87E209-50F8-432F-5CAA-AA9BB0E71A8D}"/>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250C78E5-412C-CA15-B026-D0968B5D1280}"/>
              </a:ext>
            </a:extLst>
          </p:cNvPr>
          <p:cNvSpPr>
            <a:spLocks noGrp="1"/>
          </p:cNvSpPr>
          <p:nvPr>
            <p:ph type="sldNum" sz="quarter" idx="5"/>
          </p:nvPr>
        </p:nvSpPr>
        <p:spPr/>
        <p:txBody>
          <a:bodyPr/>
          <a:lstStyle/>
          <a:p>
            <a:fld id="{327E520F-346A-4BB0-BD97-B68330DA2A25}" type="slidenum">
              <a:rPr lang="fr-FR" smtClean="0"/>
              <a:t>18</a:t>
            </a:fld>
            <a:endParaRPr lang="fr-FR"/>
          </a:p>
        </p:txBody>
      </p:sp>
    </p:spTree>
    <p:extLst>
      <p:ext uri="{BB962C8B-B14F-4D97-AF65-F5344CB8AC3E}">
        <p14:creationId xmlns:p14="http://schemas.microsoft.com/office/powerpoint/2010/main" val="136642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Paper is one of the most recycled materials in the world. </a:t>
            </a:r>
          </a:p>
          <a:p>
            <a:r>
              <a:rPr lang="en-US" dirty="0"/>
              <a:t>In 2023, Europe recycled 79.3% of all paper and board consumed (according to the </a:t>
            </a:r>
            <a:r>
              <a:rPr lang="en-US" i="1" dirty="0"/>
              <a:t>Confederation of European Paper Industries</a:t>
            </a:r>
            <a:r>
              <a:rPr lang="en-US" dirty="0"/>
              <a:t>).</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327E520F-346A-4BB0-BD97-B68330DA2A25}" type="slidenum">
              <a:rPr lang="fr-FR" smtClean="0"/>
              <a:t>2</a:t>
            </a:fld>
            <a:endParaRPr lang="fr-FR"/>
          </a:p>
        </p:txBody>
      </p:sp>
    </p:spTree>
    <p:extLst>
      <p:ext uri="{BB962C8B-B14F-4D97-AF65-F5344CB8AC3E}">
        <p14:creationId xmlns:p14="http://schemas.microsoft.com/office/powerpoint/2010/main" val="4041322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120F6-4808-A04F-EBC5-1917B1AC89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78109A-B4E5-ACE1-6B31-CBD16EF84F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B6EFD4-D08C-DF67-69B8-60F083B114AE}"/>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8EA5D27A-CE95-F937-9A29-680EE1C5F664}"/>
              </a:ext>
            </a:extLst>
          </p:cNvPr>
          <p:cNvSpPr>
            <a:spLocks noGrp="1"/>
          </p:cNvSpPr>
          <p:nvPr>
            <p:ph type="sldNum" sz="quarter" idx="5"/>
          </p:nvPr>
        </p:nvSpPr>
        <p:spPr/>
        <p:txBody>
          <a:bodyPr/>
          <a:lstStyle/>
          <a:p>
            <a:fld id="{327E520F-346A-4BB0-BD97-B68330DA2A25}" type="slidenum">
              <a:rPr lang="fr-FR" smtClean="0"/>
              <a:t>3</a:t>
            </a:fld>
            <a:endParaRPr lang="fr-FR"/>
          </a:p>
        </p:txBody>
      </p:sp>
    </p:spTree>
    <p:extLst>
      <p:ext uri="{BB962C8B-B14F-4D97-AF65-F5344CB8AC3E}">
        <p14:creationId xmlns:p14="http://schemas.microsoft.com/office/powerpoint/2010/main" val="1830467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F28AF-EA9F-3C62-D5CA-C8F6B23CDE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AA830F-697A-512E-7DEB-FBFF7E2614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2B643F-0958-71C2-989D-EBF4B15C1D0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Electricity can be made using all these methods. Renewable energy is better than burning fossil fuels to generate electricity because burning fossil fuels is harmful to the environment.</a:t>
            </a:r>
          </a:p>
          <a:p>
            <a:endParaRPr lang="en-US" dirty="0">
              <a:ea typeface="Calibri"/>
              <a:cs typeface="Calibri"/>
            </a:endParaRPr>
          </a:p>
        </p:txBody>
      </p:sp>
      <p:sp>
        <p:nvSpPr>
          <p:cNvPr id="4" name="Slide Number Placeholder 3">
            <a:extLst>
              <a:ext uri="{FF2B5EF4-FFF2-40B4-BE49-F238E27FC236}">
                <a16:creationId xmlns:a16="http://schemas.microsoft.com/office/drawing/2014/main" id="{BA01DEB2-0CBE-ABE7-0C2E-1C8FF9D4C7E3}"/>
              </a:ext>
            </a:extLst>
          </p:cNvPr>
          <p:cNvSpPr>
            <a:spLocks noGrp="1"/>
          </p:cNvSpPr>
          <p:nvPr>
            <p:ph type="sldNum" sz="quarter" idx="5"/>
          </p:nvPr>
        </p:nvSpPr>
        <p:spPr/>
        <p:txBody>
          <a:bodyPr/>
          <a:lstStyle/>
          <a:p>
            <a:fld id="{327E520F-346A-4BB0-BD97-B68330DA2A25}" type="slidenum">
              <a:rPr lang="fr-FR" smtClean="0"/>
              <a:t>4</a:t>
            </a:fld>
            <a:endParaRPr lang="fr-FR"/>
          </a:p>
        </p:txBody>
      </p:sp>
    </p:spTree>
    <p:extLst>
      <p:ext uri="{BB962C8B-B14F-4D97-AF65-F5344CB8AC3E}">
        <p14:creationId xmlns:p14="http://schemas.microsoft.com/office/powerpoint/2010/main" val="720416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F905F-3206-6D30-0D39-9A1A924AC8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AF3B6-6021-D38D-CCF7-55FF883A33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5AE03-5A91-5CCE-A8AD-D0E504E0BC24}"/>
              </a:ext>
            </a:extLst>
          </p:cNvPr>
          <p:cNvSpPr>
            <a:spLocks noGrp="1"/>
          </p:cNvSpPr>
          <p:nvPr>
            <p:ph type="body" idx="1"/>
          </p:nvPr>
        </p:nvSpPr>
        <p:spPr/>
        <p:txBody>
          <a:bodyPr/>
          <a:lstStyle/>
          <a:p>
            <a:r>
              <a:rPr lang="en-US" dirty="0">
                <a:ea typeface="Calibri"/>
                <a:cs typeface="Calibri"/>
              </a:rPr>
              <a:t>Forests are so important because they clean the air, filter the water and help regulate the climate (that means they help keep the temperatures on Earth and the weather stable). They also provide habitats for many plants and animals.</a:t>
            </a:r>
          </a:p>
        </p:txBody>
      </p:sp>
      <p:sp>
        <p:nvSpPr>
          <p:cNvPr id="4" name="Slide Number Placeholder 3">
            <a:extLst>
              <a:ext uri="{FF2B5EF4-FFF2-40B4-BE49-F238E27FC236}">
                <a16:creationId xmlns:a16="http://schemas.microsoft.com/office/drawing/2014/main" id="{71C8621F-EF00-CEB8-297B-B0CB6A577FFC}"/>
              </a:ext>
            </a:extLst>
          </p:cNvPr>
          <p:cNvSpPr>
            <a:spLocks noGrp="1"/>
          </p:cNvSpPr>
          <p:nvPr>
            <p:ph type="sldNum" sz="quarter" idx="5"/>
          </p:nvPr>
        </p:nvSpPr>
        <p:spPr/>
        <p:txBody>
          <a:bodyPr/>
          <a:lstStyle/>
          <a:p>
            <a:fld id="{327E520F-346A-4BB0-BD97-B68330DA2A25}" type="slidenum">
              <a:rPr lang="fr-FR" smtClean="0"/>
              <a:t>5</a:t>
            </a:fld>
            <a:endParaRPr lang="fr-FR"/>
          </a:p>
        </p:txBody>
      </p:sp>
    </p:spTree>
    <p:extLst>
      <p:ext uri="{BB962C8B-B14F-4D97-AF65-F5344CB8AC3E}">
        <p14:creationId xmlns:p14="http://schemas.microsoft.com/office/powerpoint/2010/main" val="3304243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2C793-530B-FE1E-11AE-1AC4F6A30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9FC03-E5C0-6540-FE27-4AB2A4E6BE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50606-E17F-D094-727B-DA5CB9119613}"/>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7A6C82AB-3D45-A513-D6FF-859273554E88}"/>
              </a:ext>
            </a:extLst>
          </p:cNvPr>
          <p:cNvSpPr>
            <a:spLocks noGrp="1"/>
          </p:cNvSpPr>
          <p:nvPr>
            <p:ph type="sldNum" sz="quarter" idx="5"/>
          </p:nvPr>
        </p:nvSpPr>
        <p:spPr/>
        <p:txBody>
          <a:bodyPr/>
          <a:lstStyle/>
          <a:p>
            <a:fld id="{327E520F-346A-4BB0-BD97-B68330DA2A25}" type="slidenum">
              <a:rPr lang="fr-FR" smtClean="0"/>
              <a:t>6</a:t>
            </a:fld>
            <a:endParaRPr lang="fr-FR"/>
          </a:p>
        </p:txBody>
      </p:sp>
    </p:spTree>
    <p:extLst>
      <p:ext uri="{BB962C8B-B14F-4D97-AF65-F5344CB8AC3E}">
        <p14:creationId xmlns:p14="http://schemas.microsoft.com/office/powerpoint/2010/main" val="1069768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So, sustainability means caring for the environment. It means using the resources the planet provides us with carefully, so we don't waste them. It also means making sure we do things in a way that we can keep doing in the future that won't harm the planet.</a:t>
            </a:r>
          </a:p>
        </p:txBody>
      </p:sp>
      <p:sp>
        <p:nvSpPr>
          <p:cNvPr id="4" name="Slide Number Placeholder 3"/>
          <p:cNvSpPr>
            <a:spLocks noGrp="1"/>
          </p:cNvSpPr>
          <p:nvPr>
            <p:ph type="sldNum" sz="quarter" idx="5"/>
          </p:nvPr>
        </p:nvSpPr>
        <p:spPr/>
        <p:txBody>
          <a:bodyPr/>
          <a:lstStyle/>
          <a:p>
            <a:fld id="{327E520F-346A-4BB0-BD97-B68330DA2A25}" type="slidenum">
              <a:rPr lang="fr-FR" smtClean="0"/>
              <a:t>10</a:t>
            </a:fld>
            <a:endParaRPr lang="fr-FR"/>
          </a:p>
        </p:txBody>
      </p:sp>
    </p:spTree>
    <p:extLst>
      <p:ext uri="{BB962C8B-B14F-4D97-AF65-F5344CB8AC3E}">
        <p14:creationId xmlns:p14="http://schemas.microsoft.com/office/powerpoint/2010/main" val="3936284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AE5BC-8E88-2DDA-CCFB-5E6FB18D50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D85193-8582-4DA4-B738-9813AA28E5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E51641-523D-C1DB-5CD9-A54FD8FC2413}"/>
              </a:ext>
            </a:extLst>
          </p:cNvPr>
          <p:cNvSpPr>
            <a:spLocks noGrp="1"/>
          </p:cNvSpPr>
          <p:nvPr>
            <p:ph type="body" idx="1"/>
          </p:nvPr>
        </p:nvSpPr>
        <p:spPr/>
        <p:txBody>
          <a:bodyPr/>
          <a:lstStyle/>
          <a:p>
            <a:r>
              <a:rPr lang="en-US" dirty="0">
                <a:ea typeface="Calibri"/>
                <a:cs typeface="Calibri"/>
              </a:rPr>
              <a:t>There are lots of small everyday actions that we can all do to help care for our planet.</a:t>
            </a:r>
          </a:p>
          <a:p>
            <a:r>
              <a:rPr lang="en-US" dirty="0">
                <a:ea typeface="Calibri"/>
                <a:cs typeface="Calibri"/>
              </a:rPr>
              <a:t>Ask if anyone can think of other things we can do to care for the environment.</a:t>
            </a:r>
          </a:p>
        </p:txBody>
      </p:sp>
      <p:sp>
        <p:nvSpPr>
          <p:cNvPr id="4" name="Slide Number Placeholder 3">
            <a:extLst>
              <a:ext uri="{FF2B5EF4-FFF2-40B4-BE49-F238E27FC236}">
                <a16:creationId xmlns:a16="http://schemas.microsoft.com/office/drawing/2014/main" id="{B7E33707-A7A0-C963-9DD7-3D7BB1724722}"/>
              </a:ext>
            </a:extLst>
          </p:cNvPr>
          <p:cNvSpPr>
            <a:spLocks noGrp="1"/>
          </p:cNvSpPr>
          <p:nvPr>
            <p:ph type="sldNum" sz="quarter" idx="5"/>
          </p:nvPr>
        </p:nvSpPr>
        <p:spPr/>
        <p:txBody>
          <a:bodyPr/>
          <a:lstStyle/>
          <a:p>
            <a:fld id="{327E520F-346A-4BB0-BD97-B68330DA2A25}" type="slidenum">
              <a:rPr lang="fr-FR" smtClean="0"/>
              <a:t>11</a:t>
            </a:fld>
            <a:endParaRPr lang="fr-FR"/>
          </a:p>
        </p:txBody>
      </p:sp>
    </p:spTree>
    <p:extLst>
      <p:ext uri="{BB962C8B-B14F-4D97-AF65-F5344CB8AC3E}">
        <p14:creationId xmlns:p14="http://schemas.microsoft.com/office/powerpoint/2010/main" val="2925917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7B2F1-F22C-660E-6E28-F5ACD2519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E02A9A-8992-46A8-9713-7A6D7F1F2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74965D-AAB2-3A57-4265-BAD4C3F978A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Ask for suggestions about things your school does to care for the planet.</a:t>
            </a:r>
          </a:p>
        </p:txBody>
      </p:sp>
      <p:sp>
        <p:nvSpPr>
          <p:cNvPr id="4" name="Slide Number Placeholder 3">
            <a:extLst>
              <a:ext uri="{FF2B5EF4-FFF2-40B4-BE49-F238E27FC236}">
                <a16:creationId xmlns:a16="http://schemas.microsoft.com/office/drawing/2014/main" id="{469B15EB-88B1-0BC2-89B6-D41A9F8BB0F1}"/>
              </a:ext>
            </a:extLst>
          </p:cNvPr>
          <p:cNvSpPr>
            <a:spLocks noGrp="1"/>
          </p:cNvSpPr>
          <p:nvPr>
            <p:ph type="sldNum" sz="quarter" idx="5"/>
          </p:nvPr>
        </p:nvSpPr>
        <p:spPr/>
        <p:txBody>
          <a:bodyPr/>
          <a:lstStyle/>
          <a:p>
            <a:fld id="{327E520F-346A-4BB0-BD97-B68330DA2A25}" type="slidenum">
              <a:rPr lang="fr-FR" smtClean="0"/>
              <a:t>12</a:t>
            </a:fld>
            <a:endParaRPr lang="fr-FR"/>
          </a:p>
        </p:txBody>
      </p:sp>
    </p:spTree>
    <p:extLst>
      <p:ext uri="{BB962C8B-B14F-4D97-AF65-F5344CB8AC3E}">
        <p14:creationId xmlns:p14="http://schemas.microsoft.com/office/powerpoint/2010/main" val="2626617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p>
            <a:endParaRPr lang="fr-FR" dirty="0"/>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8FD47BAC-A25E-E843-A10A-441D08C885AE}" type="datetime1">
              <a:rPr lang="fr-FR" smtClean="0"/>
              <a:t>17/07/2025</a:t>
            </a:fld>
            <a:endParaRPr lang="fr-FR" dirty="0"/>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p>
            <a:r>
              <a:rPr lang="fr-FR" dirty="0"/>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7E5EFC31-4CFE-6341-8687-963CA4707C15}" type="datetime1">
              <a:rPr lang="fr-FR" smtClean="0"/>
              <a:t>17/07/2025</a:t>
            </a:fld>
            <a:endParaRPr lang="fr-FR" dirty="0"/>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1"/>
            </a:lvl1pPr>
          </a:lstStyle>
          <a:p>
            <a:pPr lvl="0"/>
            <a:r>
              <a:rPr lang="fr-FR" dirty="0" err="1"/>
              <a:t>Title</a:t>
            </a:r>
            <a:endParaRPr lang="fr-FR" dirty="0"/>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dirty="0" err="1"/>
              <a:t>text</a:t>
            </a:r>
            <a:endParaRPr lang="fr-FR" dirty="0"/>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p>
            <a:endParaRPr lang="fr-FR"/>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p>
            <a:endParaRPr lang="fr-FR"/>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b="0" i="0" dirty="0">
              <a:latin typeface="Calibri" panose="020F0502020204030204" pitchFamily="34" charset="0"/>
            </a:endParaRPr>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p>
            <a:endParaRPr lang="fr-FR" dirty="0"/>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p>
            <a:endParaRPr lang="fr-FR"/>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p>
            <a:endParaRPr lang="fr-FR" dirty="0"/>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1"/>
            </a:lvl1pPr>
          </a:lstStyle>
          <a:p>
            <a:pPr lvl="0"/>
            <a:r>
              <a:rPr lang="fr-FR" dirty="0"/>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1"/>
            </a:lvl1pPr>
          </a:lstStyle>
          <a:p>
            <a:pPr lvl="0"/>
            <a:r>
              <a:rPr lang="fr-FR" dirty="0"/>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1"/>
            </a:lvl1pPr>
          </a:lstStyle>
          <a:p>
            <a:pPr lvl="0"/>
            <a:r>
              <a:rPr lang="fr-FR" dirty="0"/>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p>
            <a:r>
              <a:rPr lang="fr-FR" dirty="0"/>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65851AD-FDDC-3C4F-8A6F-3BE2EF9B2830}" type="datetime1">
              <a:rPr lang="fr-FR" smtClean="0"/>
              <a:t>17/07/2025</a:t>
            </a:fld>
            <a:endParaRPr lang="fr-FR" dirty="0"/>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3AB56B9E-7F43-8E41-9E58-E6DAAE64C78D}" type="datetime1">
              <a:rPr lang="fr-FR" smtClean="0"/>
              <a:t>17/07/2025</a:t>
            </a:fld>
            <a:endParaRPr lang="fr-FR" dirty="0"/>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a:lvl1pPr>
          </a:lstStyle>
          <a:p>
            <a:r>
              <a:rPr lang="fr-FR" dirty="0"/>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p>
            <a:endParaRPr lang="fr-FR" dirty="0"/>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28CC19E4-4D34-C84F-A679-98E10E83CBBE}" type="datetime1">
              <a:rPr lang="fr-FR" smtClean="0"/>
              <a:t>17/07/2025</a:t>
            </a:fld>
            <a:endParaRPr lang="fr-FR" dirty="0"/>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1">
                <a:solidFill>
                  <a:schemeClr val="tx1"/>
                </a:solidFill>
              </a:defRPr>
            </a:lvl1pPr>
          </a:lstStyle>
          <a:p>
            <a:r>
              <a:rPr lang="fr-FR" dirty="0"/>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p>
            <a:endParaRPr lang="fr-FR" dirty="0"/>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68543627-7124-6A4C-8457-69E116A7BD4E}" type="datetime1">
              <a:rPr lang="fr-FR" smtClean="0"/>
              <a:t>17/07/2025</a:t>
            </a:fld>
            <a:endParaRPr lang="fr-FR" dirty="0"/>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dirty="0"/>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p>
            <a:endParaRPr lang="fr-FR" dirty="0"/>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dirty="0"/>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dirty="0"/>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BA5CDF7-8828-9146-8A01-A294C185544C}" type="datetime1">
              <a:rPr lang="fr-FR" smtClean="0"/>
              <a:t>17/07/2025</a:t>
            </a:fld>
            <a:endParaRPr lang="fr-FR" dirty="0"/>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dirty="0"/>
              <a:t>REY® is a registered brand of Sylvamo® Corporation - All rights reserved – Creation : Buzznative®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DD0C5F35-932E-EA4B-818B-9BA878C5F5B0}" type="datetime1">
              <a:rPr lang="fr-FR" smtClean="0"/>
              <a:t>17/07/2025</a:t>
            </a:fld>
            <a:endParaRPr lang="fr-FR" dirty="0"/>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a:lvl1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p>
            <a:r>
              <a:rPr lang="fr-FR" dirty="0"/>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01C7EECF-DAF4-824A-924E-5394AD3266DD}" type="datetime1">
              <a:rPr lang="fr-FR" smtClean="0"/>
              <a:t>17/07/2025</a:t>
            </a:fld>
            <a:endParaRPr lang="fr-FR" dirty="0"/>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p>
            <a:r>
              <a:rPr lang="fr-FR" dirty="0"/>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dirty="0"/>
              <a:t>REY® is a registered brand of Sylvamo® Corporation - All rights reserved – Creation : Buzznative®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FE00518-A532-3A4E-B62E-D9D9C61881CD}" type="datetime1">
              <a:rPr lang="fr-FR" smtClean="0"/>
              <a:t>17/07/2025</a:t>
            </a:fld>
            <a:endParaRPr lang="fr-FR" dirty="0"/>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alibri" panose="020F0502020204030204" pitchFamily="34" charset="0"/>
              </a:defRPr>
            </a:lvl1pPr>
          </a:lstStyle>
          <a:p>
            <a:fld id="{8370BC99-CA8C-FA4D-90DF-6F9587114C34}" type="datetime1">
              <a:rPr lang="fr-FR" smtClean="0"/>
              <a:pPr/>
              <a:t>17/07/2025</a:t>
            </a:fld>
            <a:endParaRPr lang="fr-FR" dirty="0"/>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endParaRPr lang="fr-FR" dirty="0"/>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 Id="rId9"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25.pn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assroom with desks and chairs&#10;&#10;AI-generated content may be incorrect.">
            <a:extLst>
              <a:ext uri="{FF2B5EF4-FFF2-40B4-BE49-F238E27FC236}">
                <a16:creationId xmlns:a16="http://schemas.microsoft.com/office/drawing/2014/main" id="{B533DECE-97F5-4E47-EB06-EF7FF687672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391072"/>
          </a:xfrm>
          <a:prstGeom prst="rect">
            <a:avLst/>
          </a:prstGeom>
        </p:spPr>
      </p:pic>
      <p:sp>
        <p:nvSpPr>
          <p:cNvPr id="2" name="Footer Placeholder 1">
            <a:extLst>
              <a:ext uri="{FF2B5EF4-FFF2-40B4-BE49-F238E27FC236}">
                <a16:creationId xmlns:a16="http://schemas.microsoft.com/office/drawing/2014/main" id="{D54D413F-582B-4116-AA65-9E713B432DC5}"/>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20DC9719-F245-58D7-AFA6-7BFA2412E549}"/>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09535AE8-AE2F-80FA-F432-E1FF51E55B5C}"/>
              </a:ext>
            </a:extLst>
          </p:cNvPr>
          <p:cNvSpPr>
            <a:spLocks noGrp="1"/>
          </p:cNvSpPr>
          <p:nvPr>
            <p:ph type="sldNum" sz="quarter" idx="12"/>
          </p:nvPr>
        </p:nvSpPr>
        <p:spPr/>
        <p:txBody>
          <a:bodyPr/>
          <a:lstStyle/>
          <a:p>
            <a:fld id="{3686A617-C4D3-4D9A-8A46-533505A69CB9}" type="slidenum">
              <a:rPr lang="fr-FR" smtClean="0"/>
              <a:pPr/>
              <a:t>1</a:t>
            </a:fld>
            <a:endParaRPr lang="fr-FR" dirty="0"/>
          </a:p>
        </p:txBody>
      </p:sp>
      <p:grpSp>
        <p:nvGrpSpPr>
          <p:cNvPr id="16" name="Group 15">
            <a:extLst>
              <a:ext uri="{FF2B5EF4-FFF2-40B4-BE49-F238E27FC236}">
                <a16:creationId xmlns:a16="http://schemas.microsoft.com/office/drawing/2014/main" id="{48E9109B-15E5-BB31-0EB7-C9226753A519}"/>
              </a:ext>
            </a:extLst>
          </p:cNvPr>
          <p:cNvGrpSpPr/>
          <p:nvPr/>
        </p:nvGrpSpPr>
        <p:grpSpPr>
          <a:xfrm>
            <a:off x="2173641" y="2920693"/>
            <a:ext cx="7846821" cy="1016613"/>
            <a:chOff x="2173641" y="2920693"/>
            <a:chExt cx="7846821" cy="1016613"/>
          </a:xfrm>
        </p:grpSpPr>
        <p:sp>
          <p:nvSpPr>
            <p:cNvPr id="15" name="Rectangle 14">
              <a:extLst>
                <a:ext uri="{FF2B5EF4-FFF2-40B4-BE49-F238E27FC236}">
                  <a16:creationId xmlns:a16="http://schemas.microsoft.com/office/drawing/2014/main" id="{493B73AF-4C08-C36C-7D3B-EE52EBEE9BA0}"/>
                </a:ext>
              </a:extLst>
            </p:cNvPr>
            <p:cNvSpPr/>
            <p:nvPr/>
          </p:nvSpPr>
          <p:spPr>
            <a:xfrm>
              <a:off x="2310533" y="2920693"/>
              <a:ext cx="7570934" cy="1016613"/>
            </a:xfrm>
            <a:prstGeom prst="rect">
              <a:avLst/>
            </a:prstGeom>
            <a:solidFill>
              <a:srgbClr val="FFFFFF">
                <a:alpha val="8823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5" name="Title 1">
              <a:extLst>
                <a:ext uri="{FF2B5EF4-FFF2-40B4-BE49-F238E27FC236}">
                  <a16:creationId xmlns:a16="http://schemas.microsoft.com/office/drawing/2014/main" id="{B904231C-5805-F4A5-52C4-0A51CC177BE0}"/>
                </a:ext>
              </a:extLst>
            </p:cNvPr>
            <p:cNvSpPr txBox="1">
              <a:spLocks/>
            </p:cNvSpPr>
            <p:nvPr/>
          </p:nvSpPr>
          <p:spPr>
            <a:xfrm>
              <a:off x="2173641" y="3137000"/>
              <a:ext cx="7846821" cy="800306"/>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GB" sz="4400" dirty="0">
                  <a:latin typeface="Calibri" panose="020F0502020204030204" pitchFamily="34" charset="0"/>
                </a:rPr>
                <a:t>Sustainability in Our School</a:t>
              </a:r>
            </a:p>
          </p:txBody>
        </p:sp>
      </p:grpSp>
    </p:spTree>
    <p:extLst>
      <p:ext uri="{BB962C8B-B14F-4D97-AF65-F5344CB8AC3E}">
        <p14:creationId xmlns:p14="http://schemas.microsoft.com/office/powerpoint/2010/main" val="82306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381D7047-CD37-CC64-7F86-0DD38C9E71D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9162C81-9B65-118C-12B2-F6D1BE85C607}"/>
              </a:ext>
            </a:extLst>
          </p:cNvPr>
          <p:cNvSpPr>
            <a:spLocks noGrp="1"/>
          </p:cNvSpPr>
          <p:nvPr>
            <p:ph type="ftr" sz="quarter" idx="11"/>
          </p:nvPr>
        </p:nvSpPr>
        <p:spPr/>
        <p:txBody>
          <a:bodyPr/>
          <a:lstStyle/>
          <a:p>
            <a:r>
              <a:rPr lang="en-US" dirty="0"/>
              <a:t>REY® is a registered brand of Sylvamo® Corporation - All rights reserved</a:t>
            </a:r>
          </a:p>
        </p:txBody>
      </p:sp>
      <p:sp>
        <p:nvSpPr>
          <p:cNvPr id="6" name="Segnaposto data 5">
            <a:extLst>
              <a:ext uri="{FF2B5EF4-FFF2-40B4-BE49-F238E27FC236}">
                <a16:creationId xmlns:a16="http://schemas.microsoft.com/office/drawing/2014/main" id="{32E9D028-7E54-AE2D-BE1E-A1A5A624343C}"/>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20EF9D9C-79F7-07B7-68A4-100D05060721}"/>
              </a:ext>
            </a:extLst>
          </p:cNvPr>
          <p:cNvSpPr>
            <a:spLocks noGrp="1"/>
          </p:cNvSpPr>
          <p:nvPr>
            <p:ph type="sldNum" sz="quarter" idx="12"/>
          </p:nvPr>
        </p:nvSpPr>
        <p:spPr/>
        <p:txBody>
          <a:bodyPr/>
          <a:lstStyle/>
          <a:p>
            <a:fld id="{3686A617-C4D3-4D9A-8A46-533505A69CB9}" type="slidenum">
              <a:rPr lang="fr-FR" smtClean="0"/>
              <a:pPr/>
              <a:t>10</a:t>
            </a:fld>
            <a:endParaRPr lang="fr-FR" dirty="0"/>
          </a:p>
        </p:txBody>
      </p:sp>
      <p:sp>
        <p:nvSpPr>
          <p:cNvPr id="11" name="Segnaposto contenuto 8">
            <a:extLst>
              <a:ext uri="{FF2B5EF4-FFF2-40B4-BE49-F238E27FC236}">
                <a16:creationId xmlns:a16="http://schemas.microsoft.com/office/drawing/2014/main" id="{839F577F-54B6-D49C-47AC-758DB7ADE5F3}"/>
              </a:ext>
            </a:extLst>
          </p:cNvPr>
          <p:cNvSpPr txBox="1">
            <a:spLocks/>
          </p:cNvSpPr>
          <p:nvPr/>
        </p:nvSpPr>
        <p:spPr>
          <a:xfrm>
            <a:off x="334963" y="1686239"/>
            <a:ext cx="6625396" cy="4407057"/>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rPr>
              <a:t>The trees in these special forests are used to make resources like paper.</a:t>
            </a:r>
          </a:p>
          <a:p>
            <a:pPr marL="0" indent="0">
              <a:lnSpc>
                <a:spcPct val="100000"/>
              </a:lnSpc>
              <a:buNone/>
            </a:pPr>
            <a:endParaRPr lang="en-GB" dirty="0">
              <a:solidFill>
                <a:schemeClr val="bg1"/>
              </a:solidFill>
              <a:latin typeface="Calibri" panose="020F0502020204030204" pitchFamily="34" charset="0"/>
            </a:endParaRPr>
          </a:p>
          <a:p>
            <a:pPr marL="0" indent="0">
              <a:lnSpc>
                <a:spcPct val="100000"/>
              </a:lnSpc>
              <a:buNone/>
            </a:pPr>
            <a:r>
              <a:rPr lang="en-GB" dirty="0">
                <a:solidFill>
                  <a:schemeClr val="bg1"/>
                </a:solidFill>
                <a:latin typeface="Calibri" panose="020F0502020204030204" pitchFamily="34" charset="0"/>
                <a:cs typeface="Calibri" panose="020F0502020204030204" pitchFamily="34" charset="0"/>
              </a:rPr>
              <a:t>Sustainable forestry means managing forests in a way that protects their health, allows them to regrow naturally, and keeps their plants, animals, and ecosystems thriving.</a:t>
            </a:r>
          </a:p>
          <a:p>
            <a:pPr marL="0" indent="0">
              <a:lnSpc>
                <a:spcPct val="100000"/>
              </a:lnSpc>
              <a:buNone/>
            </a:pPr>
            <a:endParaRPr lang="en-GB"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dirty="0">
                <a:solidFill>
                  <a:schemeClr val="bg1"/>
                </a:solidFill>
                <a:latin typeface="Calibri"/>
                <a:ea typeface="Calibri"/>
                <a:cs typeface="Calibri"/>
              </a:rPr>
              <a:t>It means we'll never run out of the trees we need. Also, buying products that support these forests means we are helping to make a real difference.</a:t>
            </a:r>
          </a:p>
        </p:txBody>
      </p:sp>
      <p:sp>
        <p:nvSpPr>
          <p:cNvPr id="12" name="Titolo 6">
            <a:extLst>
              <a:ext uri="{FF2B5EF4-FFF2-40B4-BE49-F238E27FC236}">
                <a16:creationId xmlns:a16="http://schemas.microsoft.com/office/drawing/2014/main" id="{A4905457-9405-E6FD-6E52-855AD7A53D81}"/>
              </a:ext>
            </a:extLst>
          </p:cNvPr>
          <p:cNvSpPr txBox="1">
            <a:spLocks/>
          </p:cNvSpPr>
          <p:nvPr/>
        </p:nvSpPr>
        <p:spPr>
          <a:xfrm>
            <a:off x="335361" y="764704"/>
            <a:ext cx="5783572" cy="935510"/>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it-IT" dirty="0" err="1">
                <a:solidFill>
                  <a:schemeClr val="bg1"/>
                </a:solidFill>
                <a:latin typeface="Calibri" panose="020F0502020204030204" pitchFamily="34" charset="0"/>
              </a:rPr>
              <a:t>Sustainable</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forestry</a:t>
            </a:r>
            <a:endParaRPr lang="it-IT" dirty="0">
              <a:solidFill>
                <a:schemeClr val="bg1"/>
              </a:solidFill>
              <a:latin typeface="Calibri" panose="020F0502020204030204" pitchFamily="34" charset="0"/>
            </a:endParaRPr>
          </a:p>
        </p:txBody>
      </p:sp>
      <p:pic>
        <p:nvPicPr>
          <p:cNvPr id="8" name="Picture 7" descr="A white box with yellow and blue text&#10;&#10;AI-generated content may be incorrect.">
            <a:extLst>
              <a:ext uri="{FF2B5EF4-FFF2-40B4-BE49-F238E27FC236}">
                <a16:creationId xmlns:a16="http://schemas.microsoft.com/office/drawing/2014/main" id="{2512F5A6-93EF-E1A1-D188-27C2833F3B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92056" y="1533872"/>
            <a:ext cx="4561744" cy="4561744"/>
          </a:xfrm>
          <a:prstGeom prst="rect">
            <a:avLst/>
          </a:prstGeom>
        </p:spPr>
      </p:pic>
      <p:sp>
        <p:nvSpPr>
          <p:cNvPr id="9" name="Oval 8">
            <a:extLst>
              <a:ext uri="{FF2B5EF4-FFF2-40B4-BE49-F238E27FC236}">
                <a16:creationId xmlns:a16="http://schemas.microsoft.com/office/drawing/2014/main" id="{23E54DF2-C2BE-F126-BA8B-DF35CA28500C}"/>
              </a:ext>
            </a:extLst>
          </p:cNvPr>
          <p:cNvSpPr/>
          <p:nvPr/>
        </p:nvSpPr>
        <p:spPr>
          <a:xfrm>
            <a:off x="8393290" y="5074340"/>
            <a:ext cx="514444" cy="514444"/>
          </a:xfrm>
          <a:prstGeom prst="ellipse">
            <a:avLst/>
          </a:pr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nvGrpSpPr>
          <p:cNvPr id="15" name="Group 14">
            <a:extLst>
              <a:ext uri="{FF2B5EF4-FFF2-40B4-BE49-F238E27FC236}">
                <a16:creationId xmlns:a16="http://schemas.microsoft.com/office/drawing/2014/main" id="{E2C3E26D-7368-7B3F-C041-A6B7B46D2147}"/>
              </a:ext>
            </a:extLst>
          </p:cNvPr>
          <p:cNvGrpSpPr/>
          <p:nvPr/>
        </p:nvGrpSpPr>
        <p:grpSpPr>
          <a:xfrm>
            <a:off x="8872144" y="2343731"/>
            <a:ext cx="3217609" cy="3412100"/>
            <a:chOff x="8872144" y="2343731"/>
            <a:chExt cx="3217609" cy="3412100"/>
          </a:xfrm>
        </p:grpSpPr>
        <p:sp>
          <p:nvSpPr>
            <p:cNvPr id="13" name="Triangle 12">
              <a:extLst>
                <a:ext uri="{FF2B5EF4-FFF2-40B4-BE49-F238E27FC236}">
                  <a16:creationId xmlns:a16="http://schemas.microsoft.com/office/drawing/2014/main" id="{335EBD9E-D86F-3B82-1BEB-D59D88BDC732}"/>
                </a:ext>
              </a:extLst>
            </p:cNvPr>
            <p:cNvSpPr/>
            <p:nvPr/>
          </p:nvSpPr>
          <p:spPr>
            <a:xfrm rot="12952423">
              <a:off x="8872144" y="4083039"/>
              <a:ext cx="2043035" cy="1672792"/>
            </a:xfrm>
            <a:prstGeom prst="triangle">
              <a:avLst>
                <a:gd name="adj" fmla="val 85842"/>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B245A1AC-08FD-2439-CB3A-2BCB4A0663E8}"/>
                </a:ext>
              </a:extLst>
            </p:cNvPr>
            <p:cNvGrpSpPr/>
            <p:nvPr/>
          </p:nvGrpSpPr>
          <p:grpSpPr>
            <a:xfrm>
              <a:off x="9537053" y="2343731"/>
              <a:ext cx="2552700" cy="2552700"/>
              <a:chOff x="9537053" y="2343731"/>
              <a:chExt cx="2552700" cy="2552700"/>
            </a:xfrm>
          </p:grpSpPr>
          <p:sp>
            <p:nvSpPr>
              <p:cNvPr id="4" name="Oval 3">
                <a:extLst>
                  <a:ext uri="{FF2B5EF4-FFF2-40B4-BE49-F238E27FC236}">
                    <a16:creationId xmlns:a16="http://schemas.microsoft.com/office/drawing/2014/main" id="{CA237D01-F096-0033-892C-2F6BF23B11DD}"/>
                  </a:ext>
                </a:extLst>
              </p:cNvPr>
              <p:cNvSpPr/>
              <p:nvPr/>
            </p:nvSpPr>
            <p:spPr>
              <a:xfrm>
                <a:off x="9537053" y="2343731"/>
                <a:ext cx="2552700" cy="2552700"/>
              </a:xfrm>
              <a:prstGeom prst="ellipse">
                <a:avLst/>
              </a:prstGeom>
              <a:solidFill>
                <a:schemeClr val="bg1"/>
              </a:solid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square with a small circle on it&#10;&#10;AI-generated content may be incorrect.">
                <a:extLst>
                  <a:ext uri="{FF2B5EF4-FFF2-40B4-BE49-F238E27FC236}">
                    <a16:creationId xmlns:a16="http://schemas.microsoft.com/office/drawing/2014/main" id="{0C9D9DCF-478C-7FBC-2818-BE54300D9443}"/>
                  </a:ext>
                </a:extLst>
              </p:cNvPr>
              <p:cNvPicPr>
                <a:picLocks noChangeAspect="1"/>
              </p:cNvPicPr>
              <p:nvPr/>
            </p:nvPicPr>
            <p:blipFill>
              <a:blip r:embed="rId4">
                <a:extLst>
                  <a:ext uri="{28A0092B-C50C-407E-A947-70E740481C1C}">
                    <a14:useLocalDpi xmlns:a14="http://schemas.microsoft.com/office/drawing/2010/main" val="0"/>
                  </a:ext>
                </a:extLst>
              </a:blip>
              <a:srcRect l="19686" t="8602" r="18937" b="9773"/>
              <a:stretch>
                <a:fillRect/>
              </a:stretch>
            </p:blipFill>
            <p:spPr>
              <a:xfrm>
                <a:off x="10043410" y="2593298"/>
                <a:ext cx="1558978" cy="2083634"/>
              </a:xfrm>
              <a:prstGeom prst="rect">
                <a:avLst/>
              </a:prstGeom>
              <a:ln w="38100">
                <a:noFill/>
              </a:ln>
            </p:spPr>
          </p:pic>
        </p:grpSp>
      </p:grpSp>
    </p:spTree>
    <p:extLst>
      <p:ext uri="{BB962C8B-B14F-4D97-AF65-F5344CB8AC3E}">
        <p14:creationId xmlns:p14="http://schemas.microsoft.com/office/powerpoint/2010/main" val="305966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FBD7-8572-F671-B8AA-3B3750BFA2FF}"/>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C2F985A4-2B17-9570-5020-D5647C7A6338}"/>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ABFBA750-DC71-7B05-4DBB-041C69DB0788}"/>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317E315B-AD2E-BEFD-6858-A301C984D0B6}"/>
              </a:ext>
            </a:extLst>
          </p:cNvPr>
          <p:cNvSpPr>
            <a:spLocks noGrp="1"/>
          </p:cNvSpPr>
          <p:nvPr>
            <p:ph type="sldNum" sz="quarter" idx="12"/>
          </p:nvPr>
        </p:nvSpPr>
        <p:spPr/>
        <p:txBody>
          <a:bodyPr/>
          <a:lstStyle/>
          <a:p>
            <a:fld id="{3686A617-C4D3-4D9A-8A46-533505A69CB9}" type="slidenum">
              <a:rPr lang="fr-FR" smtClean="0"/>
              <a:pPr/>
              <a:t>11</a:t>
            </a:fld>
            <a:endParaRPr lang="fr-FR" dirty="0"/>
          </a:p>
        </p:txBody>
      </p:sp>
      <p:sp>
        <p:nvSpPr>
          <p:cNvPr id="24" name="TextBox 23">
            <a:extLst>
              <a:ext uri="{FF2B5EF4-FFF2-40B4-BE49-F238E27FC236}">
                <a16:creationId xmlns:a16="http://schemas.microsoft.com/office/drawing/2014/main" id="{04B2C242-A469-3077-E9EA-9EFA9DE11D87}"/>
              </a:ext>
            </a:extLst>
          </p:cNvPr>
          <p:cNvSpPr txBox="1"/>
          <p:nvPr/>
        </p:nvSpPr>
        <p:spPr>
          <a:xfrm>
            <a:off x="8259745" y="3989196"/>
            <a:ext cx="184731" cy="369332"/>
          </a:xfrm>
          <a:prstGeom prst="rect">
            <a:avLst/>
          </a:prstGeom>
          <a:noFill/>
        </p:spPr>
        <p:txBody>
          <a:bodyPr wrap="none" rtlCol="0">
            <a:spAutoFit/>
          </a:bodyPr>
          <a:lstStyle/>
          <a:p>
            <a:endParaRPr lang="en-US" dirty="0">
              <a:latin typeface="Calibri" panose="020F0502020204030204" pitchFamily="34" charset="0"/>
            </a:endParaRPr>
          </a:p>
        </p:txBody>
      </p:sp>
      <p:sp>
        <p:nvSpPr>
          <p:cNvPr id="9" name="Titolo 6">
            <a:extLst>
              <a:ext uri="{FF2B5EF4-FFF2-40B4-BE49-F238E27FC236}">
                <a16:creationId xmlns:a16="http://schemas.microsoft.com/office/drawing/2014/main" id="{5AF1CB7F-E5B1-52E2-D6DC-A8A9371F98E3}"/>
              </a:ext>
            </a:extLst>
          </p:cNvPr>
          <p:cNvSpPr txBox="1">
            <a:spLocks/>
          </p:cNvSpPr>
          <p:nvPr/>
        </p:nvSpPr>
        <p:spPr>
          <a:xfrm>
            <a:off x="335360" y="857202"/>
            <a:ext cx="9546059" cy="712238"/>
          </a:xfrm>
          <a:prstGeom prst="rect">
            <a:avLst/>
          </a:prstGeom>
        </p:spPr>
        <p:txBody>
          <a:bodyPr lIns="91440" tIns="45720" rIns="91440" bIns="45720" anchor="t"/>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rgbClr val="1A1449"/>
                </a:solidFill>
                <a:latin typeface="Calibri"/>
                <a:ea typeface="Calibri"/>
                <a:cs typeface="Calibri"/>
              </a:rPr>
              <a:t>Building </a:t>
            </a:r>
            <a:r>
              <a:rPr lang="it-IT" dirty="0" err="1">
                <a:solidFill>
                  <a:srgbClr val="1A1449"/>
                </a:solidFill>
                <a:latin typeface="Calibri"/>
                <a:ea typeface="Calibri"/>
                <a:cs typeface="Calibri"/>
              </a:rPr>
              <a:t>better</a:t>
            </a:r>
            <a:r>
              <a:rPr lang="it-IT" dirty="0">
                <a:solidFill>
                  <a:srgbClr val="1A1449"/>
                </a:solidFill>
                <a:latin typeface="Calibri"/>
                <a:ea typeface="Calibri"/>
                <a:cs typeface="Calibri"/>
              </a:rPr>
              <a:t> </a:t>
            </a:r>
            <a:r>
              <a:rPr lang="it-IT" dirty="0" err="1">
                <a:solidFill>
                  <a:srgbClr val="1A1449"/>
                </a:solidFill>
                <a:latin typeface="Calibri"/>
                <a:ea typeface="Calibri"/>
                <a:cs typeface="Calibri"/>
              </a:rPr>
              <a:t>habits</a:t>
            </a:r>
            <a:endParaRPr lang="it-IT" dirty="0" err="1">
              <a:solidFill>
                <a:srgbClr val="1A1449"/>
              </a:solidFill>
              <a:latin typeface="Calibri" panose="020F0502020204030204" pitchFamily="34" charset="0"/>
            </a:endParaRPr>
          </a:p>
        </p:txBody>
      </p:sp>
      <p:grpSp>
        <p:nvGrpSpPr>
          <p:cNvPr id="7" name="Group 6">
            <a:extLst>
              <a:ext uri="{FF2B5EF4-FFF2-40B4-BE49-F238E27FC236}">
                <a16:creationId xmlns:a16="http://schemas.microsoft.com/office/drawing/2014/main" id="{676EBC41-13A6-8EE0-5E8D-BDC8C00ED0A8}"/>
              </a:ext>
            </a:extLst>
          </p:cNvPr>
          <p:cNvGrpSpPr/>
          <p:nvPr/>
        </p:nvGrpSpPr>
        <p:grpSpPr>
          <a:xfrm>
            <a:off x="253029" y="2528639"/>
            <a:ext cx="11446218" cy="2794888"/>
            <a:chOff x="334965" y="1700807"/>
            <a:chExt cx="11446218" cy="2794888"/>
          </a:xfrm>
        </p:grpSpPr>
        <p:grpSp>
          <p:nvGrpSpPr>
            <p:cNvPr id="10" name="Group 9">
              <a:extLst>
                <a:ext uri="{FF2B5EF4-FFF2-40B4-BE49-F238E27FC236}">
                  <a16:creationId xmlns:a16="http://schemas.microsoft.com/office/drawing/2014/main" id="{F66A0BB3-F734-C8A2-16B7-A7B790A74FD0}"/>
                </a:ext>
              </a:extLst>
            </p:cNvPr>
            <p:cNvGrpSpPr/>
            <p:nvPr/>
          </p:nvGrpSpPr>
          <p:grpSpPr>
            <a:xfrm>
              <a:off x="334965" y="1700807"/>
              <a:ext cx="11446218" cy="2794888"/>
              <a:chOff x="329742" y="1677661"/>
              <a:chExt cx="11446218" cy="2794888"/>
            </a:xfrm>
          </p:grpSpPr>
          <p:sp>
            <p:nvSpPr>
              <p:cNvPr id="12" name="Snip and Round Single Corner of Rectangle 11">
                <a:extLst>
                  <a:ext uri="{FF2B5EF4-FFF2-40B4-BE49-F238E27FC236}">
                    <a16:creationId xmlns:a16="http://schemas.microsoft.com/office/drawing/2014/main" id="{D9C5F5B9-80B9-40C3-712F-B94616591152}"/>
                  </a:ext>
                </a:extLst>
              </p:cNvPr>
              <p:cNvSpPr/>
              <p:nvPr/>
            </p:nvSpPr>
            <p:spPr>
              <a:xfrm flipH="1">
                <a:off x="334960" y="1700808"/>
                <a:ext cx="11441000" cy="2771741"/>
              </a:xfrm>
              <a:prstGeom prst="snipRoundRect">
                <a:avLst>
                  <a:gd name="adj1" fmla="val 0"/>
                  <a:gd name="adj2" fmla="val 25874"/>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3" name="Right Triangle 12">
                <a:extLst>
                  <a:ext uri="{FF2B5EF4-FFF2-40B4-BE49-F238E27FC236}">
                    <a16:creationId xmlns:a16="http://schemas.microsoft.com/office/drawing/2014/main" id="{49D2E6BD-A0D5-0DFC-458A-BCDF89447D23}"/>
                  </a:ext>
                </a:extLst>
              </p:cNvPr>
              <p:cNvSpPr/>
              <p:nvPr/>
            </p:nvSpPr>
            <p:spPr>
              <a:xfrm rot="16200000">
                <a:off x="316547" y="1690856"/>
                <a:ext cx="762343" cy="735954"/>
              </a:xfrm>
              <a:prstGeom prst="rtTriangle">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4" name="Content Placeholder 2">
                <a:extLst>
                  <a:ext uri="{FF2B5EF4-FFF2-40B4-BE49-F238E27FC236}">
                    <a16:creationId xmlns:a16="http://schemas.microsoft.com/office/drawing/2014/main" id="{7D7DC0DE-3351-C151-C8AD-2B14650F2FD4}"/>
                  </a:ext>
                </a:extLst>
              </p:cNvPr>
              <p:cNvSpPr txBox="1">
                <a:spLocks/>
              </p:cNvSpPr>
              <p:nvPr/>
            </p:nvSpPr>
            <p:spPr>
              <a:xfrm>
                <a:off x="610498" y="2652991"/>
                <a:ext cx="6417503" cy="138705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panose="020F0502020204030204" pitchFamily="34" charset="0"/>
                  </a:rPr>
                  <a:t>Turn off lights and devices when not in use.</a:t>
                </a:r>
              </a:p>
            </p:txBody>
          </p:sp>
        </p:grpSp>
        <p:pic>
          <p:nvPicPr>
            <p:cNvPr id="11" name="Picture 10">
              <a:extLst>
                <a:ext uri="{FF2B5EF4-FFF2-40B4-BE49-F238E27FC236}">
                  <a16:creationId xmlns:a16="http://schemas.microsoft.com/office/drawing/2014/main" id="{9923AEE7-0DB0-9634-28B5-77ACC1825D9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0800000" flipV="1">
              <a:off x="7263113" y="1975623"/>
              <a:ext cx="4184217" cy="2295615"/>
            </a:xfrm>
            <a:prstGeom prst="snipRoundRect">
              <a:avLst>
                <a:gd name="adj1" fmla="val 0"/>
                <a:gd name="adj2" fmla="val 0"/>
              </a:avLst>
            </a:prstGeom>
          </p:spPr>
        </p:pic>
      </p:grpSp>
      <p:grpSp>
        <p:nvGrpSpPr>
          <p:cNvPr id="2" name="Group 1">
            <a:extLst>
              <a:ext uri="{FF2B5EF4-FFF2-40B4-BE49-F238E27FC236}">
                <a16:creationId xmlns:a16="http://schemas.microsoft.com/office/drawing/2014/main" id="{3FD899A4-ADCC-0512-576A-3762B4BEFD63}"/>
              </a:ext>
            </a:extLst>
          </p:cNvPr>
          <p:cNvGrpSpPr/>
          <p:nvPr/>
        </p:nvGrpSpPr>
        <p:grpSpPr>
          <a:xfrm rot="21410477">
            <a:off x="267912" y="2375190"/>
            <a:ext cx="11446218" cy="2794888"/>
            <a:chOff x="334965" y="1700807"/>
            <a:chExt cx="11446218" cy="2794888"/>
          </a:xfrm>
        </p:grpSpPr>
        <p:grpSp>
          <p:nvGrpSpPr>
            <p:cNvPr id="3" name="Group 2">
              <a:extLst>
                <a:ext uri="{FF2B5EF4-FFF2-40B4-BE49-F238E27FC236}">
                  <a16:creationId xmlns:a16="http://schemas.microsoft.com/office/drawing/2014/main" id="{89768E39-0809-F9CA-4AFE-72608D61F416}"/>
                </a:ext>
              </a:extLst>
            </p:cNvPr>
            <p:cNvGrpSpPr/>
            <p:nvPr/>
          </p:nvGrpSpPr>
          <p:grpSpPr>
            <a:xfrm>
              <a:off x="334965" y="1700807"/>
              <a:ext cx="11446218" cy="2794888"/>
              <a:chOff x="329742" y="1677661"/>
              <a:chExt cx="11446218" cy="2794888"/>
            </a:xfrm>
          </p:grpSpPr>
          <p:sp>
            <p:nvSpPr>
              <p:cNvPr id="15" name="Snip and Round Single Corner of Rectangle 14">
                <a:extLst>
                  <a:ext uri="{FF2B5EF4-FFF2-40B4-BE49-F238E27FC236}">
                    <a16:creationId xmlns:a16="http://schemas.microsoft.com/office/drawing/2014/main" id="{A609EDD9-C070-7DC3-876A-2717B785437E}"/>
                  </a:ext>
                </a:extLst>
              </p:cNvPr>
              <p:cNvSpPr/>
              <p:nvPr/>
            </p:nvSpPr>
            <p:spPr>
              <a:xfrm flipH="1">
                <a:off x="334960" y="1700808"/>
                <a:ext cx="11441000" cy="2771741"/>
              </a:xfrm>
              <a:prstGeom prst="snipRoundRect">
                <a:avLst>
                  <a:gd name="adj1" fmla="val 0"/>
                  <a:gd name="adj2" fmla="val 25874"/>
                </a:avLst>
              </a:prstGeom>
              <a:solidFill>
                <a:srgbClr val="FAC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9" name="Right Triangle 18">
                <a:extLst>
                  <a:ext uri="{FF2B5EF4-FFF2-40B4-BE49-F238E27FC236}">
                    <a16:creationId xmlns:a16="http://schemas.microsoft.com/office/drawing/2014/main" id="{7C1627DE-DDFA-72BA-A111-357E9B8A9B0A}"/>
                  </a:ext>
                </a:extLst>
              </p:cNvPr>
              <p:cNvSpPr/>
              <p:nvPr/>
            </p:nvSpPr>
            <p:spPr>
              <a:xfrm rot="16200000">
                <a:off x="316547" y="1690856"/>
                <a:ext cx="762343" cy="735954"/>
              </a:xfrm>
              <a:prstGeom prst="rtTriangle">
                <a:avLst/>
              </a:prstGeom>
              <a:solidFill>
                <a:srgbClr val="B191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6" name="Content Placeholder 2">
                <a:extLst>
                  <a:ext uri="{FF2B5EF4-FFF2-40B4-BE49-F238E27FC236}">
                    <a16:creationId xmlns:a16="http://schemas.microsoft.com/office/drawing/2014/main" id="{0EBCF22F-E117-8733-3362-1712F0C6F18B}"/>
                  </a:ext>
                </a:extLst>
              </p:cNvPr>
              <p:cNvSpPr txBox="1">
                <a:spLocks/>
              </p:cNvSpPr>
              <p:nvPr/>
            </p:nvSpPr>
            <p:spPr>
              <a:xfrm>
                <a:off x="610498" y="2652991"/>
                <a:ext cx="6417503" cy="138705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panose="020F0502020204030204" pitchFamily="34" charset="0"/>
                  </a:rPr>
                  <a:t>Reduce waste – only take or use what we need.</a:t>
                </a:r>
              </a:p>
            </p:txBody>
          </p:sp>
        </p:grpSp>
        <p:pic>
          <p:nvPicPr>
            <p:cNvPr id="8" name="Picture 7">
              <a:extLst>
                <a:ext uri="{FF2B5EF4-FFF2-40B4-BE49-F238E27FC236}">
                  <a16:creationId xmlns:a16="http://schemas.microsoft.com/office/drawing/2014/main" id="{BC4D43B1-3901-92D4-4C17-EC1096B3000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0800000" flipV="1">
              <a:off x="7268362" y="1975768"/>
              <a:ext cx="4184217" cy="2295615"/>
            </a:xfrm>
            <a:prstGeom prst="snipRoundRect">
              <a:avLst>
                <a:gd name="adj1" fmla="val 0"/>
                <a:gd name="adj2" fmla="val 0"/>
              </a:avLst>
            </a:prstGeom>
          </p:spPr>
        </p:pic>
      </p:grpSp>
      <p:grpSp>
        <p:nvGrpSpPr>
          <p:cNvPr id="37" name="Group 36">
            <a:extLst>
              <a:ext uri="{FF2B5EF4-FFF2-40B4-BE49-F238E27FC236}">
                <a16:creationId xmlns:a16="http://schemas.microsoft.com/office/drawing/2014/main" id="{8E2E4702-99C5-94AD-61CD-71408D7737BD}"/>
              </a:ext>
            </a:extLst>
          </p:cNvPr>
          <p:cNvGrpSpPr/>
          <p:nvPr/>
        </p:nvGrpSpPr>
        <p:grpSpPr>
          <a:xfrm>
            <a:off x="279284" y="2551557"/>
            <a:ext cx="11446218" cy="2794888"/>
            <a:chOff x="334965" y="1700807"/>
            <a:chExt cx="11446218" cy="2794888"/>
          </a:xfrm>
        </p:grpSpPr>
        <p:grpSp>
          <p:nvGrpSpPr>
            <p:cNvPr id="38" name="Group 37">
              <a:extLst>
                <a:ext uri="{FF2B5EF4-FFF2-40B4-BE49-F238E27FC236}">
                  <a16:creationId xmlns:a16="http://schemas.microsoft.com/office/drawing/2014/main" id="{7240BADD-AA9D-3666-1925-237D0CA10193}"/>
                </a:ext>
              </a:extLst>
            </p:cNvPr>
            <p:cNvGrpSpPr/>
            <p:nvPr/>
          </p:nvGrpSpPr>
          <p:grpSpPr>
            <a:xfrm>
              <a:off x="334965" y="1700807"/>
              <a:ext cx="11446218" cy="2794888"/>
              <a:chOff x="329742" y="1677661"/>
              <a:chExt cx="11446218" cy="2794888"/>
            </a:xfrm>
          </p:grpSpPr>
          <p:sp>
            <p:nvSpPr>
              <p:cNvPr id="40" name="Snip and Round Single Corner of Rectangle 39">
                <a:extLst>
                  <a:ext uri="{FF2B5EF4-FFF2-40B4-BE49-F238E27FC236}">
                    <a16:creationId xmlns:a16="http://schemas.microsoft.com/office/drawing/2014/main" id="{FED47AFA-E7FC-0CC1-C2EE-8EE93A7F0943}"/>
                  </a:ext>
                </a:extLst>
              </p:cNvPr>
              <p:cNvSpPr/>
              <p:nvPr/>
            </p:nvSpPr>
            <p:spPr>
              <a:xfrm flipH="1">
                <a:off x="334960" y="1700808"/>
                <a:ext cx="11441000" cy="2771741"/>
              </a:xfrm>
              <a:prstGeom prst="snipRoundRect">
                <a:avLst>
                  <a:gd name="adj1" fmla="val 0"/>
                  <a:gd name="adj2" fmla="val 25874"/>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1" name="Right Triangle 40">
                <a:extLst>
                  <a:ext uri="{FF2B5EF4-FFF2-40B4-BE49-F238E27FC236}">
                    <a16:creationId xmlns:a16="http://schemas.microsoft.com/office/drawing/2014/main" id="{9E8FC3DE-3259-AB8F-68EC-CA5768D7F26B}"/>
                  </a:ext>
                </a:extLst>
              </p:cNvPr>
              <p:cNvSpPr/>
              <p:nvPr/>
            </p:nvSpPr>
            <p:spPr>
              <a:xfrm rot="16200000">
                <a:off x="316547" y="1690856"/>
                <a:ext cx="762343" cy="735954"/>
              </a:xfrm>
              <a:prstGeom prst="rtTriangle">
                <a:avLst/>
              </a:prstGeom>
              <a:solidFill>
                <a:srgbClr val="804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2" name="Content Placeholder 2">
                <a:extLst>
                  <a:ext uri="{FF2B5EF4-FFF2-40B4-BE49-F238E27FC236}">
                    <a16:creationId xmlns:a16="http://schemas.microsoft.com/office/drawing/2014/main" id="{B54B3475-C92A-9DEF-0391-6B7D297C7265}"/>
                  </a:ext>
                </a:extLst>
              </p:cNvPr>
              <p:cNvSpPr txBox="1">
                <a:spLocks/>
              </p:cNvSpPr>
              <p:nvPr/>
            </p:nvSpPr>
            <p:spPr>
              <a:xfrm>
                <a:off x="610498" y="2652991"/>
                <a:ext cx="6417503" cy="138705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solidFill>
                      <a:schemeClr val="bg1"/>
                    </a:solidFill>
                    <a:latin typeface="Calibri" panose="020F0502020204030204" pitchFamily="34" charset="0"/>
                  </a:rPr>
                  <a:t>Reduce the amount of single-use plastic we buy.</a:t>
                </a:r>
              </a:p>
              <a:p>
                <a:pPr marL="0" indent="0">
                  <a:buNone/>
                </a:pPr>
                <a:endParaRPr lang="en-GB" sz="3200" dirty="0">
                  <a:solidFill>
                    <a:schemeClr val="bg1"/>
                  </a:solidFill>
                  <a:latin typeface="Calibri" panose="020F0502020204030204" pitchFamily="34" charset="0"/>
                </a:endParaRPr>
              </a:p>
            </p:txBody>
          </p:sp>
        </p:grpSp>
        <p:pic>
          <p:nvPicPr>
            <p:cNvPr id="39" name="Picture 38">
              <a:extLst>
                <a:ext uri="{FF2B5EF4-FFF2-40B4-BE49-F238E27FC236}">
                  <a16:creationId xmlns:a16="http://schemas.microsoft.com/office/drawing/2014/main" id="{BDDB36C7-8A11-0537-AC40-751C1045C4D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0800000" flipV="1">
              <a:off x="7263113" y="1975623"/>
              <a:ext cx="4184217" cy="2295615"/>
            </a:xfrm>
            <a:prstGeom prst="snipRoundRect">
              <a:avLst>
                <a:gd name="adj1" fmla="val 0"/>
                <a:gd name="adj2" fmla="val 0"/>
              </a:avLst>
            </a:prstGeom>
          </p:spPr>
        </p:pic>
      </p:grpSp>
      <p:grpSp>
        <p:nvGrpSpPr>
          <p:cNvPr id="74" name="Group 73">
            <a:extLst>
              <a:ext uri="{FF2B5EF4-FFF2-40B4-BE49-F238E27FC236}">
                <a16:creationId xmlns:a16="http://schemas.microsoft.com/office/drawing/2014/main" id="{1B430BC5-FD38-17CF-1310-C7D2671879EC}"/>
              </a:ext>
            </a:extLst>
          </p:cNvPr>
          <p:cNvGrpSpPr/>
          <p:nvPr/>
        </p:nvGrpSpPr>
        <p:grpSpPr>
          <a:xfrm>
            <a:off x="319830" y="2553817"/>
            <a:ext cx="11446218" cy="2812253"/>
            <a:chOff x="319830" y="2553817"/>
            <a:chExt cx="11446218" cy="2812253"/>
          </a:xfrm>
        </p:grpSpPr>
        <p:grpSp>
          <p:nvGrpSpPr>
            <p:cNvPr id="44" name="Group 43">
              <a:extLst>
                <a:ext uri="{FF2B5EF4-FFF2-40B4-BE49-F238E27FC236}">
                  <a16:creationId xmlns:a16="http://schemas.microsoft.com/office/drawing/2014/main" id="{ABBB4CDD-4726-64EF-93BB-7004EFCA8A81}"/>
                </a:ext>
              </a:extLst>
            </p:cNvPr>
            <p:cNvGrpSpPr/>
            <p:nvPr/>
          </p:nvGrpSpPr>
          <p:grpSpPr>
            <a:xfrm rot="173863">
              <a:off x="319830" y="2553817"/>
              <a:ext cx="11446218" cy="2794888"/>
              <a:chOff x="329742" y="1677661"/>
              <a:chExt cx="11446218" cy="2794888"/>
            </a:xfrm>
          </p:grpSpPr>
          <p:sp>
            <p:nvSpPr>
              <p:cNvPr id="46" name="Snip and Round Single Corner of Rectangle 45">
                <a:extLst>
                  <a:ext uri="{FF2B5EF4-FFF2-40B4-BE49-F238E27FC236}">
                    <a16:creationId xmlns:a16="http://schemas.microsoft.com/office/drawing/2014/main" id="{D40AD777-D3AC-DF5B-865D-94C77E5EBC83}"/>
                  </a:ext>
                </a:extLst>
              </p:cNvPr>
              <p:cNvSpPr/>
              <p:nvPr/>
            </p:nvSpPr>
            <p:spPr>
              <a:xfrm flipH="1">
                <a:off x="334960" y="1700808"/>
                <a:ext cx="11441000" cy="2771741"/>
              </a:xfrm>
              <a:prstGeom prst="snipRoundRect">
                <a:avLst>
                  <a:gd name="adj1" fmla="val 0"/>
                  <a:gd name="adj2" fmla="val 25874"/>
                </a:avLst>
              </a:prstGeom>
              <a:solidFill>
                <a:srgbClr val="F8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7" name="Right Triangle 46">
                <a:extLst>
                  <a:ext uri="{FF2B5EF4-FFF2-40B4-BE49-F238E27FC236}">
                    <a16:creationId xmlns:a16="http://schemas.microsoft.com/office/drawing/2014/main" id="{560B3DBC-54DC-D88A-257C-575A440426EC}"/>
                  </a:ext>
                </a:extLst>
              </p:cNvPr>
              <p:cNvSpPr/>
              <p:nvPr/>
            </p:nvSpPr>
            <p:spPr>
              <a:xfrm rot="16200000">
                <a:off x="316547" y="1690856"/>
                <a:ext cx="762343" cy="735954"/>
              </a:xfrm>
              <a:prstGeom prst="rtTriangle">
                <a:avLst/>
              </a:prstGeom>
              <a:solidFill>
                <a:srgbClr val="D185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8" name="Content Placeholder 2">
                <a:extLst>
                  <a:ext uri="{FF2B5EF4-FFF2-40B4-BE49-F238E27FC236}">
                    <a16:creationId xmlns:a16="http://schemas.microsoft.com/office/drawing/2014/main" id="{E20B7963-0623-980F-DF22-82A237DF44D4}"/>
                  </a:ext>
                </a:extLst>
              </p:cNvPr>
              <p:cNvSpPr txBox="1">
                <a:spLocks/>
              </p:cNvSpPr>
              <p:nvPr/>
            </p:nvSpPr>
            <p:spPr>
              <a:xfrm>
                <a:off x="610498" y="2652991"/>
                <a:ext cx="6417503" cy="138705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solidFill>
                      <a:schemeClr val="bg1"/>
                    </a:solidFill>
                    <a:latin typeface="Calibri" panose="020F0502020204030204" pitchFamily="34" charset="0"/>
                  </a:rPr>
                  <a:t>Reuse and recycle items when possible.</a:t>
                </a:r>
              </a:p>
            </p:txBody>
          </p:sp>
        </p:grpSp>
        <p:pic>
          <p:nvPicPr>
            <p:cNvPr id="73" name="Picture 72">
              <a:extLst>
                <a:ext uri="{FF2B5EF4-FFF2-40B4-BE49-F238E27FC236}">
                  <a16:creationId xmlns:a16="http://schemas.microsoft.com/office/drawing/2014/main" id="{F1D32398-98CC-DD66-A8A8-3F498B2072DE}"/>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5555055" flipV="1">
              <a:off x="8163219" y="2124448"/>
              <a:ext cx="2323232" cy="4160012"/>
            </a:xfrm>
            <a:prstGeom prst="snipRoundRect">
              <a:avLst>
                <a:gd name="adj1" fmla="val 0"/>
                <a:gd name="adj2" fmla="val 0"/>
              </a:avLst>
            </a:prstGeom>
          </p:spPr>
        </p:pic>
      </p:grpSp>
      <p:grpSp>
        <p:nvGrpSpPr>
          <p:cNvPr id="77" name="Group 76">
            <a:extLst>
              <a:ext uri="{FF2B5EF4-FFF2-40B4-BE49-F238E27FC236}">
                <a16:creationId xmlns:a16="http://schemas.microsoft.com/office/drawing/2014/main" id="{DE071A09-FF12-6CDD-4648-72F098763FCC}"/>
              </a:ext>
            </a:extLst>
          </p:cNvPr>
          <p:cNvGrpSpPr/>
          <p:nvPr/>
        </p:nvGrpSpPr>
        <p:grpSpPr>
          <a:xfrm>
            <a:off x="287969" y="2563245"/>
            <a:ext cx="11441000" cy="2771741"/>
            <a:chOff x="287969" y="2563245"/>
            <a:chExt cx="11441000" cy="2771741"/>
          </a:xfrm>
        </p:grpSpPr>
        <p:grpSp>
          <p:nvGrpSpPr>
            <p:cNvPr id="50" name="Group 49">
              <a:extLst>
                <a:ext uri="{FF2B5EF4-FFF2-40B4-BE49-F238E27FC236}">
                  <a16:creationId xmlns:a16="http://schemas.microsoft.com/office/drawing/2014/main" id="{D43AC075-0A7F-8C35-09AF-E51C61DEDD04}"/>
                </a:ext>
              </a:extLst>
            </p:cNvPr>
            <p:cNvGrpSpPr/>
            <p:nvPr/>
          </p:nvGrpSpPr>
          <p:grpSpPr>
            <a:xfrm>
              <a:off x="287969" y="2563245"/>
              <a:ext cx="11441000" cy="2771741"/>
              <a:chOff x="334960" y="1700808"/>
              <a:chExt cx="11441000" cy="2771741"/>
            </a:xfrm>
          </p:grpSpPr>
          <p:sp>
            <p:nvSpPr>
              <p:cNvPr id="52" name="Snip and Round Single Corner of Rectangle 51">
                <a:extLst>
                  <a:ext uri="{FF2B5EF4-FFF2-40B4-BE49-F238E27FC236}">
                    <a16:creationId xmlns:a16="http://schemas.microsoft.com/office/drawing/2014/main" id="{898A30BD-D0E1-C320-3154-86C7FB6B11C1}"/>
                  </a:ext>
                </a:extLst>
              </p:cNvPr>
              <p:cNvSpPr/>
              <p:nvPr/>
            </p:nvSpPr>
            <p:spPr>
              <a:xfrm flipH="1">
                <a:off x="334960" y="1700808"/>
                <a:ext cx="11441000" cy="2771741"/>
              </a:xfrm>
              <a:prstGeom prst="snipRoundRect">
                <a:avLst>
                  <a:gd name="adj1" fmla="val 0"/>
                  <a:gd name="adj2" fmla="val 25874"/>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53" name="Right Triangle 52">
                <a:extLst>
                  <a:ext uri="{FF2B5EF4-FFF2-40B4-BE49-F238E27FC236}">
                    <a16:creationId xmlns:a16="http://schemas.microsoft.com/office/drawing/2014/main" id="{5DE11AD2-D780-4B7F-C76D-9C396CFBB493}"/>
                  </a:ext>
                </a:extLst>
              </p:cNvPr>
              <p:cNvSpPr/>
              <p:nvPr/>
            </p:nvSpPr>
            <p:spPr>
              <a:xfrm rot="16200000">
                <a:off x="336305" y="1699464"/>
                <a:ext cx="713436" cy="716126"/>
              </a:xfrm>
              <a:prstGeom prst="rtTriangle">
                <a:avLst/>
              </a:prstGeom>
              <a:solidFill>
                <a:srgbClr val="A4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54" name="Content Placeholder 2">
                <a:extLst>
                  <a:ext uri="{FF2B5EF4-FFF2-40B4-BE49-F238E27FC236}">
                    <a16:creationId xmlns:a16="http://schemas.microsoft.com/office/drawing/2014/main" id="{AF93F56F-C019-3421-FC6A-07DE8C678E97}"/>
                  </a:ext>
                </a:extLst>
              </p:cNvPr>
              <p:cNvSpPr txBox="1">
                <a:spLocks/>
              </p:cNvSpPr>
              <p:nvPr/>
            </p:nvSpPr>
            <p:spPr>
              <a:xfrm>
                <a:off x="610498" y="2652991"/>
                <a:ext cx="6417503" cy="138705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solidFill>
                      <a:schemeClr val="bg1"/>
                    </a:solidFill>
                    <a:latin typeface="Calibri" panose="020F0502020204030204" pitchFamily="34" charset="0"/>
                  </a:rPr>
                  <a:t>Turn taps off after use and when brushing our teeth.</a:t>
                </a:r>
              </a:p>
            </p:txBody>
          </p:sp>
        </p:grpSp>
        <p:pic>
          <p:nvPicPr>
            <p:cNvPr id="76" name="Picture 75" descr="A person holding a toothbrush&#10;&#10;AI-generated content may be incorrect.">
              <a:extLst>
                <a:ext uri="{FF2B5EF4-FFF2-40B4-BE49-F238E27FC236}">
                  <a16:creationId xmlns:a16="http://schemas.microsoft.com/office/drawing/2014/main" id="{57551B56-FC95-20D0-566A-384B36D9EE96}"/>
                </a:ext>
              </a:extLst>
            </p:cNvPr>
            <p:cNvPicPr>
              <a:picLocks noChangeAspect="1"/>
            </p:cNvPicPr>
            <p:nvPr/>
          </p:nvPicPr>
          <p:blipFill>
            <a:blip r:embed="rId7" cstate="screen">
              <a:extLst>
                <a:ext uri="{28A0092B-C50C-407E-A947-70E740481C1C}">
                  <a14:useLocalDpi xmlns:a14="http://schemas.microsoft.com/office/drawing/2010/main"/>
                </a:ext>
              </a:extLst>
            </a:blip>
            <a:srcRect b="-390"/>
            <a:stretch>
              <a:fillRect/>
            </a:stretch>
          </p:blipFill>
          <p:spPr>
            <a:xfrm rot="5400000">
              <a:off x="8154015" y="1864016"/>
              <a:ext cx="2247313" cy="4211351"/>
            </a:xfrm>
            <a:prstGeom prst="rect">
              <a:avLst/>
            </a:prstGeom>
          </p:spPr>
        </p:pic>
      </p:grpSp>
      <p:grpSp>
        <p:nvGrpSpPr>
          <p:cNvPr id="80" name="Group 79">
            <a:extLst>
              <a:ext uri="{FF2B5EF4-FFF2-40B4-BE49-F238E27FC236}">
                <a16:creationId xmlns:a16="http://schemas.microsoft.com/office/drawing/2014/main" id="{BD735C5C-833E-C414-CACC-49AE54288ECB}"/>
              </a:ext>
            </a:extLst>
          </p:cNvPr>
          <p:cNvGrpSpPr/>
          <p:nvPr/>
        </p:nvGrpSpPr>
        <p:grpSpPr>
          <a:xfrm>
            <a:off x="255638" y="2387402"/>
            <a:ext cx="11446218" cy="2794888"/>
            <a:chOff x="255638" y="2387402"/>
            <a:chExt cx="11446218" cy="2794888"/>
          </a:xfrm>
        </p:grpSpPr>
        <p:grpSp>
          <p:nvGrpSpPr>
            <p:cNvPr id="56" name="Group 55">
              <a:extLst>
                <a:ext uri="{FF2B5EF4-FFF2-40B4-BE49-F238E27FC236}">
                  <a16:creationId xmlns:a16="http://schemas.microsoft.com/office/drawing/2014/main" id="{2F8DFB60-F277-4C10-3D1E-78016FF02298}"/>
                </a:ext>
              </a:extLst>
            </p:cNvPr>
            <p:cNvGrpSpPr/>
            <p:nvPr/>
          </p:nvGrpSpPr>
          <p:grpSpPr>
            <a:xfrm rot="21425840">
              <a:off x="255638" y="2387402"/>
              <a:ext cx="11446218" cy="2794888"/>
              <a:chOff x="329742" y="1677661"/>
              <a:chExt cx="11446218" cy="2794888"/>
            </a:xfrm>
          </p:grpSpPr>
          <p:sp>
            <p:nvSpPr>
              <p:cNvPr id="58" name="Snip and Round Single Corner of Rectangle 57">
                <a:extLst>
                  <a:ext uri="{FF2B5EF4-FFF2-40B4-BE49-F238E27FC236}">
                    <a16:creationId xmlns:a16="http://schemas.microsoft.com/office/drawing/2014/main" id="{5981CC66-9D99-AFD9-2E86-ED38366E5EDD}"/>
                  </a:ext>
                </a:extLst>
              </p:cNvPr>
              <p:cNvSpPr/>
              <p:nvPr/>
            </p:nvSpPr>
            <p:spPr>
              <a:xfrm flipH="1">
                <a:off x="334960" y="1700808"/>
                <a:ext cx="11441000" cy="2771741"/>
              </a:xfrm>
              <a:prstGeom prst="snipRoundRect">
                <a:avLst>
                  <a:gd name="adj1" fmla="val 0"/>
                  <a:gd name="adj2" fmla="val 25874"/>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59" name="Right Triangle 58">
                <a:extLst>
                  <a:ext uri="{FF2B5EF4-FFF2-40B4-BE49-F238E27FC236}">
                    <a16:creationId xmlns:a16="http://schemas.microsoft.com/office/drawing/2014/main" id="{4796C987-02B3-4BE2-5ABC-F7748841188A}"/>
                  </a:ext>
                </a:extLst>
              </p:cNvPr>
              <p:cNvSpPr/>
              <p:nvPr/>
            </p:nvSpPr>
            <p:spPr>
              <a:xfrm rot="16200000">
                <a:off x="316547" y="1690856"/>
                <a:ext cx="762343" cy="735954"/>
              </a:xfrm>
              <a:prstGeom prst="rtTriangle">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60" name="Content Placeholder 2">
                <a:extLst>
                  <a:ext uri="{FF2B5EF4-FFF2-40B4-BE49-F238E27FC236}">
                    <a16:creationId xmlns:a16="http://schemas.microsoft.com/office/drawing/2014/main" id="{6C7CED78-F14E-562D-91E5-8AC22EA53660}"/>
                  </a:ext>
                </a:extLst>
              </p:cNvPr>
              <p:cNvSpPr txBox="1">
                <a:spLocks/>
              </p:cNvSpPr>
              <p:nvPr/>
            </p:nvSpPr>
            <p:spPr>
              <a:xfrm>
                <a:off x="610498" y="2652991"/>
                <a:ext cx="6417503" cy="138705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panose="020F0502020204030204" pitchFamily="34" charset="0"/>
                    <a:ea typeface="+mn-lt"/>
                    <a:cs typeface="Calibri" panose="020F0502020204030204" pitchFamily="34" charset="0"/>
                  </a:rPr>
                  <a:t>Walk, share cars with others or use buses or trains.</a:t>
                </a:r>
                <a:endParaRPr lang="en-GB" sz="3200" dirty="0">
                  <a:latin typeface="Calibri" panose="020F0502020204030204" pitchFamily="34" charset="0"/>
                </a:endParaRPr>
              </a:p>
            </p:txBody>
          </p:sp>
        </p:grpSp>
        <p:pic>
          <p:nvPicPr>
            <p:cNvPr id="79" name="Picture 78" descr="A group of people getting off a bus&#10;&#10;AI-generated content may be incorrect.">
              <a:extLst>
                <a:ext uri="{FF2B5EF4-FFF2-40B4-BE49-F238E27FC236}">
                  <a16:creationId xmlns:a16="http://schemas.microsoft.com/office/drawing/2014/main" id="{B680732F-6C63-0DBD-0610-2C39095F3323}"/>
                </a:ext>
              </a:extLst>
            </p:cNvPr>
            <p:cNvPicPr>
              <a:picLocks noChangeAspect="1"/>
            </p:cNvPicPr>
            <p:nvPr/>
          </p:nvPicPr>
          <p:blipFill>
            <a:blip r:embed="rId8" cstate="screen">
              <a:extLst>
                <a:ext uri="{28A0092B-C50C-407E-A947-70E740481C1C}">
                  <a14:useLocalDpi xmlns:a14="http://schemas.microsoft.com/office/drawing/2010/main"/>
                </a:ext>
              </a:extLst>
            </a:blip>
            <a:srcRect t="-603"/>
            <a:stretch>
              <a:fillRect/>
            </a:stretch>
          </p:blipFill>
          <p:spPr>
            <a:xfrm rot="5228823">
              <a:off x="8156768" y="1548883"/>
              <a:ext cx="2257474" cy="4205789"/>
            </a:xfrm>
            <a:prstGeom prst="rect">
              <a:avLst/>
            </a:prstGeom>
          </p:spPr>
        </p:pic>
      </p:grpSp>
      <p:grpSp>
        <p:nvGrpSpPr>
          <p:cNvPr id="67" name="Group 66">
            <a:extLst>
              <a:ext uri="{FF2B5EF4-FFF2-40B4-BE49-F238E27FC236}">
                <a16:creationId xmlns:a16="http://schemas.microsoft.com/office/drawing/2014/main" id="{B98F05BC-B193-FFF0-3BEE-51F11393FA84}"/>
              </a:ext>
            </a:extLst>
          </p:cNvPr>
          <p:cNvGrpSpPr/>
          <p:nvPr/>
        </p:nvGrpSpPr>
        <p:grpSpPr>
          <a:xfrm>
            <a:off x="320796" y="2459823"/>
            <a:ext cx="11446218" cy="2794888"/>
            <a:chOff x="334965" y="1700807"/>
            <a:chExt cx="11446218" cy="2794888"/>
          </a:xfrm>
        </p:grpSpPr>
        <p:grpSp>
          <p:nvGrpSpPr>
            <p:cNvPr id="68" name="Group 67">
              <a:extLst>
                <a:ext uri="{FF2B5EF4-FFF2-40B4-BE49-F238E27FC236}">
                  <a16:creationId xmlns:a16="http://schemas.microsoft.com/office/drawing/2014/main" id="{6CB92A8C-1F40-CD72-0CE9-C4CAF0A16C25}"/>
                </a:ext>
              </a:extLst>
            </p:cNvPr>
            <p:cNvGrpSpPr/>
            <p:nvPr/>
          </p:nvGrpSpPr>
          <p:grpSpPr>
            <a:xfrm>
              <a:off x="334965" y="1700807"/>
              <a:ext cx="11446218" cy="2794888"/>
              <a:chOff x="329742" y="1677661"/>
              <a:chExt cx="11446218" cy="2794888"/>
            </a:xfrm>
          </p:grpSpPr>
          <p:sp>
            <p:nvSpPr>
              <p:cNvPr id="70" name="Snip and Round Single Corner of Rectangle 69">
                <a:extLst>
                  <a:ext uri="{FF2B5EF4-FFF2-40B4-BE49-F238E27FC236}">
                    <a16:creationId xmlns:a16="http://schemas.microsoft.com/office/drawing/2014/main" id="{5D9A87C6-E71D-E13F-EA01-7D850BD542DD}"/>
                  </a:ext>
                </a:extLst>
              </p:cNvPr>
              <p:cNvSpPr/>
              <p:nvPr/>
            </p:nvSpPr>
            <p:spPr>
              <a:xfrm flipH="1">
                <a:off x="334960" y="1700808"/>
                <a:ext cx="11441000" cy="2771741"/>
              </a:xfrm>
              <a:prstGeom prst="snipRoundRect">
                <a:avLst>
                  <a:gd name="adj1" fmla="val 0"/>
                  <a:gd name="adj2" fmla="val 25874"/>
                </a:avLst>
              </a:prstGeom>
              <a:solidFill>
                <a:srgbClr val="FAC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71" name="Right Triangle 70">
                <a:extLst>
                  <a:ext uri="{FF2B5EF4-FFF2-40B4-BE49-F238E27FC236}">
                    <a16:creationId xmlns:a16="http://schemas.microsoft.com/office/drawing/2014/main" id="{0FD376F6-FB0F-A6ED-5CF5-7C04588AEC59}"/>
                  </a:ext>
                </a:extLst>
              </p:cNvPr>
              <p:cNvSpPr/>
              <p:nvPr/>
            </p:nvSpPr>
            <p:spPr>
              <a:xfrm rot="16200000">
                <a:off x="316547" y="1690856"/>
                <a:ext cx="762343" cy="735954"/>
              </a:xfrm>
              <a:prstGeom prst="rtTriangle">
                <a:avLst/>
              </a:prstGeom>
              <a:solidFill>
                <a:srgbClr val="B191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72" name="Content Placeholder 2">
                <a:extLst>
                  <a:ext uri="{FF2B5EF4-FFF2-40B4-BE49-F238E27FC236}">
                    <a16:creationId xmlns:a16="http://schemas.microsoft.com/office/drawing/2014/main" id="{0D83B670-6BD0-D6F5-6BD2-DE6BE5505114}"/>
                  </a:ext>
                </a:extLst>
              </p:cNvPr>
              <p:cNvSpPr txBox="1">
                <a:spLocks/>
              </p:cNvSpPr>
              <p:nvPr/>
            </p:nvSpPr>
            <p:spPr>
              <a:xfrm>
                <a:off x="610498" y="2376904"/>
                <a:ext cx="6417503" cy="188401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a:ea typeface="Calibri"/>
                    <a:cs typeface="Calibri"/>
                  </a:rPr>
                  <a:t>Use paper made from sustainable forests </a:t>
                </a:r>
                <a:endParaRPr lang="en-US" dirty="0"/>
              </a:p>
              <a:p>
                <a:pPr marL="0" indent="0">
                  <a:buNone/>
                </a:pPr>
                <a:r>
                  <a:rPr lang="en-GB" sz="3200" dirty="0">
                    <a:latin typeface="Calibri"/>
                    <a:ea typeface="Calibri"/>
                    <a:cs typeface="Calibri"/>
                  </a:rPr>
                  <a:t>(Look for the FSC</a:t>
                </a:r>
                <a:r>
                  <a:rPr lang="en-US" sz="3200" dirty="0"/>
                  <a:t>®</a:t>
                </a:r>
                <a:r>
                  <a:rPr lang="en-GB" sz="3200" dirty="0">
                    <a:latin typeface="Calibri"/>
                    <a:ea typeface="Calibri"/>
                    <a:cs typeface="Calibri"/>
                  </a:rPr>
                  <a:t> or PEFC symbols) </a:t>
                </a:r>
              </a:p>
            </p:txBody>
          </p:sp>
        </p:grpSp>
        <p:pic>
          <p:nvPicPr>
            <p:cNvPr id="69" name="Picture 68">
              <a:extLst>
                <a:ext uri="{FF2B5EF4-FFF2-40B4-BE49-F238E27FC236}">
                  <a16:creationId xmlns:a16="http://schemas.microsoft.com/office/drawing/2014/main" id="{CE2F3B64-174A-6EAA-0F99-FA8A9FC795C7}"/>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10800000" flipV="1">
              <a:off x="7263113" y="1994673"/>
              <a:ext cx="4184217" cy="2295615"/>
            </a:xfrm>
            <a:prstGeom prst="snipRoundRect">
              <a:avLst>
                <a:gd name="adj1" fmla="val 0"/>
                <a:gd name="adj2" fmla="val 0"/>
              </a:avLst>
            </a:prstGeom>
          </p:spPr>
        </p:pic>
      </p:grpSp>
    </p:spTree>
    <p:extLst>
      <p:ext uri="{BB962C8B-B14F-4D97-AF65-F5344CB8AC3E}">
        <p14:creationId xmlns:p14="http://schemas.microsoft.com/office/powerpoint/2010/main" val="220812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ppt_x"/>
                                          </p:val>
                                        </p:tav>
                                        <p:tav tm="100000">
                                          <p:val>
                                            <p:strVal val="#ppt_x"/>
                                          </p:val>
                                        </p:tav>
                                      </p:tavLst>
                                    </p:anim>
                                    <p:anim calcmode="lin" valueType="num">
                                      <p:cBhvr additive="base">
                                        <p:cTn id="26"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ppt_x"/>
                                          </p:val>
                                        </p:tav>
                                        <p:tav tm="100000">
                                          <p:val>
                                            <p:strVal val="#ppt_x"/>
                                          </p:val>
                                        </p:tav>
                                      </p:tavLst>
                                    </p:anim>
                                    <p:anim calcmode="lin" valueType="num">
                                      <p:cBhvr additive="base">
                                        <p:cTn id="3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ppt_x"/>
                                          </p:val>
                                        </p:tav>
                                        <p:tav tm="100000">
                                          <p:val>
                                            <p:strVal val="#ppt_x"/>
                                          </p:val>
                                        </p:tav>
                                      </p:tavLst>
                                    </p:anim>
                                    <p:anim calcmode="lin" valueType="num">
                                      <p:cBhvr additive="base">
                                        <p:cTn id="4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EEC41-BAED-6F80-24D2-0ACF0011AB52}"/>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BD56972B-E60E-8510-8240-CC3018014A70}"/>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9DDC4CBD-89B8-2E5E-3D2E-E8418E937625}"/>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317946AD-EA17-E41A-63B2-775AD180DCD6}"/>
              </a:ext>
            </a:extLst>
          </p:cNvPr>
          <p:cNvSpPr>
            <a:spLocks noGrp="1"/>
          </p:cNvSpPr>
          <p:nvPr>
            <p:ph type="sldNum" sz="quarter" idx="12"/>
          </p:nvPr>
        </p:nvSpPr>
        <p:spPr/>
        <p:txBody>
          <a:bodyPr/>
          <a:lstStyle/>
          <a:p>
            <a:fld id="{3686A617-C4D3-4D9A-8A46-533505A69CB9}" type="slidenum">
              <a:rPr lang="fr-FR" smtClean="0"/>
              <a:pPr/>
              <a:t>12</a:t>
            </a:fld>
            <a:endParaRPr lang="fr-FR" dirty="0"/>
          </a:p>
        </p:txBody>
      </p:sp>
      <p:sp>
        <p:nvSpPr>
          <p:cNvPr id="9" name="Titolo 6">
            <a:extLst>
              <a:ext uri="{FF2B5EF4-FFF2-40B4-BE49-F238E27FC236}">
                <a16:creationId xmlns:a16="http://schemas.microsoft.com/office/drawing/2014/main" id="{C8A4BF19-190B-6BEE-B553-B43A5FF69E03}"/>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rgbClr val="1A1449"/>
                </a:solidFill>
                <a:latin typeface="Calibri" panose="020F0502020204030204" pitchFamily="34" charset="0"/>
              </a:rPr>
              <a:t>Sustainability</a:t>
            </a:r>
            <a:r>
              <a:rPr lang="it-IT" dirty="0">
                <a:solidFill>
                  <a:srgbClr val="1A1449"/>
                </a:solidFill>
                <a:latin typeface="Calibri" panose="020F0502020204030204" pitchFamily="34" charset="0"/>
              </a:rPr>
              <a:t> in </a:t>
            </a:r>
            <a:r>
              <a:rPr lang="it-IT" dirty="0" err="1">
                <a:solidFill>
                  <a:srgbClr val="1A1449"/>
                </a:solidFill>
                <a:latin typeface="Calibri" panose="020F0502020204030204" pitchFamily="34" charset="0"/>
              </a:rPr>
              <a:t>our</a:t>
            </a:r>
            <a:r>
              <a:rPr lang="it-IT" dirty="0">
                <a:solidFill>
                  <a:srgbClr val="1A1449"/>
                </a:solidFill>
                <a:latin typeface="Calibri" panose="020F0502020204030204" pitchFamily="34" charset="0"/>
              </a:rPr>
              <a:t> school</a:t>
            </a:r>
          </a:p>
        </p:txBody>
      </p:sp>
      <p:sp>
        <p:nvSpPr>
          <p:cNvPr id="2" name="Segnaposto contenuto 8">
            <a:extLst>
              <a:ext uri="{FF2B5EF4-FFF2-40B4-BE49-F238E27FC236}">
                <a16:creationId xmlns:a16="http://schemas.microsoft.com/office/drawing/2014/main" id="{D99D2849-CB37-BABC-536D-4A93C01BCD43}"/>
              </a:ext>
            </a:extLst>
          </p:cNvPr>
          <p:cNvSpPr txBox="1">
            <a:spLocks/>
          </p:cNvSpPr>
          <p:nvPr/>
        </p:nvSpPr>
        <p:spPr>
          <a:xfrm>
            <a:off x="334963" y="2333758"/>
            <a:ext cx="5462583" cy="2901631"/>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latin typeface="Calibri"/>
                <a:ea typeface="Calibri"/>
                <a:cs typeface="Calibri"/>
              </a:rPr>
              <a:t>Put up your hand if you think our school already does things to help care for the environment.</a:t>
            </a:r>
          </a:p>
          <a:p>
            <a:pPr marL="0" indent="0">
              <a:lnSpc>
                <a:spcPct val="100000"/>
              </a:lnSpc>
              <a:buNone/>
            </a:pPr>
            <a:endParaRPr lang="en-GB" dirty="0">
              <a:latin typeface="Calibri" panose="020F0502020204030204" pitchFamily="34" charset="0"/>
            </a:endParaRPr>
          </a:p>
          <a:p>
            <a:pPr marL="0" indent="0">
              <a:lnSpc>
                <a:spcPct val="100000"/>
              </a:lnSpc>
              <a:buNone/>
            </a:pPr>
            <a:r>
              <a:rPr lang="en-GB" dirty="0">
                <a:latin typeface="Calibri"/>
                <a:ea typeface="Calibri"/>
                <a:cs typeface="Calibri"/>
              </a:rPr>
              <a:t>Keep your hand up if you can name something we do at our school to look after nature and the world around us.</a:t>
            </a:r>
          </a:p>
          <a:p>
            <a:pPr marL="0" indent="0">
              <a:lnSpc>
                <a:spcPct val="100000"/>
              </a:lnSpc>
              <a:buNone/>
            </a:pPr>
            <a:endParaRPr lang="en-GB" dirty="0">
              <a:latin typeface="Calibri" panose="020F0502020204030204" pitchFamily="34" charset="0"/>
            </a:endParaRPr>
          </a:p>
        </p:txBody>
      </p:sp>
      <p:pic>
        <p:nvPicPr>
          <p:cNvPr id="3" name="Picture Placeholder 14">
            <a:extLst>
              <a:ext uri="{FF2B5EF4-FFF2-40B4-BE49-F238E27FC236}">
                <a16:creationId xmlns:a16="http://schemas.microsoft.com/office/drawing/2014/main" id="{87150334-449E-5874-0930-1004A097B7D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flipH="1">
            <a:off x="6505740" y="-694359"/>
            <a:ext cx="8246718" cy="8246718"/>
          </a:xfrm>
          <a:prstGeom prst="ellipse">
            <a:avLst/>
          </a:prstGeom>
        </p:spPr>
      </p:pic>
    </p:spTree>
    <p:extLst>
      <p:ext uri="{BB962C8B-B14F-4D97-AF65-F5344CB8AC3E}">
        <p14:creationId xmlns:p14="http://schemas.microsoft.com/office/powerpoint/2010/main" val="682559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1+ppt_w/2"/>
                                          </p:val>
                                        </p:tav>
                                      </p:tavLst>
                                    </p:anim>
                                    <p:anim calcmode="lin" valueType="num">
                                      <p:cBhvr additive="base">
                                        <p:cTn id="13" dur="500"/>
                                        <p:tgtEl>
                                          <p:spTgt spid="3"/>
                                        </p:tgtEl>
                                        <p:attrNameLst>
                                          <p:attrName>ppt_y</p:attrName>
                                        </p:attrNameLst>
                                      </p:cBhvr>
                                      <p:tavLst>
                                        <p:tav tm="0">
                                          <p:val>
                                            <p:strVal val="ppt_y"/>
                                          </p:val>
                                        </p:tav>
                                        <p:tav tm="100000">
                                          <p:val>
                                            <p:strVal val="ppt_y"/>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4F328-B197-5595-ECF2-B2E72BF49BE8}"/>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35EAF56B-39BA-83E8-3864-C59BC29078ED}"/>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B72F39E1-8D37-95E0-9B1F-AC6BD41065B1}"/>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2721A256-2883-508B-8026-00D5A1101829}"/>
              </a:ext>
            </a:extLst>
          </p:cNvPr>
          <p:cNvSpPr>
            <a:spLocks noGrp="1"/>
          </p:cNvSpPr>
          <p:nvPr>
            <p:ph type="sldNum" sz="quarter" idx="12"/>
          </p:nvPr>
        </p:nvSpPr>
        <p:spPr/>
        <p:txBody>
          <a:bodyPr/>
          <a:lstStyle/>
          <a:p>
            <a:fld id="{3686A617-C4D3-4D9A-8A46-533505A69CB9}" type="slidenum">
              <a:rPr lang="fr-FR" smtClean="0"/>
              <a:pPr/>
              <a:t>13</a:t>
            </a:fld>
            <a:endParaRPr lang="fr-FR" dirty="0"/>
          </a:p>
        </p:txBody>
      </p:sp>
      <p:sp>
        <p:nvSpPr>
          <p:cNvPr id="9" name="Titolo 6">
            <a:extLst>
              <a:ext uri="{FF2B5EF4-FFF2-40B4-BE49-F238E27FC236}">
                <a16:creationId xmlns:a16="http://schemas.microsoft.com/office/drawing/2014/main" id="{9925B31A-7FD8-71BE-1CFA-6E61BA748A8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rgbClr val="1A1449"/>
                </a:solidFill>
                <a:latin typeface="Calibri" panose="020F0502020204030204" pitchFamily="34" charset="0"/>
              </a:rPr>
              <a:t>What</a:t>
            </a:r>
            <a:r>
              <a:rPr lang="it-IT" dirty="0">
                <a:solidFill>
                  <a:srgbClr val="1A1449"/>
                </a:solidFill>
                <a:latin typeface="Calibri" panose="020F0502020204030204" pitchFamily="34" charset="0"/>
              </a:rPr>
              <a:t> </a:t>
            </a:r>
            <a:r>
              <a:rPr lang="it-IT" dirty="0" err="1">
                <a:solidFill>
                  <a:srgbClr val="1A1449"/>
                </a:solidFill>
                <a:latin typeface="Calibri" panose="020F0502020204030204" pitchFamily="34" charset="0"/>
              </a:rPr>
              <a:t>we</a:t>
            </a:r>
            <a:r>
              <a:rPr lang="it-IT" dirty="0">
                <a:solidFill>
                  <a:srgbClr val="1A1449"/>
                </a:solidFill>
                <a:latin typeface="Calibri" panose="020F0502020204030204" pitchFamily="34" charset="0"/>
              </a:rPr>
              <a:t> do in </a:t>
            </a:r>
            <a:r>
              <a:rPr lang="it-IT" dirty="0" err="1">
                <a:solidFill>
                  <a:srgbClr val="1A1449"/>
                </a:solidFill>
                <a:latin typeface="Calibri" panose="020F0502020204030204" pitchFamily="34" charset="0"/>
              </a:rPr>
              <a:t>our</a:t>
            </a:r>
            <a:r>
              <a:rPr lang="it-IT" dirty="0">
                <a:solidFill>
                  <a:srgbClr val="1A1449"/>
                </a:solidFill>
                <a:latin typeface="Calibri" panose="020F0502020204030204" pitchFamily="34" charset="0"/>
              </a:rPr>
              <a:t> school </a:t>
            </a:r>
            <a:r>
              <a:rPr lang="it-IT" dirty="0" err="1">
                <a:solidFill>
                  <a:srgbClr val="1A1449"/>
                </a:solidFill>
                <a:latin typeface="Calibri" panose="020F0502020204030204" pitchFamily="34" charset="0"/>
              </a:rPr>
              <a:t>already</a:t>
            </a:r>
            <a:endParaRPr lang="it-IT" dirty="0">
              <a:solidFill>
                <a:srgbClr val="1A1449"/>
              </a:solidFill>
              <a:latin typeface="Calibri" panose="020F0502020204030204" pitchFamily="34" charset="0"/>
            </a:endParaRPr>
          </a:p>
        </p:txBody>
      </p:sp>
      <p:sp>
        <p:nvSpPr>
          <p:cNvPr id="17" name="Content Placeholder 2">
            <a:extLst>
              <a:ext uri="{FF2B5EF4-FFF2-40B4-BE49-F238E27FC236}">
                <a16:creationId xmlns:a16="http://schemas.microsoft.com/office/drawing/2014/main" id="{4AA02CFB-C872-BAFC-9EDA-6C07B86B5541}"/>
              </a:ext>
            </a:extLst>
          </p:cNvPr>
          <p:cNvSpPr>
            <a:spLocks noGrp="1"/>
          </p:cNvSpPr>
          <p:nvPr>
            <p:ph idx="1"/>
          </p:nvPr>
        </p:nvSpPr>
        <p:spPr>
          <a:xfrm>
            <a:off x="335360" y="1700808"/>
            <a:ext cx="7200503" cy="4538627"/>
          </a:xfrm>
        </p:spPr>
        <p:txBody>
          <a:bodyPr vert="horz" lIns="91440" tIns="45720" rIns="91440" bIns="45720" rtlCol="0" anchor="t">
            <a:normAutofit/>
          </a:bodyPr>
          <a:lstStyle/>
          <a:p>
            <a:pPr>
              <a:lnSpc>
                <a:spcPct val="100000"/>
              </a:lnSpc>
            </a:pPr>
            <a:r>
              <a:rPr lang="en-GB" dirty="0">
                <a:cs typeface="Calibri" panose="020F0502020204030204" pitchFamily="34" charset="0"/>
              </a:rPr>
              <a:t>We make sure we don't waste energy, water and other resources.</a:t>
            </a:r>
          </a:p>
          <a:p>
            <a:pPr>
              <a:lnSpc>
                <a:spcPct val="100000"/>
              </a:lnSpc>
            </a:pPr>
            <a:r>
              <a:rPr lang="en-GB" dirty="0">
                <a:cs typeface="Calibri" panose="020F0502020204030204" pitchFamily="34" charset="0"/>
              </a:rPr>
              <a:t>We buy resources that have been responsibly sourced and produced, such as paper that comes from sustainably managed forests</a:t>
            </a:r>
            <a:r>
              <a:rPr lang="en-GB" dirty="0">
                <a:solidFill>
                  <a:srgbClr val="000000"/>
                </a:solidFill>
                <a:cs typeface="Calibri" panose="020F0502020204030204" pitchFamily="34" charset="0"/>
              </a:rPr>
              <a:t>.</a:t>
            </a:r>
            <a:r>
              <a:rPr lang="en-GB" dirty="0">
                <a:solidFill>
                  <a:srgbClr val="FF0000"/>
                </a:solidFill>
                <a:cs typeface="Calibri" panose="020F0502020204030204" pitchFamily="34" charset="0"/>
              </a:rPr>
              <a:t> </a:t>
            </a:r>
          </a:p>
          <a:p>
            <a:pPr>
              <a:lnSpc>
                <a:spcPct val="100000"/>
              </a:lnSpc>
            </a:pPr>
            <a:r>
              <a:rPr lang="en-GB" dirty="0">
                <a:cs typeface="Calibri" panose="020F0502020204030204" pitchFamily="34" charset="0"/>
              </a:rPr>
              <a:t>We encourage families to walk to school if possible.</a:t>
            </a:r>
          </a:p>
          <a:p>
            <a:pPr>
              <a:lnSpc>
                <a:spcPct val="100000"/>
              </a:lnSpc>
            </a:pPr>
            <a:r>
              <a:rPr lang="en-GB" dirty="0">
                <a:cs typeface="Calibri" panose="020F0502020204030204" pitchFamily="34" charset="0"/>
              </a:rPr>
              <a:t>We recycle materials, such as paper and card.</a:t>
            </a:r>
          </a:p>
          <a:p>
            <a:pPr>
              <a:lnSpc>
                <a:spcPct val="100000"/>
              </a:lnSpc>
            </a:pPr>
            <a:r>
              <a:rPr lang="en-GB" dirty="0">
                <a:cs typeface="Calibri" panose="020F0502020204030204" pitchFamily="34" charset="0"/>
              </a:rPr>
              <a:t>We compost as much food waste as possible.</a:t>
            </a:r>
          </a:p>
          <a:p>
            <a:pPr>
              <a:lnSpc>
                <a:spcPct val="100000"/>
              </a:lnSpc>
            </a:pPr>
            <a:r>
              <a:rPr lang="en-GB" dirty="0">
                <a:cs typeface="Calibri" panose="020F0502020204030204" pitchFamily="34" charset="0"/>
              </a:rPr>
              <a:t>We try to buy resources from local companies or place larger orders to reduce the fuel used to deliver items.</a:t>
            </a:r>
          </a:p>
        </p:txBody>
      </p:sp>
      <p:pic>
        <p:nvPicPr>
          <p:cNvPr id="18" name="Picture 17">
            <a:extLst>
              <a:ext uri="{FF2B5EF4-FFF2-40B4-BE49-F238E27FC236}">
                <a16:creationId xmlns:a16="http://schemas.microsoft.com/office/drawing/2014/main" id="{15813D26-B2DD-DFCE-F640-89037BC28C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5400000">
            <a:off x="9603056" y="3799422"/>
            <a:ext cx="2440011" cy="2440011"/>
          </a:xfrm>
          <a:prstGeom prst="ellipse">
            <a:avLst/>
          </a:prstGeom>
          <a:ln>
            <a:solidFill>
              <a:srgbClr val="DA291C"/>
            </a:solidFill>
          </a:ln>
        </p:spPr>
      </p:pic>
      <p:pic>
        <p:nvPicPr>
          <p:cNvPr id="19" name="Picture 18">
            <a:extLst>
              <a:ext uri="{FF2B5EF4-FFF2-40B4-BE49-F238E27FC236}">
                <a16:creationId xmlns:a16="http://schemas.microsoft.com/office/drawing/2014/main" id="{11C530AA-46F0-74E2-F0F4-7DB7DF243832}"/>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9645694" y="2051700"/>
            <a:ext cx="1505854" cy="1505854"/>
          </a:xfrm>
          <a:prstGeom prst="ellipse">
            <a:avLst/>
          </a:prstGeom>
          <a:ln>
            <a:solidFill>
              <a:srgbClr val="FFCD00"/>
            </a:solidFill>
          </a:ln>
        </p:spPr>
      </p:pic>
      <p:pic>
        <p:nvPicPr>
          <p:cNvPr id="20" name="Picture 19">
            <a:extLst>
              <a:ext uri="{FF2B5EF4-FFF2-40B4-BE49-F238E27FC236}">
                <a16:creationId xmlns:a16="http://schemas.microsoft.com/office/drawing/2014/main" id="{F714F53C-6C9D-C1DE-E2FB-9BF36E55A9F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4655675">
            <a:off x="7725378" y="2923707"/>
            <a:ext cx="1949396" cy="1949396"/>
          </a:xfrm>
          <a:prstGeom prst="ellipse">
            <a:avLst/>
          </a:prstGeom>
          <a:ln>
            <a:solidFill>
              <a:srgbClr val="A05EB5"/>
            </a:solidFill>
          </a:ln>
        </p:spPr>
      </p:pic>
      <p:pic>
        <p:nvPicPr>
          <p:cNvPr id="21" name="Picture 20">
            <a:extLst>
              <a:ext uri="{FF2B5EF4-FFF2-40B4-BE49-F238E27FC236}">
                <a16:creationId xmlns:a16="http://schemas.microsoft.com/office/drawing/2014/main" id="{C84674D2-EC9B-C939-0E6B-A61BC12772F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173365" y="1394972"/>
            <a:ext cx="1304428" cy="1304428"/>
          </a:xfrm>
          <a:prstGeom prst="ellipse">
            <a:avLst/>
          </a:prstGeom>
          <a:ln>
            <a:solidFill>
              <a:schemeClr val="accent1"/>
            </a:solidFill>
          </a:ln>
        </p:spPr>
      </p:pic>
    </p:spTree>
    <p:extLst>
      <p:ext uri="{BB962C8B-B14F-4D97-AF65-F5344CB8AC3E}">
        <p14:creationId xmlns:p14="http://schemas.microsoft.com/office/powerpoint/2010/main" val="2006955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4BED5-C1F5-D9C2-75FE-D26493D938A5}"/>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3B12FE6D-057A-F102-6882-519EB36312DB}"/>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81CD6DFC-7D6E-7A28-FBEB-C315651CB663}"/>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B87C8690-B38A-7B1F-94AA-41FFEC5479D0}"/>
              </a:ext>
            </a:extLst>
          </p:cNvPr>
          <p:cNvSpPr>
            <a:spLocks noGrp="1"/>
          </p:cNvSpPr>
          <p:nvPr>
            <p:ph type="sldNum" sz="quarter" idx="12"/>
          </p:nvPr>
        </p:nvSpPr>
        <p:spPr/>
        <p:txBody>
          <a:bodyPr/>
          <a:lstStyle/>
          <a:p>
            <a:fld id="{3686A617-C4D3-4D9A-8A46-533505A69CB9}" type="slidenum">
              <a:rPr lang="fr-FR" smtClean="0"/>
              <a:pPr/>
              <a:t>14</a:t>
            </a:fld>
            <a:endParaRPr lang="fr-FR" dirty="0"/>
          </a:p>
        </p:txBody>
      </p:sp>
      <p:sp>
        <p:nvSpPr>
          <p:cNvPr id="9" name="Titolo 6">
            <a:extLst>
              <a:ext uri="{FF2B5EF4-FFF2-40B4-BE49-F238E27FC236}">
                <a16:creationId xmlns:a16="http://schemas.microsoft.com/office/drawing/2014/main" id="{4DD9E346-4C7E-FB8D-B653-FACCE5E90421}"/>
              </a:ext>
            </a:extLst>
          </p:cNvPr>
          <p:cNvSpPr txBox="1">
            <a:spLocks/>
          </p:cNvSpPr>
          <p:nvPr/>
        </p:nvSpPr>
        <p:spPr>
          <a:xfrm>
            <a:off x="338012" y="317457"/>
            <a:ext cx="8638309" cy="936104"/>
          </a:xfrm>
          <a:prstGeom prst="rect">
            <a:avLst/>
          </a:prstGeom>
        </p:spPr>
        <p:txBody>
          <a:bodyPr lIns="91440" tIns="45720" rIns="91440" bIns="45720" anchor="t"/>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rgbClr val="1A1449"/>
                </a:solidFill>
                <a:latin typeface="Calibri"/>
                <a:ea typeface="Calibri"/>
                <a:cs typeface="Calibri"/>
              </a:rPr>
              <a:t>Taking</a:t>
            </a:r>
            <a:r>
              <a:rPr lang="it-IT" dirty="0">
                <a:solidFill>
                  <a:srgbClr val="1A1449"/>
                </a:solidFill>
                <a:latin typeface="Calibri"/>
                <a:ea typeface="Calibri"/>
                <a:cs typeface="Calibri"/>
              </a:rPr>
              <a:t> small steps </a:t>
            </a:r>
            <a:r>
              <a:rPr lang="it-IT" dirty="0" err="1">
                <a:solidFill>
                  <a:srgbClr val="1A1449"/>
                </a:solidFill>
                <a:latin typeface="Calibri"/>
                <a:ea typeface="Calibri"/>
                <a:cs typeface="Calibri"/>
              </a:rPr>
              <a:t>that</a:t>
            </a:r>
            <a:r>
              <a:rPr lang="it-IT" dirty="0">
                <a:solidFill>
                  <a:srgbClr val="1A1449"/>
                </a:solidFill>
                <a:latin typeface="Calibri"/>
                <a:ea typeface="Calibri"/>
                <a:cs typeface="Calibri"/>
              </a:rPr>
              <a:t> </a:t>
            </a:r>
            <a:r>
              <a:rPr lang="it-IT" dirty="0" err="1">
                <a:solidFill>
                  <a:srgbClr val="1A1449"/>
                </a:solidFill>
                <a:latin typeface="Calibri"/>
                <a:ea typeface="Calibri"/>
                <a:cs typeface="Calibri"/>
              </a:rPr>
              <a:t>matter</a:t>
            </a:r>
            <a:r>
              <a:rPr lang="it-IT" dirty="0">
                <a:solidFill>
                  <a:srgbClr val="1A1449"/>
                </a:solidFill>
                <a:latin typeface="Calibri"/>
                <a:ea typeface="Calibri"/>
                <a:cs typeface="Calibri"/>
              </a:rPr>
              <a:t> </a:t>
            </a:r>
            <a:r>
              <a:rPr lang="it-IT" dirty="0" err="1">
                <a:solidFill>
                  <a:srgbClr val="1A1449"/>
                </a:solidFill>
                <a:latin typeface="Calibri"/>
                <a:ea typeface="Calibri"/>
                <a:cs typeface="Calibri"/>
              </a:rPr>
              <a:t>at</a:t>
            </a:r>
            <a:r>
              <a:rPr lang="it-IT" dirty="0">
                <a:solidFill>
                  <a:srgbClr val="1A1449"/>
                </a:solidFill>
                <a:latin typeface="Calibri"/>
                <a:ea typeface="Calibri"/>
                <a:cs typeface="Calibri"/>
              </a:rPr>
              <a:t> school</a:t>
            </a:r>
          </a:p>
        </p:txBody>
      </p:sp>
      <p:pic>
        <p:nvPicPr>
          <p:cNvPr id="21" name="Picture 20">
            <a:extLst>
              <a:ext uri="{FF2B5EF4-FFF2-40B4-BE49-F238E27FC236}">
                <a16:creationId xmlns:a16="http://schemas.microsoft.com/office/drawing/2014/main" id="{89619C72-A511-DC1E-8D77-4E16743D9F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5400000">
            <a:off x="7777326" y="1908222"/>
            <a:ext cx="3838148" cy="3838148"/>
          </a:xfrm>
          <a:prstGeom prst="ellipse">
            <a:avLst/>
          </a:prstGeom>
          <a:ln>
            <a:solidFill>
              <a:schemeClr val="accent1"/>
            </a:solidFill>
          </a:ln>
        </p:spPr>
      </p:pic>
      <p:sp>
        <p:nvSpPr>
          <p:cNvPr id="7" name="Content Placeholder 2">
            <a:extLst>
              <a:ext uri="{FF2B5EF4-FFF2-40B4-BE49-F238E27FC236}">
                <a16:creationId xmlns:a16="http://schemas.microsoft.com/office/drawing/2014/main" id="{23039260-F833-7C32-B006-8811EA1C16E2}"/>
              </a:ext>
            </a:extLst>
          </p:cNvPr>
          <p:cNvSpPr>
            <a:spLocks noGrp="1"/>
          </p:cNvSpPr>
          <p:nvPr>
            <p:ph idx="1"/>
          </p:nvPr>
        </p:nvSpPr>
        <p:spPr>
          <a:xfrm>
            <a:off x="335757" y="1474927"/>
            <a:ext cx="6814948" cy="558240"/>
          </a:xfrm>
        </p:spPr>
        <p:txBody>
          <a:bodyPr vert="horz" lIns="91440" tIns="45720" rIns="91440" bIns="45720" rtlCol="0" anchor="t">
            <a:normAutofit/>
          </a:bodyPr>
          <a:lstStyle/>
          <a:p>
            <a:r>
              <a:rPr lang="en-GB" dirty="0"/>
              <a:t>Turn off lights when we leave the classroom.</a:t>
            </a:r>
            <a:endParaRPr lang="en-GB" sz="2000" dirty="0"/>
          </a:p>
          <a:p>
            <a:pPr marL="0" indent="0">
              <a:buNone/>
            </a:pPr>
            <a:endParaRPr lang="en-GB" sz="2800" dirty="0"/>
          </a:p>
        </p:txBody>
      </p:sp>
      <p:pic>
        <p:nvPicPr>
          <p:cNvPr id="22" name="Picture 21">
            <a:extLst>
              <a:ext uri="{FF2B5EF4-FFF2-40B4-BE49-F238E27FC236}">
                <a16:creationId xmlns:a16="http://schemas.microsoft.com/office/drawing/2014/main" id="{5218FDE7-ECC2-36D7-33C5-A5242C6EE39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777326" y="1908222"/>
            <a:ext cx="3838148" cy="3838148"/>
          </a:xfrm>
          <a:prstGeom prst="ellipse">
            <a:avLst/>
          </a:prstGeom>
          <a:ln>
            <a:solidFill>
              <a:srgbClr val="DA291C"/>
            </a:solidFill>
          </a:ln>
        </p:spPr>
      </p:pic>
      <p:sp>
        <p:nvSpPr>
          <p:cNvPr id="24" name="Content Placeholder 2">
            <a:extLst>
              <a:ext uri="{FF2B5EF4-FFF2-40B4-BE49-F238E27FC236}">
                <a16:creationId xmlns:a16="http://schemas.microsoft.com/office/drawing/2014/main" id="{3AF50B62-C74D-913D-AEEB-A1C497C12E86}"/>
              </a:ext>
            </a:extLst>
          </p:cNvPr>
          <p:cNvSpPr txBox="1">
            <a:spLocks/>
          </p:cNvSpPr>
          <p:nvPr/>
        </p:nvSpPr>
        <p:spPr>
          <a:xfrm>
            <a:off x="335360" y="1952123"/>
            <a:ext cx="6814948" cy="98566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Turn off the tap after washing our hands and report leaky taps.</a:t>
            </a:r>
          </a:p>
        </p:txBody>
      </p:sp>
      <p:sp>
        <p:nvSpPr>
          <p:cNvPr id="25" name="Content Placeholder 2">
            <a:extLst>
              <a:ext uri="{FF2B5EF4-FFF2-40B4-BE49-F238E27FC236}">
                <a16:creationId xmlns:a16="http://schemas.microsoft.com/office/drawing/2014/main" id="{A78D4A09-E5D1-9A61-B0BC-BA9507F330A3}"/>
              </a:ext>
            </a:extLst>
          </p:cNvPr>
          <p:cNvSpPr txBox="1">
            <a:spLocks/>
          </p:cNvSpPr>
          <p:nvPr/>
        </p:nvSpPr>
        <p:spPr>
          <a:xfrm>
            <a:off x="335360" y="2859972"/>
            <a:ext cx="6814948" cy="55500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Recycle paper and card.</a:t>
            </a:r>
          </a:p>
        </p:txBody>
      </p:sp>
      <p:pic>
        <p:nvPicPr>
          <p:cNvPr id="26" name="Picture 25">
            <a:extLst>
              <a:ext uri="{FF2B5EF4-FFF2-40B4-BE49-F238E27FC236}">
                <a16:creationId xmlns:a16="http://schemas.microsoft.com/office/drawing/2014/main" id="{2904DEE3-4465-E135-8F43-6ADA2728D58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777326" y="1908222"/>
            <a:ext cx="3838148" cy="3838148"/>
          </a:xfrm>
          <a:prstGeom prst="ellipse">
            <a:avLst/>
          </a:prstGeom>
          <a:ln>
            <a:solidFill>
              <a:srgbClr val="3DB5E2"/>
            </a:solidFill>
          </a:ln>
        </p:spPr>
      </p:pic>
      <p:sp>
        <p:nvSpPr>
          <p:cNvPr id="27" name="Content Placeholder 2">
            <a:extLst>
              <a:ext uri="{FF2B5EF4-FFF2-40B4-BE49-F238E27FC236}">
                <a16:creationId xmlns:a16="http://schemas.microsoft.com/office/drawing/2014/main" id="{0E7CE3AD-0A29-B77C-66B5-A29FA3FEDD7A}"/>
              </a:ext>
            </a:extLst>
          </p:cNvPr>
          <p:cNvSpPr txBox="1">
            <a:spLocks/>
          </p:cNvSpPr>
          <p:nvPr/>
        </p:nvSpPr>
        <p:spPr>
          <a:xfrm>
            <a:off x="335360" y="3332366"/>
            <a:ext cx="6814948" cy="55500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Walk, scoot or cycle to school when possible.</a:t>
            </a:r>
          </a:p>
        </p:txBody>
      </p:sp>
      <p:pic>
        <p:nvPicPr>
          <p:cNvPr id="28" name="Picture 27">
            <a:extLst>
              <a:ext uri="{FF2B5EF4-FFF2-40B4-BE49-F238E27FC236}">
                <a16:creationId xmlns:a16="http://schemas.microsoft.com/office/drawing/2014/main" id="{E2D6910F-CBE9-9AC4-DAEA-BA00A7ADC40B}"/>
              </a:ext>
            </a:extLst>
          </p:cNvPr>
          <p:cNvPicPr>
            <a:picLocks noChangeAspect="1"/>
          </p:cNvPicPr>
          <p:nvPr/>
        </p:nvPicPr>
        <p:blipFill>
          <a:blip r:embed="rId6" cstate="screen">
            <a:extLst>
              <a:ext uri="{28A0092B-C50C-407E-A947-70E740481C1C}">
                <a14:useLocalDpi xmlns:a14="http://schemas.microsoft.com/office/drawing/2010/main"/>
              </a:ext>
            </a:extLst>
          </a:blip>
          <a:srcRect r="-351"/>
          <a:stretch>
            <a:fillRect/>
          </a:stretch>
        </p:blipFill>
        <p:spPr>
          <a:xfrm rot="5400000">
            <a:off x="7777326" y="1908222"/>
            <a:ext cx="3838148" cy="3838148"/>
          </a:xfrm>
          <a:prstGeom prst="ellipse">
            <a:avLst/>
          </a:prstGeom>
          <a:ln>
            <a:solidFill>
              <a:srgbClr val="F89E1B"/>
            </a:solidFill>
          </a:ln>
        </p:spPr>
      </p:pic>
      <p:sp>
        <p:nvSpPr>
          <p:cNvPr id="29" name="Content Placeholder 2">
            <a:extLst>
              <a:ext uri="{FF2B5EF4-FFF2-40B4-BE49-F238E27FC236}">
                <a16:creationId xmlns:a16="http://schemas.microsoft.com/office/drawing/2014/main" id="{BAFC61DE-C3A9-3865-BCD0-394939CD51CC}"/>
              </a:ext>
            </a:extLst>
          </p:cNvPr>
          <p:cNvSpPr txBox="1">
            <a:spLocks/>
          </p:cNvSpPr>
          <p:nvPr/>
        </p:nvSpPr>
        <p:spPr>
          <a:xfrm>
            <a:off x="335360" y="3816060"/>
            <a:ext cx="6814948" cy="55500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Use a reusable water bottle.</a:t>
            </a:r>
          </a:p>
        </p:txBody>
      </p:sp>
      <p:pic>
        <p:nvPicPr>
          <p:cNvPr id="30" name="Picture 29">
            <a:extLst>
              <a:ext uri="{FF2B5EF4-FFF2-40B4-BE49-F238E27FC236}">
                <a16:creationId xmlns:a16="http://schemas.microsoft.com/office/drawing/2014/main" id="{AF296BF1-AF8A-7AF1-AE92-73672EF98AD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776929" y="1904423"/>
            <a:ext cx="3838148" cy="3838148"/>
          </a:xfrm>
          <a:prstGeom prst="ellipse">
            <a:avLst/>
          </a:prstGeom>
          <a:ln>
            <a:solidFill>
              <a:srgbClr val="1A1449"/>
            </a:solidFill>
          </a:ln>
        </p:spPr>
      </p:pic>
      <p:sp>
        <p:nvSpPr>
          <p:cNvPr id="31" name="Content Placeholder 2">
            <a:extLst>
              <a:ext uri="{FF2B5EF4-FFF2-40B4-BE49-F238E27FC236}">
                <a16:creationId xmlns:a16="http://schemas.microsoft.com/office/drawing/2014/main" id="{60AAD213-2F41-B5F9-BB6D-4210F7EAFCE2}"/>
              </a:ext>
            </a:extLst>
          </p:cNvPr>
          <p:cNvSpPr txBox="1">
            <a:spLocks/>
          </p:cNvSpPr>
          <p:nvPr/>
        </p:nvSpPr>
        <p:spPr>
          <a:xfrm>
            <a:off x="335360" y="4315008"/>
            <a:ext cx="6814948" cy="55500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Take care of plants.</a:t>
            </a:r>
          </a:p>
        </p:txBody>
      </p:sp>
      <p:pic>
        <p:nvPicPr>
          <p:cNvPr id="32" name="Picture 31">
            <a:extLst>
              <a:ext uri="{FF2B5EF4-FFF2-40B4-BE49-F238E27FC236}">
                <a16:creationId xmlns:a16="http://schemas.microsoft.com/office/drawing/2014/main" id="{3222172E-CDA9-5B14-327B-540CAF14707E}"/>
              </a:ext>
            </a:extLst>
          </p:cNvPr>
          <p:cNvPicPr>
            <a:picLocks noChangeAspect="1"/>
          </p:cNvPicPr>
          <p:nvPr/>
        </p:nvPicPr>
        <p:blipFill>
          <a:blip r:embed="rId8" cstate="screen">
            <a:extLst>
              <a:ext uri="{28A0092B-C50C-407E-A947-70E740481C1C}">
                <a14:useLocalDpi xmlns:a14="http://schemas.microsoft.com/office/drawing/2010/main"/>
              </a:ext>
            </a:extLst>
          </a:blip>
          <a:srcRect l="-687"/>
          <a:stretch>
            <a:fillRect/>
          </a:stretch>
        </p:blipFill>
        <p:spPr>
          <a:xfrm rot="5400000">
            <a:off x="7776929" y="1900624"/>
            <a:ext cx="3838148" cy="3838148"/>
          </a:xfrm>
          <a:prstGeom prst="ellipse">
            <a:avLst/>
          </a:prstGeom>
          <a:ln>
            <a:solidFill>
              <a:srgbClr val="FFCD00"/>
            </a:solidFill>
          </a:ln>
        </p:spPr>
      </p:pic>
      <p:sp>
        <p:nvSpPr>
          <p:cNvPr id="33" name="Content Placeholder 2">
            <a:extLst>
              <a:ext uri="{FF2B5EF4-FFF2-40B4-BE49-F238E27FC236}">
                <a16:creationId xmlns:a16="http://schemas.microsoft.com/office/drawing/2014/main" id="{C9C80FCF-5A63-28FF-9DF4-A7FEF9E26DD6}"/>
              </a:ext>
            </a:extLst>
          </p:cNvPr>
          <p:cNvSpPr txBox="1">
            <a:spLocks/>
          </p:cNvSpPr>
          <p:nvPr/>
        </p:nvSpPr>
        <p:spPr>
          <a:xfrm>
            <a:off x="335360" y="4780979"/>
            <a:ext cx="6814948" cy="55500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Turn off computers after use.</a:t>
            </a:r>
          </a:p>
        </p:txBody>
      </p:sp>
      <p:pic>
        <p:nvPicPr>
          <p:cNvPr id="34" name="Picture 33">
            <a:extLst>
              <a:ext uri="{FF2B5EF4-FFF2-40B4-BE49-F238E27FC236}">
                <a16:creationId xmlns:a16="http://schemas.microsoft.com/office/drawing/2014/main" id="{670BAECA-F5B3-1DA0-59D1-A34F60DD2049}"/>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7776929" y="1896008"/>
            <a:ext cx="3838148" cy="3838148"/>
          </a:xfrm>
          <a:prstGeom prst="ellipse">
            <a:avLst/>
          </a:prstGeom>
          <a:ln>
            <a:solidFill>
              <a:srgbClr val="3DB5E2"/>
            </a:solidFill>
          </a:ln>
        </p:spPr>
      </p:pic>
      <p:sp>
        <p:nvSpPr>
          <p:cNvPr id="35" name="Content Placeholder 2">
            <a:extLst>
              <a:ext uri="{FF2B5EF4-FFF2-40B4-BE49-F238E27FC236}">
                <a16:creationId xmlns:a16="http://schemas.microsoft.com/office/drawing/2014/main" id="{CC5C7A2C-F7F5-4806-87F5-00FA3EBF6287}"/>
              </a:ext>
            </a:extLst>
          </p:cNvPr>
          <p:cNvSpPr txBox="1">
            <a:spLocks/>
          </p:cNvSpPr>
          <p:nvPr/>
        </p:nvSpPr>
        <p:spPr>
          <a:xfrm>
            <a:off x="335360" y="5249660"/>
            <a:ext cx="6814948" cy="55500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Put litter in the bin to protect wildlife.</a:t>
            </a:r>
          </a:p>
        </p:txBody>
      </p:sp>
      <p:pic>
        <p:nvPicPr>
          <p:cNvPr id="36" name="Picture 35">
            <a:extLst>
              <a:ext uri="{FF2B5EF4-FFF2-40B4-BE49-F238E27FC236}">
                <a16:creationId xmlns:a16="http://schemas.microsoft.com/office/drawing/2014/main" id="{D95BD573-247F-EAD5-5701-C1123E97114A}"/>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7776532" y="1891392"/>
            <a:ext cx="3838148" cy="3838148"/>
          </a:xfrm>
          <a:prstGeom prst="ellipse">
            <a:avLst/>
          </a:prstGeom>
          <a:ln>
            <a:solidFill>
              <a:srgbClr val="FFCD00"/>
            </a:solidFill>
          </a:ln>
        </p:spPr>
      </p:pic>
      <p:sp>
        <p:nvSpPr>
          <p:cNvPr id="37" name="Content Placeholder 2">
            <a:extLst>
              <a:ext uri="{FF2B5EF4-FFF2-40B4-BE49-F238E27FC236}">
                <a16:creationId xmlns:a16="http://schemas.microsoft.com/office/drawing/2014/main" id="{D21AE9A7-A0D7-D8A3-042E-973795A69E21}"/>
              </a:ext>
            </a:extLst>
          </p:cNvPr>
          <p:cNvSpPr txBox="1">
            <a:spLocks/>
          </p:cNvSpPr>
          <p:nvPr/>
        </p:nvSpPr>
        <p:spPr>
          <a:xfrm>
            <a:off x="335360" y="5769129"/>
            <a:ext cx="8778660" cy="65897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alibri" panose="020F0502020204030204" pitchFamily="34" charset="0"/>
              </a:rPr>
              <a:t>Close windows and doors when the heating is on.</a:t>
            </a:r>
          </a:p>
        </p:txBody>
      </p:sp>
      <p:pic>
        <p:nvPicPr>
          <p:cNvPr id="38" name="Picture 37">
            <a:extLst>
              <a:ext uri="{FF2B5EF4-FFF2-40B4-BE49-F238E27FC236}">
                <a16:creationId xmlns:a16="http://schemas.microsoft.com/office/drawing/2014/main" id="{56526118-766D-E024-DC71-E244DFFC6E73}"/>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rot="5400000">
            <a:off x="7776532" y="1892209"/>
            <a:ext cx="3838148" cy="3838148"/>
          </a:xfrm>
          <a:prstGeom prst="ellipse">
            <a:avLst/>
          </a:prstGeom>
          <a:ln>
            <a:solidFill>
              <a:srgbClr val="A05EB5"/>
            </a:solidFill>
          </a:ln>
        </p:spPr>
      </p:pic>
    </p:spTree>
    <p:extLst>
      <p:ext uri="{BB962C8B-B14F-4D97-AF65-F5344CB8AC3E}">
        <p14:creationId xmlns:p14="http://schemas.microsoft.com/office/powerpoint/2010/main" val="260336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4">
                                            <p:txEl>
                                              <p:pRg st="0" end="0"/>
                                            </p:txEl>
                                          </p:spTgt>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7">
                                            <p:txEl>
                                              <p:pRg st="0" end="0"/>
                                            </p:txEl>
                                          </p:spTgt>
                                        </p:tgtEl>
                                        <p:attrNameLst>
                                          <p:attrName>style.visibility</p:attrName>
                                        </p:attrNameLst>
                                      </p:cBhvr>
                                      <p:to>
                                        <p:strVal val="visible"/>
                                      </p:to>
                                    </p:set>
                                  </p:childTnLst>
                                </p:cTn>
                              </p:par>
                              <p:par>
                                <p:cTn id="28" presetID="10"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xEl>
                                              <p:pRg st="0" end="0"/>
                                            </p:txEl>
                                          </p:spTgt>
                                        </p:tgtEl>
                                        <p:attrNameLst>
                                          <p:attrName>style.visibility</p:attrName>
                                        </p:attrNameLst>
                                      </p:cBhvr>
                                      <p:to>
                                        <p:strVal val="visible"/>
                                      </p:to>
                                    </p:se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1">
                                            <p:txEl>
                                              <p:pRg st="0" end="0"/>
                                            </p:txEl>
                                          </p:spTgt>
                                        </p:tgtEl>
                                        <p:attrNameLst>
                                          <p:attrName>style.visibility</p:attrName>
                                        </p:attrNameLst>
                                      </p:cBhvr>
                                      <p:to>
                                        <p:strVal val="visible"/>
                                      </p:to>
                                    </p:set>
                                  </p:childTnLst>
                                </p:cTn>
                              </p:par>
                              <p:par>
                                <p:cTn id="42" presetID="10" presetClass="entr" presetSubtype="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
                                            <p:txEl>
                                              <p:pRg st="0" end="0"/>
                                            </p:txEl>
                                          </p:spTgt>
                                        </p:tgtEl>
                                        <p:attrNameLst>
                                          <p:attrName>style.visibility</p:attrName>
                                        </p:attrNameLst>
                                      </p:cBhvr>
                                      <p:to>
                                        <p:strVal val="visible"/>
                                      </p:to>
                                    </p:set>
                                  </p:childTnLst>
                                </p:cTn>
                              </p:par>
                              <p:par>
                                <p:cTn id="49" presetID="10" presetClass="entr" presetSubtype="0"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5">
                                            <p:txEl>
                                              <p:pRg st="0" end="0"/>
                                            </p:txEl>
                                          </p:spTgt>
                                        </p:tgtEl>
                                        <p:attrNameLst>
                                          <p:attrName>style.visibility</p:attrName>
                                        </p:attrNameLst>
                                      </p:cBhvr>
                                      <p:to>
                                        <p:strVal val="visible"/>
                                      </p:to>
                                    </p:set>
                                  </p:childTnLst>
                                </p:cTn>
                              </p:par>
                              <p:par>
                                <p:cTn id="56" presetID="10" presetClass="entr" presetSubtype="0"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7">
                                            <p:txEl>
                                              <p:pRg st="0" end="0"/>
                                            </p:txEl>
                                          </p:spTgt>
                                        </p:tgtEl>
                                        <p:attrNameLst>
                                          <p:attrName>style.visibility</p:attrName>
                                        </p:attrNameLst>
                                      </p:cBhvr>
                                      <p:to>
                                        <p:strVal val="visible"/>
                                      </p:to>
                                    </p:set>
                                  </p:childTnLst>
                                </p:cTn>
                              </p:par>
                              <p:par>
                                <p:cTn id="63" presetID="10" presetClass="entr" presetSubtype="0" fill="hold"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4" grpId="0" build="p"/>
      <p:bldP spid="25" grpId="0" build="p"/>
      <p:bldP spid="27" grpId="0" build="p"/>
      <p:bldP spid="29" grpId="0" build="p"/>
      <p:bldP spid="31" grpId="0" build="p"/>
      <p:bldP spid="33" grpId="0" build="p"/>
      <p:bldP spid="35" grpId="0" build="p"/>
      <p:bldP spid="3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3AC4B-49C6-A10E-AD12-CDA8F3B86AE5}"/>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C361CA1-3A88-57CE-F9EA-6A66C6461CE1}"/>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C6F0CE98-7161-36F2-6473-3A7E2FFFE820}"/>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2D385019-DF65-C0E7-F3D3-5AAEF198F384}"/>
              </a:ext>
            </a:extLst>
          </p:cNvPr>
          <p:cNvSpPr>
            <a:spLocks noGrp="1"/>
          </p:cNvSpPr>
          <p:nvPr>
            <p:ph type="sldNum" sz="quarter" idx="12"/>
          </p:nvPr>
        </p:nvSpPr>
        <p:spPr/>
        <p:txBody>
          <a:bodyPr/>
          <a:lstStyle/>
          <a:p>
            <a:fld id="{3686A617-C4D3-4D9A-8A46-533505A69CB9}" type="slidenum">
              <a:rPr lang="fr-FR" smtClean="0"/>
              <a:pPr/>
              <a:t>15</a:t>
            </a:fld>
            <a:endParaRPr lang="fr-FR" dirty="0"/>
          </a:p>
        </p:txBody>
      </p:sp>
      <p:sp>
        <p:nvSpPr>
          <p:cNvPr id="9" name="Titolo 6">
            <a:extLst>
              <a:ext uri="{FF2B5EF4-FFF2-40B4-BE49-F238E27FC236}">
                <a16:creationId xmlns:a16="http://schemas.microsoft.com/office/drawing/2014/main" id="{E6043015-787C-33E8-55B4-D5A2CF3FCF6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rgbClr val="1A1449"/>
                </a:solidFill>
                <a:latin typeface="Calibri" panose="020F0502020204030204" pitchFamily="34" charset="0"/>
              </a:rPr>
              <a:t>Improving</a:t>
            </a:r>
            <a:r>
              <a:rPr lang="it-IT" dirty="0">
                <a:solidFill>
                  <a:srgbClr val="1A1449"/>
                </a:solidFill>
                <a:latin typeface="Calibri" panose="020F0502020204030204" pitchFamily="34" charset="0"/>
              </a:rPr>
              <a:t> </a:t>
            </a:r>
            <a:r>
              <a:rPr lang="it-IT" dirty="0" err="1">
                <a:solidFill>
                  <a:srgbClr val="1A1449"/>
                </a:solidFill>
                <a:latin typeface="Calibri" panose="020F0502020204030204" pitchFamily="34" charset="0"/>
              </a:rPr>
              <a:t>sustainability</a:t>
            </a:r>
            <a:r>
              <a:rPr lang="it-IT" dirty="0">
                <a:solidFill>
                  <a:srgbClr val="1A1449"/>
                </a:solidFill>
                <a:latin typeface="Calibri" panose="020F0502020204030204" pitchFamily="34" charset="0"/>
              </a:rPr>
              <a:t> in </a:t>
            </a:r>
            <a:r>
              <a:rPr lang="it-IT" dirty="0" err="1">
                <a:solidFill>
                  <a:srgbClr val="1A1449"/>
                </a:solidFill>
                <a:latin typeface="Calibri" panose="020F0502020204030204" pitchFamily="34" charset="0"/>
              </a:rPr>
              <a:t>our</a:t>
            </a:r>
            <a:r>
              <a:rPr lang="it-IT" dirty="0">
                <a:solidFill>
                  <a:srgbClr val="1A1449"/>
                </a:solidFill>
                <a:latin typeface="Calibri" panose="020F0502020204030204" pitchFamily="34" charset="0"/>
              </a:rPr>
              <a:t> school</a:t>
            </a:r>
          </a:p>
        </p:txBody>
      </p:sp>
      <p:sp>
        <p:nvSpPr>
          <p:cNvPr id="17" name="Content Placeholder 2">
            <a:extLst>
              <a:ext uri="{FF2B5EF4-FFF2-40B4-BE49-F238E27FC236}">
                <a16:creationId xmlns:a16="http://schemas.microsoft.com/office/drawing/2014/main" id="{F3CE9C32-D975-F009-4038-B6C571CEE354}"/>
              </a:ext>
            </a:extLst>
          </p:cNvPr>
          <p:cNvSpPr>
            <a:spLocks noGrp="1"/>
          </p:cNvSpPr>
          <p:nvPr>
            <p:ph idx="1"/>
          </p:nvPr>
        </p:nvSpPr>
        <p:spPr>
          <a:xfrm>
            <a:off x="335360" y="2008095"/>
            <a:ext cx="11211181" cy="4085202"/>
          </a:xfrm>
        </p:spPr>
        <p:txBody>
          <a:bodyPr vert="horz" lIns="91440" tIns="45720" rIns="91440" bIns="45720" rtlCol="0" anchor="t">
            <a:normAutofit/>
          </a:bodyPr>
          <a:lstStyle/>
          <a:p>
            <a:pPr>
              <a:lnSpc>
                <a:spcPct val="100000"/>
              </a:lnSpc>
            </a:pPr>
            <a:endParaRPr lang="en-GB" dirty="0">
              <a:cs typeface="Calibri" panose="020F0502020204030204" pitchFamily="34" charset="0"/>
            </a:endParaRPr>
          </a:p>
        </p:txBody>
      </p:sp>
    </p:spTree>
    <p:extLst>
      <p:ext uri="{BB962C8B-B14F-4D97-AF65-F5344CB8AC3E}">
        <p14:creationId xmlns:p14="http://schemas.microsoft.com/office/powerpoint/2010/main" val="2075405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73064-39BE-E7E1-46F8-7177FD452393}"/>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35732088-4731-4391-D16C-6847AB9ABB61}"/>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37EE8468-621F-9D0E-795C-5A5D8C959D6A}"/>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94D00A74-296E-AC29-8C2B-C08AD99471A1}"/>
              </a:ext>
            </a:extLst>
          </p:cNvPr>
          <p:cNvSpPr>
            <a:spLocks noGrp="1"/>
          </p:cNvSpPr>
          <p:nvPr>
            <p:ph type="sldNum" sz="quarter" idx="12"/>
          </p:nvPr>
        </p:nvSpPr>
        <p:spPr/>
        <p:txBody>
          <a:bodyPr/>
          <a:lstStyle/>
          <a:p>
            <a:fld id="{3686A617-C4D3-4D9A-8A46-533505A69CB9}" type="slidenum">
              <a:rPr lang="fr-FR" smtClean="0"/>
              <a:pPr/>
              <a:t>16</a:t>
            </a:fld>
            <a:endParaRPr lang="fr-FR" dirty="0"/>
          </a:p>
        </p:txBody>
      </p:sp>
      <p:sp>
        <p:nvSpPr>
          <p:cNvPr id="24" name="TextBox 23">
            <a:extLst>
              <a:ext uri="{FF2B5EF4-FFF2-40B4-BE49-F238E27FC236}">
                <a16:creationId xmlns:a16="http://schemas.microsoft.com/office/drawing/2014/main" id="{D711F7B9-4E12-F6C4-80C0-D53DD49A6586}"/>
              </a:ext>
            </a:extLst>
          </p:cNvPr>
          <p:cNvSpPr txBox="1"/>
          <p:nvPr/>
        </p:nvSpPr>
        <p:spPr>
          <a:xfrm>
            <a:off x="8259745" y="3989196"/>
            <a:ext cx="184731" cy="369332"/>
          </a:xfrm>
          <a:prstGeom prst="rect">
            <a:avLst/>
          </a:prstGeom>
          <a:noFill/>
        </p:spPr>
        <p:txBody>
          <a:bodyPr wrap="none" rtlCol="0">
            <a:spAutoFit/>
          </a:bodyPr>
          <a:lstStyle/>
          <a:p>
            <a:endParaRPr lang="en-US" dirty="0">
              <a:latin typeface="Calibri" panose="020F0502020204030204" pitchFamily="34" charset="0"/>
            </a:endParaRPr>
          </a:p>
        </p:txBody>
      </p:sp>
      <p:sp>
        <p:nvSpPr>
          <p:cNvPr id="9" name="Titolo 6">
            <a:extLst>
              <a:ext uri="{FF2B5EF4-FFF2-40B4-BE49-F238E27FC236}">
                <a16:creationId xmlns:a16="http://schemas.microsoft.com/office/drawing/2014/main" id="{16AF3890-1660-6E87-508F-36C85E1E535E}"/>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rgbClr val="1A1449"/>
                </a:solidFill>
                <a:latin typeface="Calibri" panose="020F0502020204030204" pitchFamily="34" charset="0"/>
              </a:rPr>
              <a:t>Working </a:t>
            </a:r>
            <a:r>
              <a:rPr lang="it-IT" dirty="0" err="1">
                <a:solidFill>
                  <a:srgbClr val="1A1449"/>
                </a:solidFill>
                <a:latin typeface="Calibri" panose="020F0502020204030204" pitchFamily="34" charset="0"/>
              </a:rPr>
              <a:t>together</a:t>
            </a:r>
            <a:endParaRPr lang="it-IT" dirty="0">
              <a:solidFill>
                <a:srgbClr val="1A1449"/>
              </a:solidFill>
              <a:latin typeface="Calibri" panose="020F0502020204030204" pitchFamily="34" charset="0"/>
            </a:endParaRPr>
          </a:p>
        </p:txBody>
      </p:sp>
      <p:grpSp>
        <p:nvGrpSpPr>
          <p:cNvPr id="17" name="Group 16">
            <a:extLst>
              <a:ext uri="{FF2B5EF4-FFF2-40B4-BE49-F238E27FC236}">
                <a16:creationId xmlns:a16="http://schemas.microsoft.com/office/drawing/2014/main" id="{0FACD791-8866-E789-66C1-FA81A0833BDD}"/>
              </a:ext>
            </a:extLst>
          </p:cNvPr>
          <p:cNvGrpSpPr/>
          <p:nvPr/>
        </p:nvGrpSpPr>
        <p:grpSpPr>
          <a:xfrm>
            <a:off x="335360" y="1759872"/>
            <a:ext cx="11446218" cy="4333424"/>
            <a:chOff x="335360" y="1759872"/>
            <a:chExt cx="11446218" cy="4333424"/>
          </a:xfrm>
        </p:grpSpPr>
        <p:sp>
          <p:nvSpPr>
            <p:cNvPr id="8" name="Snip and Round Single Corner of Rectangle 7">
              <a:extLst>
                <a:ext uri="{FF2B5EF4-FFF2-40B4-BE49-F238E27FC236}">
                  <a16:creationId xmlns:a16="http://schemas.microsoft.com/office/drawing/2014/main" id="{2E086629-28CC-51ED-E2F1-32037B7F9884}"/>
                </a:ext>
              </a:extLst>
            </p:cNvPr>
            <p:cNvSpPr/>
            <p:nvPr/>
          </p:nvSpPr>
          <p:spPr>
            <a:xfrm flipH="1">
              <a:off x="340578" y="1759872"/>
              <a:ext cx="11441000" cy="4333424"/>
            </a:xfrm>
            <a:prstGeom prst="snipRoundRect">
              <a:avLst>
                <a:gd name="adj1" fmla="val 0"/>
                <a:gd name="adj2" fmla="val 17185"/>
              </a:avLst>
            </a:prstGeom>
            <a:solidFill>
              <a:srgbClr val="3D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3" name="Content Placeholder 2">
              <a:extLst>
                <a:ext uri="{FF2B5EF4-FFF2-40B4-BE49-F238E27FC236}">
                  <a16:creationId xmlns:a16="http://schemas.microsoft.com/office/drawing/2014/main" id="{9767C788-F602-E23E-11D9-05349FF91161}"/>
                </a:ext>
              </a:extLst>
            </p:cNvPr>
            <p:cNvSpPr txBox="1">
              <a:spLocks/>
            </p:cNvSpPr>
            <p:nvPr/>
          </p:nvSpPr>
          <p:spPr>
            <a:xfrm>
              <a:off x="6755647" y="2104824"/>
              <a:ext cx="4598154" cy="244924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panose="020F0502020204030204" pitchFamily="34" charset="0"/>
                </a:rPr>
                <a:t>Ants build nests together and work as a team to carry food back to the nest.</a:t>
              </a:r>
            </a:p>
          </p:txBody>
        </p:sp>
        <p:pic>
          <p:nvPicPr>
            <p:cNvPr id="7" name="Picture 6">
              <a:extLst>
                <a:ext uri="{FF2B5EF4-FFF2-40B4-BE49-F238E27FC236}">
                  <a16:creationId xmlns:a16="http://schemas.microsoft.com/office/drawing/2014/main" id="{A2DAE1D2-8120-7FF4-F2D7-3A7CFFDC32B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V="1">
              <a:off x="703334" y="2149746"/>
              <a:ext cx="5689557" cy="3569735"/>
            </a:xfrm>
            <a:prstGeom prst="snipRoundRect">
              <a:avLst>
                <a:gd name="adj1" fmla="val 0"/>
                <a:gd name="adj2" fmla="val 0"/>
              </a:avLst>
            </a:prstGeom>
          </p:spPr>
        </p:pic>
        <p:sp>
          <p:nvSpPr>
            <p:cNvPr id="12" name="Right Triangle 11">
              <a:extLst>
                <a:ext uri="{FF2B5EF4-FFF2-40B4-BE49-F238E27FC236}">
                  <a16:creationId xmlns:a16="http://schemas.microsoft.com/office/drawing/2014/main" id="{0DFC79C0-FE0A-B826-D607-A7322B703E0B}"/>
                </a:ext>
              </a:extLst>
            </p:cNvPr>
            <p:cNvSpPr/>
            <p:nvPr/>
          </p:nvSpPr>
          <p:spPr>
            <a:xfrm rot="16200000">
              <a:off x="337159" y="1764513"/>
              <a:ext cx="732756" cy="736354"/>
            </a:xfrm>
            <a:prstGeom prst="rtTriangle">
              <a:avLst/>
            </a:prstGeom>
            <a:solidFill>
              <a:srgbClr val="2D8E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18" name="Group 17">
            <a:extLst>
              <a:ext uri="{FF2B5EF4-FFF2-40B4-BE49-F238E27FC236}">
                <a16:creationId xmlns:a16="http://schemas.microsoft.com/office/drawing/2014/main" id="{6221FB05-7A0C-6F12-0A23-02415D70B4EC}"/>
              </a:ext>
            </a:extLst>
          </p:cNvPr>
          <p:cNvGrpSpPr/>
          <p:nvPr/>
        </p:nvGrpSpPr>
        <p:grpSpPr>
          <a:xfrm>
            <a:off x="332357" y="1759871"/>
            <a:ext cx="11449221" cy="4333425"/>
            <a:chOff x="332357" y="1759871"/>
            <a:chExt cx="11449221" cy="4333425"/>
          </a:xfrm>
        </p:grpSpPr>
        <p:sp>
          <p:nvSpPr>
            <p:cNvPr id="20" name="Snip and Round Single Corner of Rectangle 19">
              <a:extLst>
                <a:ext uri="{FF2B5EF4-FFF2-40B4-BE49-F238E27FC236}">
                  <a16:creationId xmlns:a16="http://schemas.microsoft.com/office/drawing/2014/main" id="{E57C8651-4828-F98E-D531-7FEF6F13D517}"/>
                </a:ext>
              </a:extLst>
            </p:cNvPr>
            <p:cNvSpPr/>
            <p:nvPr/>
          </p:nvSpPr>
          <p:spPr>
            <a:xfrm flipH="1">
              <a:off x="340578" y="1759872"/>
              <a:ext cx="11441000" cy="4333424"/>
            </a:xfrm>
            <a:prstGeom prst="snipRoundRect">
              <a:avLst>
                <a:gd name="adj1" fmla="val 0"/>
                <a:gd name="adj2" fmla="val 17185"/>
              </a:avLst>
            </a:prstGeom>
            <a:solidFill>
              <a:srgbClr val="FAC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Content Placeholder 2">
              <a:extLst>
                <a:ext uri="{FF2B5EF4-FFF2-40B4-BE49-F238E27FC236}">
                  <a16:creationId xmlns:a16="http://schemas.microsoft.com/office/drawing/2014/main" id="{10772587-E736-1849-902E-16D8692355AF}"/>
                </a:ext>
              </a:extLst>
            </p:cNvPr>
            <p:cNvSpPr txBox="1">
              <a:spLocks/>
            </p:cNvSpPr>
            <p:nvPr/>
          </p:nvSpPr>
          <p:spPr>
            <a:xfrm>
              <a:off x="6755647" y="2104824"/>
              <a:ext cx="4598154" cy="201894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panose="020F0502020204030204" pitchFamily="34" charset="0"/>
                </a:rPr>
                <a:t>Penguins huddle together to protect their eggs from the cold.</a:t>
              </a:r>
            </a:p>
          </p:txBody>
        </p:sp>
        <p:pic>
          <p:nvPicPr>
            <p:cNvPr id="22" name="Picture 21">
              <a:extLst>
                <a:ext uri="{FF2B5EF4-FFF2-40B4-BE49-F238E27FC236}">
                  <a16:creationId xmlns:a16="http://schemas.microsoft.com/office/drawing/2014/main" id="{2A877DB0-CB1E-4371-70DE-896BAF71560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0800000" flipV="1">
              <a:off x="703334" y="2149746"/>
              <a:ext cx="5689557" cy="3569735"/>
            </a:xfrm>
            <a:prstGeom prst="snipRoundRect">
              <a:avLst>
                <a:gd name="adj1" fmla="val 0"/>
                <a:gd name="adj2" fmla="val 0"/>
              </a:avLst>
            </a:prstGeom>
          </p:spPr>
        </p:pic>
        <p:sp>
          <p:nvSpPr>
            <p:cNvPr id="23" name="Right Triangle 22">
              <a:extLst>
                <a:ext uri="{FF2B5EF4-FFF2-40B4-BE49-F238E27FC236}">
                  <a16:creationId xmlns:a16="http://schemas.microsoft.com/office/drawing/2014/main" id="{36C9BEEA-A930-AC81-CC24-DCB249149B2B}"/>
                </a:ext>
              </a:extLst>
            </p:cNvPr>
            <p:cNvSpPr/>
            <p:nvPr/>
          </p:nvSpPr>
          <p:spPr>
            <a:xfrm rot="16200000">
              <a:off x="330934" y="1761294"/>
              <a:ext cx="739197" cy="736352"/>
            </a:xfrm>
            <a:prstGeom prst="rtTriangle">
              <a:avLst/>
            </a:prstGeom>
            <a:solidFill>
              <a:srgbClr val="B191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25" name="Group 24">
            <a:extLst>
              <a:ext uri="{FF2B5EF4-FFF2-40B4-BE49-F238E27FC236}">
                <a16:creationId xmlns:a16="http://schemas.microsoft.com/office/drawing/2014/main" id="{34CAB7C1-F9E2-97D5-51CD-E3E3F6B1E7C9}"/>
              </a:ext>
            </a:extLst>
          </p:cNvPr>
          <p:cNvGrpSpPr/>
          <p:nvPr/>
        </p:nvGrpSpPr>
        <p:grpSpPr>
          <a:xfrm>
            <a:off x="332356" y="1759870"/>
            <a:ext cx="11441000" cy="4333425"/>
            <a:chOff x="340578" y="1759871"/>
            <a:chExt cx="11441000" cy="4333425"/>
          </a:xfrm>
        </p:grpSpPr>
        <p:sp>
          <p:nvSpPr>
            <p:cNvPr id="26" name="Snip and Round Single Corner of Rectangle 25">
              <a:extLst>
                <a:ext uri="{FF2B5EF4-FFF2-40B4-BE49-F238E27FC236}">
                  <a16:creationId xmlns:a16="http://schemas.microsoft.com/office/drawing/2014/main" id="{560B11CB-C189-0705-4A08-BBB2D3A9129F}"/>
                </a:ext>
              </a:extLst>
            </p:cNvPr>
            <p:cNvSpPr/>
            <p:nvPr/>
          </p:nvSpPr>
          <p:spPr>
            <a:xfrm flipH="1">
              <a:off x="340578" y="1759872"/>
              <a:ext cx="11441000" cy="4333424"/>
            </a:xfrm>
            <a:prstGeom prst="snipRoundRect">
              <a:avLst>
                <a:gd name="adj1" fmla="val 0"/>
                <a:gd name="adj2" fmla="val 15944"/>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7" name="Content Placeholder 2">
              <a:extLst>
                <a:ext uri="{FF2B5EF4-FFF2-40B4-BE49-F238E27FC236}">
                  <a16:creationId xmlns:a16="http://schemas.microsoft.com/office/drawing/2014/main" id="{AB708748-A60B-1DBC-E635-E160A104AEE7}"/>
                </a:ext>
              </a:extLst>
            </p:cNvPr>
            <p:cNvSpPr txBox="1">
              <a:spLocks/>
            </p:cNvSpPr>
            <p:nvPr/>
          </p:nvSpPr>
          <p:spPr>
            <a:xfrm>
              <a:off x="6755647" y="2104824"/>
              <a:ext cx="4598154" cy="308177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solidFill>
                    <a:schemeClr val="bg1"/>
                  </a:solidFill>
                  <a:latin typeface="Calibri" panose="020F0502020204030204" pitchFamily="34" charset="0"/>
                </a:rPr>
                <a:t>Bees work together to collect pollen from flowers and take it back to the hive to make honey.</a:t>
              </a:r>
            </a:p>
          </p:txBody>
        </p:sp>
        <p:pic>
          <p:nvPicPr>
            <p:cNvPr id="28" name="Picture 27">
              <a:extLst>
                <a:ext uri="{FF2B5EF4-FFF2-40B4-BE49-F238E27FC236}">
                  <a16:creationId xmlns:a16="http://schemas.microsoft.com/office/drawing/2014/main" id="{41AF5960-1DEE-EC3D-51B9-B83A0494FE9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0800000" flipV="1">
              <a:off x="703334" y="2149746"/>
              <a:ext cx="5689557" cy="3569735"/>
            </a:xfrm>
            <a:prstGeom prst="snipRoundRect">
              <a:avLst>
                <a:gd name="adj1" fmla="val 0"/>
                <a:gd name="adj2" fmla="val 0"/>
              </a:avLst>
            </a:prstGeom>
          </p:spPr>
        </p:pic>
        <p:sp>
          <p:nvSpPr>
            <p:cNvPr id="29" name="Right Triangle 28">
              <a:extLst>
                <a:ext uri="{FF2B5EF4-FFF2-40B4-BE49-F238E27FC236}">
                  <a16:creationId xmlns:a16="http://schemas.microsoft.com/office/drawing/2014/main" id="{C24BE9B6-8E33-A4AF-A0B8-D99AC95A7618}"/>
                </a:ext>
              </a:extLst>
            </p:cNvPr>
            <p:cNvSpPr/>
            <p:nvPr/>
          </p:nvSpPr>
          <p:spPr>
            <a:xfrm rot="16200000">
              <a:off x="339291" y="1761159"/>
              <a:ext cx="696768" cy="694192"/>
            </a:xfrm>
            <a:prstGeom prst="rtTriangle">
              <a:avLst/>
            </a:prstGeom>
            <a:solidFill>
              <a:srgbClr val="804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30" name="Group 29">
            <a:extLst>
              <a:ext uri="{FF2B5EF4-FFF2-40B4-BE49-F238E27FC236}">
                <a16:creationId xmlns:a16="http://schemas.microsoft.com/office/drawing/2014/main" id="{E7F1D530-D4B2-4BB0-58F4-CC3D55DB54FB}"/>
              </a:ext>
            </a:extLst>
          </p:cNvPr>
          <p:cNvGrpSpPr/>
          <p:nvPr/>
        </p:nvGrpSpPr>
        <p:grpSpPr>
          <a:xfrm>
            <a:off x="334963" y="1757867"/>
            <a:ext cx="11441000" cy="4333425"/>
            <a:chOff x="340578" y="1759871"/>
            <a:chExt cx="11441000" cy="4333425"/>
          </a:xfrm>
        </p:grpSpPr>
        <p:sp>
          <p:nvSpPr>
            <p:cNvPr id="31" name="Snip and Round Single Corner of Rectangle 30">
              <a:extLst>
                <a:ext uri="{FF2B5EF4-FFF2-40B4-BE49-F238E27FC236}">
                  <a16:creationId xmlns:a16="http://schemas.microsoft.com/office/drawing/2014/main" id="{146C1948-340F-9049-AC4F-842C5C108E0B}"/>
                </a:ext>
              </a:extLst>
            </p:cNvPr>
            <p:cNvSpPr/>
            <p:nvPr/>
          </p:nvSpPr>
          <p:spPr>
            <a:xfrm flipH="1">
              <a:off x="340578" y="1759872"/>
              <a:ext cx="11441000" cy="4333424"/>
            </a:xfrm>
            <a:prstGeom prst="snipRoundRect">
              <a:avLst>
                <a:gd name="adj1" fmla="val 0"/>
                <a:gd name="adj2" fmla="val 15944"/>
              </a:avLst>
            </a:prstGeom>
            <a:solidFill>
              <a:srgbClr val="F8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2" name="Content Placeholder 2">
              <a:extLst>
                <a:ext uri="{FF2B5EF4-FFF2-40B4-BE49-F238E27FC236}">
                  <a16:creationId xmlns:a16="http://schemas.microsoft.com/office/drawing/2014/main" id="{F3B45764-F55E-A49E-231C-49F370347851}"/>
                </a:ext>
              </a:extLst>
            </p:cNvPr>
            <p:cNvSpPr txBox="1">
              <a:spLocks/>
            </p:cNvSpPr>
            <p:nvPr/>
          </p:nvSpPr>
          <p:spPr>
            <a:xfrm>
              <a:off x="6755647" y="2104824"/>
              <a:ext cx="4598154" cy="308177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latin typeface="Calibri" panose="020F0502020204030204" pitchFamily="34" charset="0"/>
                </a:rPr>
                <a:t>Meerkats stand together for protection and take turns to look out for danger.</a:t>
              </a:r>
            </a:p>
          </p:txBody>
        </p:sp>
        <p:pic>
          <p:nvPicPr>
            <p:cNvPr id="33" name="Picture 32">
              <a:extLst>
                <a:ext uri="{FF2B5EF4-FFF2-40B4-BE49-F238E27FC236}">
                  <a16:creationId xmlns:a16="http://schemas.microsoft.com/office/drawing/2014/main" id="{EB817E6D-BC50-3D66-C354-7E43BBB56EE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10800000" flipV="1">
              <a:off x="703334" y="2149746"/>
              <a:ext cx="5689557" cy="3569735"/>
            </a:xfrm>
            <a:prstGeom prst="snipRoundRect">
              <a:avLst>
                <a:gd name="adj1" fmla="val 0"/>
                <a:gd name="adj2" fmla="val 0"/>
              </a:avLst>
            </a:prstGeom>
          </p:spPr>
        </p:pic>
        <p:sp>
          <p:nvSpPr>
            <p:cNvPr id="34" name="Right Triangle 33">
              <a:extLst>
                <a:ext uri="{FF2B5EF4-FFF2-40B4-BE49-F238E27FC236}">
                  <a16:creationId xmlns:a16="http://schemas.microsoft.com/office/drawing/2014/main" id="{BD2978E7-9F6F-DB3D-123B-29B78D9C1D39}"/>
                </a:ext>
              </a:extLst>
            </p:cNvPr>
            <p:cNvSpPr/>
            <p:nvPr/>
          </p:nvSpPr>
          <p:spPr>
            <a:xfrm rot="16200000">
              <a:off x="339291" y="1761159"/>
              <a:ext cx="696768" cy="694192"/>
            </a:xfrm>
            <a:prstGeom prst="rtTriangle">
              <a:avLst/>
            </a:prstGeom>
            <a:solidFill>
              <a:srgbClr val="D185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35" name="Group 34">
            <a:extLst>
              <a:ext uri="{FF2B5EF4-FFF2-40B4-BE49-F238E27FC236}">
                <a16:creationId xmlns:a16="http://schemas.microsoft.com/office/drawing/2014/main" id="{270BB5E8-EB89-ED4A-7DBE-772708E879C4}"/>
              </a:ext>
            </a:extLst>
          </p:cNvPr>
          <p:cNvGrpSpPr/>
          <p:nvPr/>
        </p:nvGrpSpPr>
        <p:grpSpPr>
          <a:xfrm>
            <a:off x="324134" y="1734985"/>
            <a:ext cx="11441000" cy="4333425"/>
            <a:chOff x="340578" y="1759871"/>
            <a:chExt cx="11441000" cy="4333425"/>
          </a:xfrm>
        </p:grpSpPr>
        <p:sp>
          <p:nvSpPr>
            <p:cNvPr id="36" name="Snip and Round Single Corner of Rectangle 35">
              <a:extLst>
                <a:ext uri="{FF2B5EF4-FFF2-40B4-BE49-F238E27FC236}">
                  <a16:creationId xmlns:a16="http://schemas.microsoft.com/office/drawing/2014/main" id="{3E2F78E5-2A28-0A86-B6FE-0C9BC991BD51}"/>
                </a:ext>
              </a:extLst>
            </p:cNvPr>
            <p:cNvSpPr/>
            <p:nvPr/>
          </p:nvSpPr>
          <p:spPr>
            <a:xfrm flipH="1">
              <a:off x="340578" y="1759872"/>
              <a:ext cx="11441000" cy="4333424"/>
            </a:xfrm>
            <a:prstGeom prst="snipRoundRect">
              <a:avLst>
                <a:gd name="adj1" fmla="val 0"/>
                <a:gd name="adj2" fmla="val 15944"/>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7" name="Content Placeholder 2">
              <a:extLst>
                <a:ext uri="{FF2B5EF4-FFF2-40B4-BE49-F238E27FC236}">
                  <a16:creationId xmlns:a16="http://schemas.microsoft.com/office/drawing/2014/main" id="{040FC937-A688-EA0E-D40F-7CA9495C121C}"/>
                </a:ext>
              </a:extLst>
            </p:cNvPr>
            <p:cNvSpPr txBox="1">
              <a:spLocks/>
            </p:cNvSpPr>
            <p:nvPr/>
          </p:nvSpPr>
          <p:spPr>
            <a:xfrm>
              <a:off x="6755647" y="2104824"/>
              <a:ext cx="4598154" cy="308177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solidFill>
                    <a:schemeClr val="bg1"/>
                  </a:solidFill>
                  <a:latin typeface="Calibri" panose="020F0502020204030204" pitchFamily="34" charset="0"/>
                </a:rPr>
                <a:t>Dolphins swim in a formation and work together to find fish to eat.</a:t>
              </a:r>
            </a:p>
          </p:txBody>
        </p:sp>
        <p:pic>
          <p:nvPicPr>
            <p:cNvPr id="38" name="Picture 37">
              <a:extLst>
                <a:ext uri="{FF2B5EF4-FFF2-40B4-BE49-F238E27FC236}">
                  <a16:creationId xmlns:a16="http://schemas.microsoft.com/office/drawing/2014/main" id="{5979DF97-4028-3B12-564E-C3376A087818}"/>
                </a:ext>
              </a:extLst>
            </p:cNvPr>
            <p:cNvPicPr>
              <a:picLocks noChangeAspect="1"/>
            </p:cNvPicPr>
            <p:nvPr/>
          </p:nvPicPr>
          <p:blipFill>
            <a:blip r:embed="rId7" cstate="screen">
              <a:extLst>
                <a:ext uri="{28A0092B-C50C-407E-A947-70E740481C1C}">
                  <a14:useLocalDpi xmlns:a14="http://schemas.microsoft.com/office/drawing/2010/main"/>
                </a:ext>
              </a:extLst>
            </a:blip>
            <a:srcRect l="-276"/>
            <a:stretch>
              <a:fillRect/>
            </a:stretch>
          </p:blipFill>
          <p:spPr>
            <a:xfrm rot="10800000" flipV="1">
              <a:off x="703334" y="2149746"/>
              <a:ext cx="5689557" cy="3569735"/>
            </a:xfrm>
            <a:prstGeom prst="snipRoundRect">
              <a:avLst>
                <a:gd name="adj1" fmla="val 0"/>
                <a:gd name="adj2" fmla="val 0"/>
              </a:avLst>
            </a:prstGeom>
          </p:spPr>
        </p:pic>
        <p:sp>
          <p:nvSpPr>
            <p:cNvPr id="39" name="Right Triangle 38">
              <a:extLst>
                <a:ext uri="{FF2B5EF4-FFF2-40B4-BE49-F238E27FC236}">
                  <a16:creationId xmlns:a16="http://schemas.microsoft.com/office/drawing/2014/main" id="{B9464B66-D035-AC9B-498F-5F579EE4A8D9}"/>
                </a:ext>
              </a:extLst>
            </p:cNvPr>
            <p:cNvSpPr/>
            <p:nvPr/>
          </p:nvSpPr>
          <p:spPr>
            <a:xfrm rot="16200000">
              <a:off x="339291" y="1761159"/>
              <a:ext cx="696768" cy="694192"/>
            </a:xfrm>
            <a:prstGeom prst="rtTriangle">
              <a:avLst/>
            </a:prstGeom>
            <a:solidFill>
              <a:srgbClr val="A4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40" name="Group 39">
            <a:extLst>
              <a:ext uri="{FF2B5EF4-FFF2-40B4-BE49-F238E27FC236}">
                <a16:creationId xmlns:a16="http://schemas.microsoft.com/office/drawing/2014/main" id="{27F9B01D-26B4-ABCE-2B5C-9E81B88A0308}"/>
              </a:ext>
            </a:extLst>
          </p:cNvPr>
          <p:cNvGrpSpPr/>
          <p:nvPr/>
        </p:nvGrpSpPr>
        <p:grpSpPr>
          <a:xfrm>
            <a:off x="340578" y="1736725"/>
            <a:ext cx="11441000" cy="4333425"/>
            <a:chOff x="340578" y="1759871"/>
            <a:chExt cx="11441000" cy="4333425"/>
          </a:xfrm>
        </p:grpSpPr>
        <p:sp>
          <p:nvSpPr>
            <p:cNvPr id="41" name="Snip and Round Single Corner of Rectangle 40">
              <a:extLst>
                <a:ext uri="{FF2B5EF4-FFF2-40B4-BE49-F238E27FC236}">
                  <a16:creationId xmlns:a16="http://schemas.microsoft.com/office/drawing/2014/main" id="{07E51165-E7FD-9596-9FFA-58529E45A1FA}"/>
                </a:ext>
              </a:extLst>
            </p:cNvPr>
            <p:cNvSpPr/>
            <p:nvPr/>
          </p:nvSpPr>
          <p:spPr>
            <a:xfrm flipH="1">
              <a:off x="340578" y="1759872"/>
              <a:ext cx="11441000" cy="4333424"/>
            </a:xfrm>
            <a:prstGeom prst="snipRoundRect">
              <a:avLst>
                <a:gd name="adj1" fmla="val 0"/>
                <a:gd name="adj2" fmla="val 15944"/>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2" name="Content Placeholder 2">
              <a:extLst>
                <a:ext uri="{FF2B5EF4-FFF2-40B4-BE49-F238E27FC236}">
                  <a16:creationId xmlns:a16="http://schemas.microsoft.com/office/drawing/2014/main" id="{00ECBB8D-1236-5897-08C0-66E27A70345D}"/>
                </a:ext>
              </a:extLst>
            </p:cNvPr>
            <p:cNvSpPr txBox="1">
              <a:spLocks/>
            </p:cNvSpPr>
            <p:nvPr/>
          </p:nvSpPr>
          <p:spPr>
            <a:xfrm>
              <a:off x="6755647" y="2104824"/>
              <a:ext cx="4598154" cy="36146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solidFill>
                    <a:schemeClr val="bg1"/>
                  </a:solidFill>
                  <a:latin typeface="Calibri" panose="020F0502020204030204" pitchFamily="34" charset="0"/>
                </a:rPr>
                <a:t>Geese fly in large groups, in a V-formation, taking turns to be at the front because that requires the most energy.</a:t>
              </a:r>
            </a:p>
          </p:txBody>
        </p:sp>
        <p:pic>
          <p:nvPicPr>
            <p:cNvPr id="43" name="Picture 42">
              <a:extLst>
                <a:ext uri="{FF2B5EF4-FFF2-40B4-BE49-F238E27FC236}">
                  <a16:creationId xmlns:a16="http://schemas.microsoft.com/office/drawing/2014/main" id="{28D6BB94-7804-58E3-57DD-8A0ECA9088F8}"/>
                </a:ext>
              </a:extLst>
            </p:cNvPr>
            <p:cNvPicPr>
              <a:picLocks noChangeAspect="1"/>
            </p:cNvPicPr>
            <p:nvPr/>
          </p:nvPicPr>
          <p:blipFill>
            <a:blip r:embed="rId8" cstate="screen">
              <a:extLst>
                <a:ext uri="{28A0092B-C50C-407E-A947-70E740481C1C}">
                  <a14:useLocalDpi xmlns:a14="http://schemas.microsoft.com/office/drawing/2010/main"/>
                </a:ext>
              </a:extLst>
            </a:blip>
            <a:srcRect l="-8"/>
            <a:stretch>
              <a:fillRect/>
            </a:stretch>
          </p:blipFill>
          <p:spPr>
            <a:xfrm rot="10800000" flipV="1">
              <a:off x="703334" y="2149746"/>
              <a:ext cx="5689557" cy="3569735"/>
            </a:xfrm>
            <a:prstGeom prst="snipRoundRect">
              <a:avLst>
                <a:gd name="adj1" fmla="val 0"/>
                <a:gd name="adj2" fmla="val 0"/>
              </a:avLst>
            </a:prstGeom>
          </p:spPr>
        </p:pic>
        <p:sp>
          <p:nvSpPr>
            <p:cNvPr id="44" name="Right Triangle 43">
              <a:extLst>
                <a:ext uri="{FF2B5EF4-FFF2-40B4-BE49-F238E27FC236}">
                  <a16:creationId xmlns:a16="http://schemas.microsoft.com/office/drawing/2014/main" id="{98A60C05-C91C-800A-FFE2-CA40316132A3}"/>
                </a:ext>
              </a:extLst>
            </p:cNvPr>
            <p:cNvSpPr/>
            <p:nvPr/>
          </p:nvSpPr>
          <p:spPr>
            <a:xfrm rot="16200000">
              <a:off x="339291" y="1761159"/>
              <a:ext cx="696768" cy="694192"/>
            </a:xfrm>
            <a:prstGeom prst="rtTriangle">
              <a:avLst/>
            </a:prstGeom>
            <a:solidFill>
              <a:srgbClr val="0059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Tree>
    <p:extLst>
      <p:ext uri="{BB962C8B-B14F-4D97-AF65-F5344CB8AC3E}">
        <p14:creationId xmlns:p14="http://schemas.microsoft.com/office/powerpoint/2010/main" val="261928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84FBF-3C9F-CF98-F25F-E709E442FB2B}"/>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1EBF3DB2-3441-5558-0647-7996EE151F7F}"/>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FFF2EA3B-6E7C-A353-5726-D959B7A7FE30}"/>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CDDF37D6-C43B-56E1-4B83-A97D3D18A970}"/>
              </a:ext>
            </a:extLst>
          </p:cNvPr>
          <p:cNvSpPr>
            <a:spLocks noGrp="1"/>
          </p:cNvSpPr>
          <p:nvPr>
            <p:ph type="sldNum" sz="quarter" idx="12"/>
          </p:nvPr>
        </p:nvSpPr>
        <p:spPr/>
        <p:txBody>
          <a:bodyPr/>
          <a:lstStyle/>
          <a:p>
            <a:fld id="{3686A617-C4D3-4D9A-8A46-533505A69CB9}" type="slidenum">
              <a:rPr lang="fr-FR" smtClean="0"/>
              <a:pPr/>
              <a:t>17</a:t>
            </a:fld>
            <a:endParaRPr lang="fr-FR" dirty="0"/>
          </a:p>
        </p:txBody>
      </p:sp>
      <p:sp>
        <p:nvSpPr>
          <p:cNvPr id="24" name="TextBox 23">
            <a:extLst>
              <a:ext uri="{FF2B5EF4-FFF2-40B4-BE49-F238E27FC236}">
                <a16:creationId xmlns:a16="http://schemas.microsoft.com/office/drawing/2014/main" id="{53296A00-5577-946E-CBBD-5999EFEBA23D}"/>
              </a:ext>
            </a:extLst>
          </p:cNvPr>
          <p:cNvSpPr txBox="1"/>
          <p:nvPr/>
        </p:nvSpPr>
        <p:spPr>
          <a:xfrm>
            <a:off x="8259745" y="3989196"/>
            <a:ext cx="184731" cy="369332"/>
          </a:xfrm>
          <a:prstGeom prst="rect">
            <a:avLst/>
          </a:prstGeom>
          <a:noFill/>
        </p:spPr>
        <p:txBody>
          <a:bodyPr wrap="none" rtlCol="0">
            <a:spAutoFit/>
          </a:bodyPr>
          <a:lstStyle/>
          <a:p>
            <a:endParaRPr lang="en-US" dirty="0">
              <a:latin typeface="Calibri" panose="020F0502020204030204" pitchFamily="34" charset="0"/>
            </a:endParaRPr>
          </a:p>
        </p:txBody>
      </p:sp>
      <p:sp>
        <p:nvSpPr>
          <p:cNvPr id="8" name="Segnaposto contenuto 8">
            <a:extLst>
              <a:ext uri="{FF2B5EF4-FFF2-40B4-BE49-F238E27FC236}">
                <a16:creationId xmlns:a16="http://schemas.microsoft.com/office/drawing/2014/main" id="{748A8E7E-C7A6-2DCD-D92C-824CB395F84B}"/>
              </a:ext>
            </a:extLst>
          </p:cNvPr>
          <p:cNvSpPr txBox="1">
            <a:spLocks/>
          </p:cNvSpPr>
          <p:nvPr/>
        </p:nvSpPr>
        <p:spPr>
          <a:xfrm>
            <a:off x="334963" y="1944001"/>
            <a:ext cx="5061790" cy="3982816"/>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a:ea typeface="Calibri"/>
                <a:cs typeface="Calibri"/>
              </a:rPr>
              <a:t>You might like to tell your family about everything our school is doing to make a real difference.</a:t>
            </a:r>
            <a:endParaRPr lang="en-US" sz="2800" dirty="0">
              <a:latin typeface="Calibri"/>
              <a:ea typeface="Calibri"/>
              <a:cs typeface="Calibri"/>
            </a:endParaRPr>
          </a:p>
          <a:p>
            <a:pPr marL="0" indent="0">
              <a:lnSpc>
                <a:spcPct val="100000"/>
              </a:lnSpc>
              <a:buNone/>
            </a:pPr>
            <a:endParaRPr lang="en-GB" sz="2800" dirty="0">
              <a:latin typeface="Calibri" panose="020F0502020204030204" pitchFamily="34" charset="0"/>
            </a:endParaRPr>
          </a:p>
          <a:p>
            <a:pPr marL="0" indent="0">
              <a:lnSpc>
                <a:spcPct val="100000"/>
              </a:lnSpc>
              <a:buNone/>
            </a:pPr>
            <a:r>
              <a:rPr lang="en-GB" sz="2800" dirty="0">
                <a:latin typeface="Calibri" panose="020F0502020204030204" pitchFamily="34" charset="0"/>
              </a:rPr>
              <a:t>If you have any ideas you'd like to share, please speak to one of the Eco Council team.</a:t>
            </a:r>
          </a:p>
        </p:txBody>
      </p:sp>
      <p:sp>
        <p:nvSpPr>
          <p:cNvPr id="9" name="Titolo 6">
            <a:extLst>
              <a:ext uri="{FF2B5EF4-FFF2-40B4-BE49-F238E27FC236}">
                <a16:creationId xmlns:a16="http://schemas.microsoft.com/office/drawing/2014/main" id="{A4B79062-AA8F-1CED-D857-E8ADAF14683A}"/>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rgbClr val="1A1449"/>
                </a:solidFill>
                <a:latin typeface="Calibri" panose="020F0502020204030204" pitchFamily="34" charset="0"/>
              </a:rPr>
              <a:t>Spread the word</a:t>
            </a:r>
          </a:p>
        </p:txBody>
      </p:sp>
      <p:pic>
        <p:nvPicPr>
          <p:cNvPr id="15" name="Picture Placeholder 14">
            <a:extLst>
              <a:ext uri="{FF2B5EF4-FFF2-40B4-BE49-F238E27FC236}">
                <a16:creationId xmlns:a16="http://schemas.microsoft.com/office/drawing/2014/main" id="{57FFAFB7-2422-D012-34F2-C1767317D832}"/>
              </a:ext>
            </a:extLst>
          </p:cNvPr>
          <p:cNvPicPr>
            <a:picLocks noChangeAspect="1"/>
          </p:cNvPicPr>
          <p:nvPr/>
        </p:nvPicPr>
        <p:blipFill>
          <a:blip r:embed="rId3" cstate="screen">
            <a:extLst>
              <a:ext uri="{28A0092B-C50C-407E-A947-70E740481C1C}">
                <a14:useLocalDpi xmlns:a14="http://schemas.microsoft.com/office/drawing/2010/main"/>
              </a:ext>
            </a:extLst>
          </a:blip>
          <a:srcRect r="-3140"/>
          <a:stretch>
            <a:fillRect/>
          </a:stretch>
        </p:blipFill>
        <p:spPr>
          <a:xfrm rot="16200000" flipH="1">
            <a:off x="6293121" y="-892830"/>
            <a:ext cx="8246718" cy="8246718"/>
          </a:xfrm>
          <a:prstGeom prst="ellipse">
            <a:avLst/>
          </a:prstGeom>
        </p:spPr>
      </p:pic>
    </p:spTree>
    <p:extLst>
      <p:ext uri="{BB962C8B-B14F-4D97-AF65-F5344CB8AC3E}">
        <p14:creationId xmlns:p14="http://schemas.microsoft.com/office/powerpoint/2010/main" val="1825107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57FDA-1FAE-0AC9-B39A-933A5CA5A966}"/>
            </a:ext>
          </a:extLst>
        </p:cNvPr>
        <p:cNvGrpSpPr/>
        <p:nvPr/>
      </p:nvGrpSpPr>
      <p:grpSpPr>
        <a:xfrm>
          <a:off x="0" y="0"/>
          <a:ext cx="0" cy="0"/>
          <a:chOff x="0" y="0"/>
          <a:chExt cx="0" cy="0"/>
        </a:xfrm>
      </p:grpSpPr>
      <p:pic>
        <p:nvPicPr>
          <p:cNvPr id="10" name="Picture 9" descr="A tree with the sun shining through it&#10;&#10;AI-generated content may be incorrect.">
            <a:extLst>
              <a:ext uri="{FF2B5EF4-FFF2-40B4-BE49-F238E27FC236}">
                <a16:creationId xmlns:a16="http://schemas.microsoft.com/office/drawing/2014/main" id="{89C74EC3-9516-48E5-183B-9FBFC29B03D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391072"/>
          </a:xfrm>
          <a:prstGeom prst="rect">
            <a:avLst/>
          </a:prstGeom>
        </p:spPr>
      </p:pic>
      <p:sp>
        <p:nvSpPr>
          <p:cNvPr id="4" name="Segnaposto piè di pagina 3">
            <a:extLst>
              <a:ext uri="{FF2B5EF4-FFF2-40B4-BE49-F238E27FC236}">
                <a16:creationId xmlns:a16="http://schemas.microsoft.com/office/drawing/2014/main" id="{99226751-AAD7-04FB-4A41-9049AC96EB03}"/>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7D07F87D-EDE9-B044-2504-EC6F88A7FB52}"/>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E8286C9E-9533-7C06-BAAC-EB74DB2A7A20}"/>
              </a:ext>
            </a:extLst>
          </p:cNvPr>
          <p:cNvSpPr>
            <a:spLocks noGrp="1"/>
          </p:cNvSpPr>
          <p:nvPr>
            <p:ph type="sldNum" sz="quarter" idx="12"/>
          </p:nvPr>
        </p:nvSpPr>
        <p:spPr/>
        <p:txBody>
          <a:bodyPr/>
          <a:lstStyle/>
          <a:p>
            <a:fld id="{3686A617-C4D3-4D9A-8A46-533505A69CB9}" type="slidenum">
              <a:rPr lang="fr-FR" smtClean="0"/>
              <a:pPr/>
              <a:t>18</a:t>
            </a:fld>
            <a:endParaRPr lang="fr-FR" dirty="0"/>
          </a:p>
        </p:txBody>
      </p:sp>
      <p:sp>
        <p:nvSpPr>
          <p:cNvPr id="24" name="TextBox 23">
            <a:extLst>
              <a:ext uri="{FF2B5EF4-FFF2-40B4-BE49-F238E27FC236}">
                <a16:creationId xmlns:a16="http://schemas.microsoft.com/office/drawing/2014/main" id="{527CC2BB-A78C-3F8D-077A-82391E39545A}"/>
              </a:ext>
            </a:extLst>
          </p:cNvPr>
          <p:cNvSpPr txBox="1"/>
          <p:nvPr/>
        </p:nvSpPr>
        <p:spPr>
          <a:xfrm>
            <a:off x="8259745" y="3989196"/>
            <a:ext cx="184731" cy="369332"/>
          </a:xfrm>
          <a:prstGeom prst="rect">
            <a:avLst/>
          </a:prstGeom>
          <a:noFill/>
        </p:spPr>
        <p:txBody>
          <a:bodyPr wrap="none" rtlCol="0">
            <a:spAutoFit/>
          </a:bodyPr>
          <a:lstStyle/>
          <a:p>
            <a:endParaRPr lang="en-US" dirty="0">
              <a:latin typeface="Calibri" panose="020F0502020204030204" pitchFamily="34" charset="0"/>
            </a:endParaRPr>
          </a:p>
        </p:txBody>
      </p:sp>
      <p:grpSp>
        <p:nvGrpSpPr>
          <p:cNvPr id="12" name="Group 11">
            <a:extLst>
              <a:ext uri="{FF2B5EF4-FFF2-40B4-BE49-F238E27FC236}">
                <a16:creationId xmlns:a16="http://schemas.microsoft.com/office/drawing/2014/main" id="{B64B5C20-A8F3-773F-9C19-B7181ED9700C}"/>
              </a:ext>
            </a:extLst>
          </p:cNvPr>
          <p:cNvGrpSpPr/>
          <p:nvPr/>
        </p:nvGrpSpPr>
        <p:grpSpPr>
          <a:xfrm>
            <a:off x="0" y="1398490"/>
            <a:ext cx="8444476" cy="3406590"/>
            <a:chOff x="0" y="1398490"/>
            <a:chExt cx="8444476" cy="3406590"/>
          </a:xfrm>
        </p:grpSpPr>
        <p:sp>
          <p:nvSpPr>
            <p:cNvPr id="11" name="Rectangle 10">
              <a:extLst>
                <a:ext uri="{FF2B5EF4-FFF2-40B4-BE49-F238E27FC236}">
                  <a16:creationId xmlns:a16="http://schemas.microsoft.com/office/drawing/2014/main" id="{30E7F1C5-6250-9424-6E90-6EFF599A3BC0}"/>
                </a:ext>
              </a:extLst>
            </p:cNvPr>
            <p:cNvSpPr/>
            <p:nvPr/>
          </p:nvSpPr>
          <p:spPr>
            <a:xfrm>
              <a:off x="0" y="1398490"/>
              <a:ext cx="8259745" cy="3406590"/>
            </a:xfrm>
            <a:prstGeom prst="rect">
              <a:avLst/>
            </a:prstGeom>
            <a:solidFill>
              <a:srgbClr val="FFFFFF">
                <a:alpha val="8823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Segnaposto contenuto 8">
              <a:extLst>
                <a:ext uri="{FF2B5EF4-FFF2-40B4-BE49-F238E27FC236}">
                  <a16:creationId xmlns:a16="http://schemas.microsoft.com/office/drawing/2014/main" id="{61E04044-6144-EBC2-832C-187EA7A0C684}"/>
                </a:ext>
              </a:extLst>
            </p:cNvPr>
            <p:cNvSpPr txBox="1">
              <a:spLocks/>
            </p:cNvSpPr>
            <p:nvPr/>
          </p:nvSpPr>
          <p:spPr>
            <a:xfrm>
              <a:off x="334963" y="1700809"/>
              <a:ext cx="8109513" cy="2942910"/>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i="1" dirty="0">
                  <a:solidFill>
                    <a:srgbClr val="000000"/>
                  </a:solidFill>
                  <a:latin typeface="Calibri" panose="020F0502020204030204" pitchFamily="34" charset="0"/>
                  <a:ea typeface="+mn-lt"/>
                  <a:cs typeface="Calibri" panose="020F0502020204030204" pitchFamily="34" charset="0"/>
                </a:rPr>
                <a:t> "This is not about saving our planet, it's about saving ourselves. If we take care of Nature, Nature will take care of us." </a:t>
              </a:r>
            </a:p>
            <a:p>
              <a:pPr marL="0" indent="0">
                <a:buNone/>
              </a:pPr>
              <a:endParaRPr lang="en-US" sz="3200" dirty="0">
                <a:solidFill>
                  <a:srgbClr val="000000"/>
                </a:solidFill>
                <a:latin typeface="Calibri" panose="020F0502020204030204" pitchFamily="34" charset="0"/>
                <a:ea typeface="+mn-lt"/>
                <a:cs typeface="Calibri" panose="020F0502020204030204" pitchFamily="34" charset="0"/>
              </a:endParaRPr>
            </a:p>
            <a:p>
              <a:pPr marL="0" indent="0">
                <a:buNone/>
              </a:pPr>
              <a:r>
                <a:rPr lang="en-GB" dirty="0">
                  <a:solidFill>
                    <a:srgbClr val="000000"/>
                  </a:solidFill>
                  <a:latin typeface="Calibri" panose="020F0502020204030204" pitchFamily="34" charset="0"/>
                  <a:ea typeface="+mn-lt"/>
                  <a:cs typeface="Calibri" panose="020F0502020204030204" pitchFamily="34" charset="0"/>
                </a:rPr>
                <a:t>- Sir David Attenborough</a:t>
              </a:r>
            </a:p>
          </p:txBody>
        </p:sp>
      </p:grpSp>
    </p:spTree>
    <p:extLst>
      <p:ext uri="{BB962C8B-B14F-4D97-AF65-F5344CB8AC3E}">
        <p14:creationId xmlns:p14="http://schemas.microsoft.com/office/powerpoint/2010/main" val="115249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p:tgtEl>
                                          <p:spTgt spid="12"/>
                                        </p:tgtEl>
                                        <p:attrNameLst>
                                          <p:attrName>ppt_x</p:attrName>
                                        </p:attrNameLst>
                                      </p:cBhvr>
                                      <p:tavLst>
                                        <p:tav tm="0">
                                          <p:val>
                                            <p:strVal val="#ppt_x-#ppt_w*1.125000"/>
                                          </p:val>
                                        </p:tav>
                                        <p:tav tm="100000">
                                          <p:val>
                                            <p:strVal val="#ppt_x"/>
                                          </p:val>
                                        </p:tav>
                                      </p:tavLst>
                                    </p:anim>
                                    <p:animEffect transition="in" filter="wipe(right)">
                                      <p:cBhvr>
                                        <p:cTn id="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19</a:t>
            </a:fld>
            <a:endParaRPr lang="fr-FR" dirty="0"/>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778C395-633F-D8FF-EFC2-299FDC7BB019}"/>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FFE060D6-D57B-6577-4D4C-B918AC6D45B8}"/>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A7E029B6-95DC-2F3F-C0A0-CE74D4B9C87D}"/>
              </a:ext>
            </a:extLst>
          </p:cNvPr>
          <p:cNvSpPr>
            <a:spLocks noGrp="1"/>
          </p:cNvSpPr>
          <p:nvPr>
            <p:ph type="sldNum" sz="quarter" idx="12"/>
          </p:nvPr>
        </p:nvSpPr>
        <p:spPr/>
        <p:txBody>
          <a:bodyPr/>
          <a:lstStyle/>
          <a:p>
            <a:fld id="{3686A617-C4D3-4D9A-8A46-533505A69CB9}" type="slidenum">
              <a:rPr lang="fr-FR" smtClean="0"/>
              <a:pPr/>
              <a:t>2</a:t>
            </a:fld>
            <a:endParaRPr lang="fr-FR" dirty="0"/>
          </a:p>
        </p:txBody>
      </p:sp>
      <p:sp>
        <p:nvSpPr>
          <p:cNvPr id="7" name="Segnaposto contenuto 8">
            <a:extLst>
              <a:ext uri="{FF2B5EF4-FFF2-40B4-BE49-F238E27FC236}">
                <a16:creationId xmlns:a16="http://schemas.microsoft.com/office/drawing/2014/main" id="{6D3466D2-D4F8-2490-E724-52F92C861CAC}"/>
              </a:ext>
            </a:extLst>
          </p:cNvPr>
          <p:cNvSpPr txBox="1">
            <a:spLocks/>
          </p:cNvSpPr>
          <p:nvPr/>
        </p:nvSpPr>
        <p:spPr>
          <a:xfrm>
            <a:off x="2718615" y="2866837"/>
            <a:ext cx="6754769" cy="599127"/>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latin typeface="Calibri" panose="020F0502020204030204" pitchFamily="34" charset="0"/>
                <a:ea typeface="+mn-lt"/>
                <a:cs typeface="Calibri" panose="020F0502020204030204" pitchFamily="34" charset="0"/>
              </a:rPr>
              <a:t>Paper can be recycled up to seven times.</a:t>
            </a:r>
            <a:endParaRPr lang="en-GB" sz="2800" dirty="0">
              <a:latin typeface="Calibri" panose="020F0502020204030204" pitchFamily="34" charset="0"/>
              <a:cs typeface="Calibri" panose="020F0502020204030204" pitchFamily="34" charset="0"/>
            </a:endParaRPr>
          </a:p>
        </p:txBody>
      </p:sp>
      <p:sp>
        <p:nvSpPr>
          <p:cNvPr id="8" name="Titolo 6">
            <a:extLst>
              <a:ext uri="{FF2B5EF4-FFF2-40B4-BE49-F238E27FC236}">
                <a16:creationId xmlns:a16="http://schemas.microsoft.com/office/drawing/2014/main" id="{F299C67C-A7F1-ECC0-57FC-1303B7728341}"/>
              </a:ext>
            </a:extLst>
          </p:cNvPr>
          <p:cNvSpPr txBox="1">
            <a:spLocks/>
          </p:cNvSpPr>
          <p:nvPr/>
        </p:nvSpPr>
        <p:spPr>
          <a:xfrm>
            <a:off x="1776846" y="728395"/>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GB" sz="4000" dirty="0">
                <a:latin typeface="Calibri" panose="020F0502020204030204" pitchFamily="34" charset="0"/>
              </a:rPr>
              <a:t>Let’s start with a quiz!</a:t>
            </a:r>
            <a:endParaRPr lang="it-IT" sz="4000" dirty="0">
              <a:latin typeface="Calibri" panose="020F0502020204030204" pitchFamily="34" charset="0"/>
            </a:endParaRPr>
          </a:p>
        </p:txBody>
      </p:sp>
      <p:grpSp>
        <p:nvGrpSpPr>
          <p:cNvPr id="12" name="Group 11">
            <a:extLst>
              <a:ext uri="{FF2B5EF4-FFF2-40B4-BE49-F238E27FC236}">
                <a16:creationId xmlns:a16="http://schemas.microsoft.com/office/drawing/2014/main" id="{5F2864E8-E0FF-1463-EF7E-602AB24F1DAA}"/>
              </a:ext>
            </a:extLst>
          </p:cNvPr>
          <p:cNvGrpSpPr/>
          <p:nvPr/>
        </p:nvGrpSpPr>
        <p:grpSpPr>
          <a:xfrm flipH="1">
            <a:off x="4441682" y="3997409"/>
            <a:ext cx="3308637" cy="1356231"/>
            <a:chOff x="5224241" y="399266"/>
            <a:chExt cx="2267735" cy="781723"/>
          </a:xfrm>
        </p:grpSpPr>
        <p:sp>
          <p:nvSpPr>
            <p:cNvPr id="13" name="Snip and Round Single Corner of Rectangle 12">
              <a:extLst>
                <a:ext uri="{FF2B5EF4-FFF2-40B4-BE49-F238E27FC236}">
                  <a16:creationId xmlns:a16="http://schemas.microsoft.com/office/drawing/2014/main" id="{51B88769-A9C6-3BB1-BFD3-DA3D55C8C56D}"/>
                </a:ext>
              </a:extLst>
            </p:cNvPr>
            <p:cNvSpPr/>
            <p:nvPr/>
          </p:nvSpPr>
          <p:spPr>
            <a:xfrm flipH="1">
              <a:off x="5224241" y="399266"/>
              <a:ext cx="2267735" cy="781723"/>
            </a:xfrm>
            <a:prstGeom prst="snipRoundRect">
              <a:avLst>
                <a:gd name="adj1" fmla="val 0"/>
                <a:gd name="adj2" fmla="val 50000"/>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6000" b="1" dirty="0">
                  <a:latin typeface="Calibri" panose="020F0502020204030204" pitchFamily="34" charset="0"/>
                </a:rPr>
                <a:t>   True</a:t>
              </a:r>
            </a:p>
          </p:txBody>
        </p:sp>
        <p:sp>
          <p:nvSpPr>
            <p:cNvPr id="14" name="Triangle 13">
              <a:extLst>
                <a:ext uri="{FF2B5EF4-FFF2-40B4-BE49-F238E27FC236}">
                  <a16:creationId xmlns:a16="http://schemas.microsoft.com/office/drawing/2014/main" id="{4531893E-970C-F629-58C6-927F9890D1FC}"/>
                </a:ext>
              </a:extLst>
            </p:cNvPr>
            <p:cNvSpPr/>
            <p:nvPr/>
          </p:nvSpPr>
          <p:spPr>
            <a:xfrm rot="8081060">
              <a:off x="5278741" y="537894"/>
              <a:ext cx="552043" cy="280501"/>
            </a:xfrm>
            <a:prstGeom prst="triangle">
              <a:avLst>
                <a:gd name="adj" fmla="val 72619"/>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5" name="Segnaposto contenuto 8">
            <a:extLst>
              <a:ext uri="{FF2B5EF4-FFF2-40B4-BE49-F238E27FC236}">
                <a16:creationId xmlns:a16="http://schemas.microsoft.com/office/drawing/2014/main" id="{4BFF3D1E-6F2E-7B39-085E-D1B5165464C6}"/>
              </a:ext>
            </a:extLst>
          </p:cNvPr>
          <p:cNvSpPr txBox="1">
            <a:spLocks/>
          </p:cNvSpPr>
          <p:nvPr/>
        </p:nvSpPr>
        <p:spPr>
          <a:xfrm>
            <a:off x="2718615" y="2177920"/>
            <a:ext cx="6754769" cy="75817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latin typeface="Calibri" panose="020F0502020204030204" pitchFamily="34" charset="0"/>
                <a:ea typeface="+mn-lt"/>
                <a:cs typeface="Calibri" panose="020F0502020204030204" pitchFamily="34" charset="0"/>
              </a:rPr>
              <a:t>True or False:</a:t>
            </a:r>
          </a:p>
        </p:txBody>
      </p:sp>
      <p:pic>
        <p:nvPicPr>
          <p:cNvPr id="19" name="Picture 18" descr="A cartoon of a blue bear holding a drawing&#10;&#10;AI-generated content may be incorrect.">
            <a:extLst>
              <a:ext uri="{FF2B5EF4-FFF2-40B4-BE49-F238E27FC236}">
                <a16:creationId xmlns:a16="http://schemas.microsoft.com/office/drawing/2014/main" id="{21488DE0-1E96-3636-AE69-B40AF89863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9991026" y="3344153"/>
            <a:ext cx="2326960" cy="3118986"/>
          </a:xfrm>
          <a:prstGeom prst="rect">
            <a:avLst/>
          </a:prstGeom>
        </p:spPr>
      </p:pic>
    </p:spTree>
    <p:extLst>
      <p:ext uri="{BB962C8B-B14F-4D97-AF65-F5344CB8AC3E}">
        <p14:creationId xmlns:p14="http://schemas.microsoft.com/office/powerpoint/2010/main" val="183817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F9B16-7A50-0D37-0D42-F22BDCC0A27E}"/>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465CE88-D81D-F01E-4548-F98F38D72C2C}"/>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C6551D66-9004-E109-FF08-621D0134495A}"/>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D02542BF-8A2F-CB29-BC13-7344A8C7E5FF}"/>
              </a:ext>
            </a:extLst>
          </p:cNvPr>
          <p:cNvSpPr>
            <a:spLocks noGrp="1"/>
          </p:cNvSpPr>
          <p:nvPr>
            <p:ph type="sldNum" sz="quarter" idx="12"/>
          </p:nvPr>
        </p:nvSpPr>
        <p:spPr/>
        <p:txBody>
          <a:bodyPr/>
          <a:lstStyle/>
          <a:p>
            <a:fld id="{3686A617-C4D3-4D9A-8A46-533505A69CB9}" type="slidenum">
              <a:rPr lang="fr-FR" smtClean="0"/>
              <a:pPr/>
              <a:t>3</a:t>
            </a:fld>
            <a:endParaRPr lang="fr-FR" dirty="0"/>
          </a:p>
        </p:txBody>
      </p:sp>
      <p:sp>
        <p:nvSpPr>
          <p:cNvPr id="7" name="Segnaposto contenuto 8">
            <a:extLst>
              <a:ext uri="{FF2B5EF4-FFF2-40B4-BE49-F238E27FC236}">
                <a16:creationId xmlns:a16="http://schemas.microsoft.com/office/drawing/2014/main" id="{C974BED0-291E-9292-7D3A-B4E6316D1CA6}"/>
              </a:ext>
            </a:extLst>
          </p:cNvPr>
          <p:cNvSpPr txBox="1">
            <a:spLocks/>
          </p:cNvSpPr>
          <p:nvPr/>
        </p:nvSpPr>
        <p:spPr>
          <a:xfrm>
            <a:off x="1776846" y="1864561"/>
            <a:ext cx="8638309" cy="135193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latin typeface="Calibri" panose="020F0502020204030204" pitchFamily="34" charset="0"/>
                <a:ea typeface="+mn-lt"/>
                <a:cs typeface="Calibri" panose="020F0502020204030204" pitchFamily="34" charset="0"/>
              </a:rPr>
              <a:t>Which of the following is </a:t>
            </a:r>
            <a:r>
              <a:rPr lang="en-US" sz="2800" b="1" dirty="0">
                <a:latin typeface="Calibri" panose="020F0502020204030204" pitchFamily="34" charset="0"/>
                <a:ea typeface="+mn-lt"/>
                <a:cs typeface="Calibri" panose="020F0502020204030204" pitchFamily="34" charset="0"/>
              </a:rPr>
              <a:t>NOT</a:t>
            </a:r>
            <a:r>
              <a:rPr lang="en-US" sz="2800" dirty="0">
                <a:latin typeface="Calibri" panose="020F0502020204030204" pitchFamily="34" charset="0"/>
                <a:ea typeface="+mn-lt"/>
                <a:cs typeface="Calibri" panose="020F0502020204030204" pitchFamily="34" charset="0"/>
              </a:rPr>
              <a:t> an environmentally responsible choice?</a:t>
            </a:r>
            <a:endParaRPr lang="en-GB" sz="2800" dirty="0">
              <a:latin typeface="Calibri" panose="020F0502020204030204" pitchFamily="34" charset="0"/>
            </a:endParaRPr>
          </a:p>
        </p:txBody>
      </p:sp>
      <p:sp>
        <p:nvSpPr>
          <p:cNvPr id="8" name="Titolo 6">
            <a:extLst>
              <a:ext uri="{FF2B5EF4-FFF2-40B4-BE49-F238E27FC236}">
                <a16:creationId xmlns:a16="http://schemas.microsoft.com/office/drawing/2014/main" id="{792CE84B-C495-B49A-069D-EDEF6F641777}"/>
              </a:ext>
            </a:extLst>
          </p:cNvPr>
          <p:cNvSpPr txBox="1">
            <a:spLocks/>
          </p:cNvSpPr>
          <p:nvPr/>
        </p:nvSpPr>
        <p:spPr>
          <a:xfrm>
            <a:off x="1776846" y="728395"/>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GB" sz="4000" dirty="0">
                <a:latin typeface="Calibri" panose="020F0502020204030204" pitchFamily="34" charset="0"/>
              </a:rPr>
              <a:t>Your next quiz question</a:t>
            </a:r>
            <a:endParaRPr lang="it-IT" sz="4000" dirty="0">
              <a:latin typeface="Calibri" panose="020F0502020204030204" pitchFamily="34" charset="0"/>
            </a:endParaRPr>
          </a:p>
        </p:txBody>
      </p:sp>
      <p:grpSp>
        <p:nvGrpSpPr>
          <p:cNvPr id="43" name="Group 42">
            <a:extLst>
              <a:ext uri="{FF2B5EF4-FFF2-40B4-BE49-F238E27FC236}">
                <a16:creationId xmlns:a16="http://schemas.microsoft.com/office/drawing/2014/main" id="{CD0028D3-1F3B-C475-92D0-E6A2AD9D6FD7}"/>
              </a:ext>
            </a:extLst>
          </p:cNvPr>
          <p:cNvGrpSpPr/>
          <p:nvPr/>
        </p:nvGrpSpPr>
        <p:grpSpPr>
          <a:xfrm>
            <a:off x="593133" y="3416558"/>
            <a:ext cx="3535956" cy="2700605"/>
            <a:chOff x="593133" y="3416558"/>
            <a:chExt cx="3535956" cy="2700605"/>
          </a:xfrm>
        </p:grpSpPr>
        <p:sp>
          <p:nvSpPr>
            <p:cNvPr id="10" name="Snip and Round Single Corner of Rectangle 9">
              <a:extLst>
                <a:ext uri="{FF2B5EF4-FFF2-40B4-BE49-F238E27FC236}">
                  <a16:creationId xmlns:a16="http://schemas.microsoft.com/office/drawing/2014/main" id="{F1996C29-E27A-5D5A-81B1-3390CD5D066D}"/>
                </a:ext>
              </a:extLst>
            </p:cNvPr>
            <p:cNvSpPr/>
            <p:nvPr/>
          </p:nvSpPr>
          <p:spPr>
            <a:xfrm flipH="1">
              <a:off x="598350" y="3416558"/>
              <a:ext cx="3530739" cy="2700605"/>
            </a:xfrm>
            <a:prstGeom prst="snipRoundRect">
              <a:avLst>
                <a:gd name="adj1" fmla="val 0"/>
                <a:gd name="adj2" fmla="val 14316"/>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Titolo 6">
              <a:extLst>
                <a:ext uri="{FF2B5EF4-FFF2-40B4-BE49-F238E27FC236}">
                  <a16:creationId xmlns:a16="http://schemas.microsoft.com/office/drawing/2014/main" id="{762189EE-B99F-578C-8AC2-72C0C837594B}"/>
                </a:ext>
              </a:extLst>
            </p:cNvPr>
            <p:cNvSpPr txBox="1">
              <a:spLocks/>
            </p:cNvSpPr>
            <p:nvPr/>
          </p:nvSpPr>
          <p:spPr>
            <a:xfrm>
              <a:off x="697127" y="4853615"/>
              <a:ext cx="3340942" cy="95455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400" b="0" dirty="0">
                  <a:latin typeface="Calibri" panose="020F0502020204030204" pitchFamily="34" charset="0"/>
                  <a:ea typeface="+mn-lt"/>
                  <a:cs typeface="Calibri" panose="020F0502020204030204" pitchFamily="34" charset="0"/>
                </a:rPr>
                <a:t>a) Using a reusable water bottle</a:t>
              </a:r>
              <a:endParaRPr lang="en-US" sz="2400" b="0" dirty="0">
                <a:latin typeface="Calibri" panose="020F0502020204030204" pitchFamily="34" charset="0"/>
              </a:endParaRPr>
            </a:p>
          </p:txBody>
        </p:sp>
        <p:pic>
          <p:nvPicPr>
            <p:cNvPr id="39" name="Picture 38" descr="Several different types of water bottles&#10;&#10;AI-generated content may be incorrect.">
              <a:extLst>
                <a:ext uri="{FF2B5EF4-FFF2-40B4-BE49-F238E27FC236}">
                  <a16:creationId xmlns:a16="http://schemas.microsoft.com/office/drawing/2014/main" id="{BE940809-5254-C8C7-5DB8-407F36B4C1B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8148" y="3657600"/>
              <a:ext cx="3148852" cy="1196014"/>
            </a:xfrm>
            <a:prstGeom prst="rect">
              <a:avLst/>
            </a:prstGeom>
          </p:spPr>
        </p:pic>
        <p:sp>
          <p:nvSpPr>
            <p:cNvPr id="11" name="Right Triangle 10">
              <a:extLst>
                <a:ext uri="{FF2B5EF4-FFF2-40B4-BE49-F238E27FC236}">
                  <a16:creationId xmlns:a16="http://schemas.microsoft.com/office/drawing/2014/main" id="{1CA77AE2-0BCE-D904-848D-0B413D4F7526}"/>
                </a:ext>
              </a:extLst>
            </p:cNvPr>
            <p:cNvSpPr/>
            <p:nvPr/>
          </p:nvSpPr>
          <p:spPr>
            <a:xfrm rot="16200000">
              <a:off x="586141" y="3423550"/>
              <a:ext cx="404014" cy="390029"/>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45" name="Group 44">
            <a:extLst>
              <a:ext uri="{FF2B5EF4-FFF2-40B4-BE49-F238E27FC236}">
                <a16:creationId xmlns:a16="http://schemas.microsoft.com/office/drawing/2014/main" id="{860AB0B9-9DB9-2304-9C67-BE32E50485E1}"/>
              </a:ext>
            </a:extLst>
          </p:cNvPr>
          <p:cNvGrpSpPr/>
          <p:nvPr/>
        </p:nvGrpSpPr>
        <p:grpSpPr>
          <a:xfrm>
            <a:off x="8049606" y="3429000"/>
            <a:ext cx="3530993" cy="2700605"/>
            <a:chOff x="8049606" y="3429000"/>
            <a:chExt cx="3530993" cy="2700605"/>
          </a:xfrm>
        </p:grpSpPr>
        <p:sp>
          <p:nvSpPr>
            <p:cNvPr id="31" name="Snip and Round Single Corner of Rectangle 30">
              <a:extLst>
                <a:ext uri="{FF2B5EF4-FFF2-40B4-BE49-F238E27FC236}">
                  <a16:creationId xmlns:a16="http://schemas.microsoft.com/office/drawing/2014/main" id="{4AB06EC7-0518-D197-830D-A2349BFD959D}"/>
                </a:ext>
              </a:extLst>
            </p:cNvPr>
            <p:cNvSpPr/>
            <p:nvPr/>
          </p:nvSpPr>
          <p:spPr>
            <a:xfrm flipH="1">
              <a:off x="8049860" y="3429000"/>
              <a:ext cx="3530739" cy="2700605"/>
            </a:xfrm>
            <a:prstGeom prst="snipRoundRect">
              <a:avLst>
                <a:gd name="adj1" fmla="val 0"/>
                <a:gd name="adj2" fmla="val 14479"/>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0" name="Titolo 6">
              <a:extLst>
                <a:ext uri="{FF2B5EF4-FFF2-40B4-BE49-F238E27FC236}">
                  <a16:creationId xmlns:a16="http://schemas.microsoft.com/office/drawing/2014/main" id="{0E5CFFDD-D383-E303-875B-14CDC2EB45BA}"/>
                </a:ext>
              </a:extLst>
            </p:cNvPr>
            <p:cNvSpPr txBox="1">
              <a:spLocks/>
            </p:cNvSpPr>
            <p:nvPr/>
          </p:nvSpPr>
          <p:spPr>
            <a:xfrm>
              <a:off x="8153931" y="4835596"/>
              <a:ext cx="3340942" cy="124466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400" b="0" dirty="0">
                  <a:solidFill>
                    <a:schemeClr val="bg1"/>
                  </a:solidFill>
                  <a:latin typeface="Calibri" panose="020F0502020204030204" pitchFamily="34" charset="0"/>
                  <a:ea typeface="+mn-lt"/>
                  <a:cs typeface="Calibri" panose="020F0502020204030204" pitchFamily="34" charset="0"/>
                </a:rPr>
                <a:t>c) Leaving a tap running while brushing your teeth</a:t>
              </a:r>
              <a:endParaRPr lang="en-US" sz="2400" b="0" dirty="0">
                <a:solidFill>
                  <a:schemeClr val="bg1"/>
                </a:solidFill>
                <a:latin typeface="Calibri" panose="020F0502020204030204" pitchFamily="34" charset="0"/>
              </a:endParaRPr>
            </a:p>
          </p:txBody>
        </p:sp>
        <p:pic>
          <p:nvPicPr>
            <p:cNvPr id="42" name="Picture 41">
              <a:extLst>
                <a:ext uri="{FF2B5EF4-FFF2-40B4-BE49-F238E27FC236}">
                  <a16:creationId xmlns:a16="http://schemas.microsoft.com/office/drawing/2014/main" id="{42CEBCDA-D53E-8027-BBD8-EEAA616824B9}"/>
                </a:ext>
              </a:extLst>
            </p:cNvPr>
            <p:cNvPicPr>
              <a:picLocks noChangeAspect="1"/>
            </p:cNvPicPr>
            <p:nvPr/>
          </p:nvPicPr>
          <p:blipFill>
            <a:blip r:embed="rId4" cstate="screen">
              <a:extLst>
                <a:ext uri="{28A0092B-C50C-407E-A947-70E740481C1C}">
                  <a14:useLocalDpi xmlns:a14="http://schemas.microsoft.com/office/drawing/2010/main"/>
                </a:ext>
              </a:extLst>
            </a:blip>
            <a:srcRect r="-972"/>
            <a:stretch>
              <a:fillRect/>
            </a:stretch>
          </p:blipFill>
          <p:spPr>
            <a:xfrm>
              <a:off x="8235279" y="3659078"/>
              <a:ext cx="3148852" cy="1196014"/>
            </a:xfrm>
            <a:prstGeom prst="rect">
              <a:avLst/>
            </a:prstGeom>
          </p:spPr>
        </p:pic>
        <p:sp>
          <p:nvSpPr>
            <p:cNvPr id="32" name="Right Triangle 31">
              <a:extLst>
                <a:ext uri="{FF2B5EF4-FFF2-40B4-BE49-F238E27FC236}">
                  <a16:creationId xmlns:a16="http://schemas.microsoft.com/office/drawing/2014/main" id="{F0661259-84C3-E6FD-15CF-F0E31E870110}"/>
                </a:ext>
              </a:extLst>
            </p:cNvPr>
            <p:cNvSpPr/>
            <p:nvPr/>
          </p:nvSpPr>
          <p:spPr>
            <a:xfrm rot="16200000">
              <a:off x="8043051" y="3435555"/>
              <a:ext cx="398178" cy="385067"/>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44" name="Group 43">
            <a:extLst>
              <a:ext uri="{FF2B5EF4-FFF2-40B4-BE49-F238E27FC236}">
                <a16:creationId xmlns:a16="http://schemas.microsoft.com/office/drawing/2014/main" id="{D9BEBA60-3693-3352-3BFC-EAEF89C66CD4}"/>
              </a:ext>
            </a:extLst>
          </p:cNvPr>
          <p:cNvGrpSpPr/>
          <p:nvPr/>
        </p:nvGrpSpPr>
        <p:grpSpPr>
          <a:xfrm>
            <a:off x="4318888" y="3423164"/>
            <a:ext cx="3535956" cy="2706441"/>
            <a:chOff x="4318888" y="3423164"/>
            <a:chExt cx="3535956" cy="2706441"/>
          </a:xfrm>
        </p:grpSpPr>
        <p:sp>
          <p:nvSpPr>
            <p:cNvPr id="36" name="Snip and Round Single Corner of Rectangle 35">
              <a:extLst>
                <a:ext uri="{FF2B5EF4-FFF2-40B4-BE49-F238E27FC236}">
                  <a16:creationId xmlns:a16="http://schemas.microsoft.com/office/drawing/2014/main" id="{EDE71882-44D4-07A2-7AB0-744D7964E61D}"/>
                </a:ext>
              </a:extLst>
            </p:cNvPr>
            <p:cNvSpPr/>
            <p:nvPr/>
          </p:nvSpPr>
          <p:spPr>
            <a:xfrm flipH="1">
              <a:off x="4324105" y="3423164"/>
              <a:ext cx="3530739" cy="2706441"/>
            </a:xfrm>
            <a:prstGeom prst="snipRoundRect">
              <a:avLst>
                <a:gd name="adj1" fmla="val 0"/>
                <a:gd name="adj2" fmla="val 13852"/>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5" name="Titolo 6">
              <a:extLst>
                <a:ext uri="{FF2B5EF4-FFF2-40B4-BE49-F238E27FC236}">
                  <a16:creationId xmlns:a16="http://schemas.microsoft.com/office/drawing/2014/main" id="{C5373B3D-8061-5A36-74A0-696893A2A3BC}"/>
                </a:ext>
              </a:extLst>
            </p:cNvPr>
            <p:cNvSpPr txBox="1">
              <a:spLocks/>
            </p:cNvSpPr>
            <p:nvPr/>
          </p:nvSpPr>
          <p:spPr>
            <a:xfrm>
              <a:off x="4464760" y="4849256"/>
              <a:ext cx="3244212" cy="116226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400" b="0" dirty="0">
                  <a:solidFill>
                    <a:schemeClr val="bg1"/>
                  </a:solidFill>
                  <a:latin typeface="Calibri" panose="020F0502020204030204" pitchFamily="34" charset="0"/>
                  <a:ea typeface="+mn-lt"/>
                  <a:cs typeface="Calibri" panose="020F0502020204030204" pitchFamily="34" charset="0"/>
                </a:rPr>
                <a:t>b) Recycling paper and card after you’ve used it</a:t>
              </a:r>
              <a:endParaRPr lang="en-US" sz="2400" b="0" dirty="0">
                <a:solidFill>
                  <a:schemeClr val="bg1"/>
                </a:solidFill>
                <a:latin typeface="Calibri" panose="020F0502020204030204" pitchFamily="34" charset="0"/>
              </a:endParaRPr>
            </a:p>
          </p:txBody>
        </p:sp>
        <p:pic>
          <p:nvPicPr>
            <p:cNvPr id="41" name="Picture 40">
              <a:extLst>
                <a:ext uri="{FF2B5EF4-FFF2-40B4-BE49-F238E27FC236}">
                  <a16:creationId xmlns:a16="http://schemas.microsoft.com/office/drawing/2014/main" id="{42C3B1CA-F78E-5C77-E7E8-58726FF995F7}"/>
                </a:ext>
              </a:extLst>
            </p:cNvPr>
            <p:cNvPicPr>
              <a:picLocks noChangeAspect="1"/>
            </p:cNvPicPr>
            <p:nvPr/>
          </p:nvPicPr>
          <p:blipFill>
            <a:blip r:embed="rId5" cstate="screen">
              <a:extLst>
                <a:ext uri="{28A0092B-C50C-407E-A947-70E740481C1C}">
                  <a14:useLocalDpi xmlns:a14="http://schemas.microsoft.com/office/drawing/2010/main"/>
                </a:ext>
              </a:extLst>
            </a:blip>
            <a:srcRect r="-1891"/>
            <a:stretch>
              <a:fillRect/>
            </a:stretch>
          </p:blipFill>
          <p:spPr>
            <a:xfrm>
              <a:off x="4518865" y="3651532"/>
              <a:ext cx="3148852" cy="1196014"/>
            </a:xfrm>
            <a:prstGeom prst="rect">
              <a:avLst/>
            </a:prstGeom>
          </p:spPr>
        </p:pic>
        <p:sp>
          <p:nvSpPr>
            <p:cNvPr id="37" name="Right Triangle 36">
              <a:extLst>
                <a:ext uri="{FF2B5EF4-FFF2-40B4-BE49-F238E27FC236}">
                  <a16:creationId xmlns:a16="http://schemas.microsoft.com/office/drawing/2014/main" id="{E75CE64B-63CE-8DC3-EE39-22418129C92C}"/>
                </a:ext>
              </a:extLst>
            </p:cNvPr>
            <p:cNvSpPr/>
            <p:nvPr/>
          </p:nvSpPr>
          <p:spPr>
            <a:xfrm rot="16200000">
              <a:off x="4311896" y="3430156"/>
              <a:ext cx="404014" cy="390029"/>
            </a:xfrm>
            <a:prstGeom prst="rtTriangle">
              <a:avLst/>
            </a:prstGeom>
            <a:solidFill>
              <a:srgbClr val="7647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pic>
        <p:nvPicPr>
          <p:cNvPr id="47" name="Picture 46" descr="A drawing of a bee&#10;&#10;AI-generated content may be incorrect.">
            <a:extLst>
              <a:ext uri="{FF2B5EF4-FFF2-40B4-BE49-F238E27FC236}">
                <a16:creationId xmlns:a16="http://schemas.microsoft.com/office/drawing/2014/main" id="{6E77983D-7188-DEF2-7FCA-8E0554E70F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616330">
            <a:off x="488815" y="276975"/>
            <a:ext cx="1496150" cy="1302898"/>
          </a:xfrm>
          <a:prstGeom prst="rect">
            <a:avLst/>
          </a:prstGeom>
        </p:spPr>
      </p:pic>
    </p:spTree>
    <p:extLst>
      <p:ext uri="{BB962C8B-B14F-4D97-AF65-F5344CB8AC3E}">
        <p14:creationId xmlns:p14="http://schemas.microsoft.com/office/powerpoint/2010/main" val="2705306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800" decel="100000"/>
                                        <p:tgtEl>
                                          <p:spTgt spid="47"/>
                                        </p:tgtEl>
                                      </p:cBhvr>
                                    </p:animEffect>
                                    <p:anim calcmode="lin" valueType="num">
                                      <p:cBhvr>
                                        <p:cTn id="8" dur="800" decel="100000" fill="hold"/>
                                        <p:tgtEl>
                                          <p:spTgt spid="47"/>
                                        </p:tgtEl>
                                        <p:attrNameLst>
                                          <p:attrName>style.rotation</p:attrName>
                                        </p:attrNameLst>
                                      </p:cBhvr>
                                      <p:tavLst>
                                        <p:tav tm="0">
                                          <p:val>
                                            <p:fltVal val="-90"/>
                                          </p:val>
                                        </p:tav>
                                        <p:tav tm="100000">
                                          <p:val>
                                            <p:fltVal val="0"/>
                                          </p:val>
                                        </p:tav>
                                      </p:tavLst>
                                    </p:anim>
                                    <p:anim calcmode="lin" valueType="num">
                                      <p:cBhvr>
                                        <p:cTn id="9" dur="800" decel="100000" fill="hold"/>
                                        <p:tgtEl>
                                          <p:spTgt spid="47"/>
                                        </p:tgtEl>
                                        <p:attrNameLst>
                                          <p:attrName>ppt_x</p:attrName>
                                        </p:attrNameLst>
                                      </p:cBhvr>
                                      <p:tavLst>
                                        <p:tav tm="0">
                                          <p:val>
                                            <p:strVal val="#ppt_x+0.4"/>
                                          </p:val>
                                        </p:tav>
                                        <p:tav tm="100000">
                                          <p:val>
                                            <p:strVal val="#ppt_x-0.05"/>
                                          </p:val>
                                        </p:tav>
                                      </p:tavLst>
                                    </p:anim>
                                    <p:anim calcmode="lin" valueType="num">
                                      <p:cBhvr>
                                        <p:cTn id="10" dur="800" decel="100000" fill="hold"/>
                                        <p:tgtEl>
                                          <p:spTgt spid="4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43"/>
                                        </p:tgtEl>
                                        <p:attrNameLst>
                                          <p:attrName>ppt_x</p:attrName>
                                        </p:attrNameLst>
                                      </p:cBhvr>
                                      <p:tavLst>
                                        <p:tav tm="0">
                                          <p:val>
                                            <p:strVal val="ppt_x"/>
                                          </p:val>
                                        </p:tav>
                                        <p:tav tm="100000">
                                          <p:val>
                                            <p:strVal val="ppt_x"/>
                                          </p:val>
                                        </p:tav>
                                      </p:tavLst>
                                    </p:anim>
                                    <p:anim calcmode="lin" valueType="num">
                                      <p:cBhvr additive="base">
                                        <p:cTn id="17" dur="500"/>
                                        <p:tgtEl>
                                          <p:spTgt spid="43"/>
                                        </p:tgtEl>
                                        <p:attrNameLst>
                                          <p:attrName>ppt_y</p:attrName>
                                        </p:attrNameLst>
                                      </p:cBhvr>
                                      <p:tavLst>
                                        <p:tav tm="0">
                                          <p:val>
                                            <p:strVal val="ppt_y"/>
                                          </p:val>
                                        </p:tav>
                                        <p:tav tm="100000">
                                          <p:val>
                                            <p:strVal val="1+ppt_h/2"/>
                                          </p:val>
                                        </p:tav>
                                      </p:tavLst>
                                    </p:anim>
                                    <p:set>
                                      <p:cBhvr>
                                        <p:cTn id="18" dur="1" fill="hold">
                                          <p:stCondLst>
                                            <p:cond delay="499"/>
                                          </p:stCondLst>
                                        </p:cTn>
                                        <p:tgtEl>
                                          <p:spTgt spid="43"/>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44"/>
                                        </p:tgtEl>
                                        <p:attrNameLst>
                                          <p:attrName>ppt_x</p:attrName>
                                        </p:attrNameLst>
                                      </p:cBhvr>
                                      <p:tavLst>
                                        <p:tav tm="0">
                                          <p:val>
                                            <p:strVal val="ppt_x"/>
                                          </p:val>
                                        </p:tav>
                                        <p:tav tm="100000">
                                          <p:val>
                                            <p:strVal val="ppt_x"/>
                                          </p:val>
                                        </p:tav>
                                      </p:tavLst>
                                    </p:anim>
                                    <p:anim calcmode="lin" valueType="num">
                                      <p:cBhvr additive="base">
                                        <p:cTn id="21" dur="500"/>
                                        <p:tgtEl>
                                          <p:spTgt spid="44"/>
                                        </p:tgtEl>
                                        <p:attrNameLst>
                                          <p:attrName>ppt_y</p:attrName>
                                        </p:attrNameLst>
                                      </p:cBhvr>
                                      <p:tavLst>
                                        <p:tav tm="0">
                                          <p:val>
                                            <p:strVal val="ppt_y"/>
                                          </p:val>
                                        </p:tav>
                                        <p:tav tm="100000">
                                          <p:val>
                                            <p:strVal val="1+ppt_h/2"/>
                                          </p:val>
                                        </p:tav>
                                      </p:tavLst>
                                    </p:anim>
                                    <p:set>
                                      <p:cBhvr>
                                        <p:cTn id="22"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DB69A-4E21-2DDA-05A6-003AEFAA7646}"/>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0997F47-45D4-2F5C-9B21-F11E512B16B0}"/>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F5350B4B-2F31-5AF3-0BAE-C5E7D1BA8C54}"/>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AB2906D6-6CF3-D0BF-1384-E677A476965E}"/>
              </a:ext>
            </a:extLst>
          </p:cNvPr>
          <p:cNvSpPr>
            <a:spLocks noGrp="1"/>
          </p:cNvSpPr>
          <p:nvPr>
            <p:ph type="sldNum" sz="quarter" idx="12"/>
          </p:nvPr>
        </p:nvSpPr>
        <p:spPr/>
        <p:txBody>
          <a:bodyPr/>
          <a:lstStyle/>
          <a:p>
            <a:fld id="{3686A617-C4D3-4D9A-8A46-533505A69CB9}" type="slidenum">
              <a:rPr lang="fr-FR" smtClean="0"/>
              <a:pPr/>
              <a:t>4</a:t>
            </a:fld>
            <a:endParaRPr lang="fr-FR" dirty="0"/>
          </a:p>
        </p:txBody>
      </p:sp>
      <p:sp>
        <p:nvSpPr>
          <p:cNvPr id="7" name="Segnaposto contenuto 8">
            <a:extLst>
              <a:ext uri="{FF2B5EF4-FFF2-40B4-BE49-F238E27FC236}">
                <a16:creationId xmlns:a16="http://schemas.microsoft.com/office/drawing/2014/main" id="{691838FF-C1BB-E2B8-D219-700D1F7E8FEB}"/>
              </a:ext>
            </a:extLst>
          </p:cNvPr>
          <p:cNvSpPr txBox="1">
            <a:spLocks/>
          </p:cNvSpPr>
          <p:nvPr/>
        </p:nvSpPr>
        <p:spPr>
          <a:xfrm>
            <a:off x="1776845" y="2148115"/>
            <a:ext cx="8638309" cy="69290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GB" sz="2800" dirty="0">
                <a:latin typeface="Calibri" panose="020F0502020204030204" pitchFamily="34" charset="0"/>
                <a:ea typeface="+mn-lt"/>
                <a:cs typeface="Calibri" panose="020F0502020204030204" pitchFamily="34" charset="0"/>
              </a:rPr>
              <a:t>Can you name three sources of renewable energy?</a:t>
            </a:r>
            <a:endParaRPr lang="en-GB" sz="2800" dirty="0">
              <a:latin typeface="Calibri" panose="020F0502020204030204" pitchFamily="34" charset="0"/>
            </a:endParaRPr>
          </a:p>
        </p:txBody>
      </p:sp>
      <p:sp>
        <p:nvSpPr>
          <p:cNvPr id="8" name="Titolo 6">
            <a:extLst>
              <a:ext uri="{FF2B5EF4-FFF2-40B4-BE49-F238E27FC236}">
                <a16:creationId xmlns:a16="http://schemas.microsoft.com/office/drawing/2014/main" id="{AFAF90AD-D6E5-42CB-1F7A-ABEC3B29F0AC}"/>
              </a:ext>
            </a:extLst>
          </p:cNvPr>
          <p:cNvSpPr txBox="1">
            <a:spLocks/>
          </p:cNvSpPr>
          <p:nvPr/>
        </p:nvSpPr>
        <p:spPr>
          <a:xfrm>
            <a:off x="1776846" y="728395"/>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GB" sz="4000" dirty="0">
                <a:latin typeface="Calibri" panose="020F0502020204030204" pitchFamily="34" charset="0"/>
              </a:rPr>
              <a:t>Now try this one…</a:t>
            </a:r>
            <a:endParaRPr lang="it-IT" sz="4000" dirty="0">
              <a:latin typeface="Calibri" panose="020F0502020204030204" pitchFamily="34" charset="0"/>
            </a:endParaRPr>
          </a:p>
        </p:txBody>
      </p:sp>
      <p:grpSp>
        <p:nvGrpSpPr>
          <p:cNvPr id="43" name="Group 42">
            <a:extLst>
              <a:ext uri="{FF2B5EF4-FFF2-40B4-BE49-F238E27FC236}">
                <a16:creationId xmlns:a16="http://schemas.microsoft.com/office/drawing/2014/main" id="{0FE4B857-8FF4-19E4-CF56-96C94350D7EE}"/>
              </a:ext>
            </a:extLst>
          </p:cNvPr>
          <p:cNvGrpSpPr/>
          <p:nvPr/>
        </p:nvGrpSpPr>
        <p:grpSpPr>
          <a:xfrm>
            <a:off x="593133" y="3416558"/>
            <a:ext cx="3535956" cy="2700605"/>
            <a:chOff x="593133" y="3416558"/>
            <a:chExt cx="3535956" cy="2700605"/>
          </a:xfrm>
        </p:grpSpPr>
        <p:sp>
          <p:nvSpPr>
            <p:cNvPr id="10" name="Snip and Round Single Corner of Rectangle 9">
              <a:extLst>
                <a:ext uri="{FF2B5EF4-FFF2-40B4-BE49-F238E27FC236}">
                  <a16:creationId xmlns:a16="http://schemas.microsoft.com/office/drawing/2014/main" id="{980A3B81-7648-8C5D-96C6-C900FAAD95A5}"/>
                </a:ext>
              </a:extLst>
            </p:cNvPr>
            <p:cNvSpPr/>
            <p:nvPr/>
          </p:nvSpPr>
          <p:spPr>
            <a:xfrm flipH="1">
              <a:off x="598350" y="3416558"/>
              <a:ext cx="3530739" cy="2700605"/>
            </a:xfrm>
            <a:prstGeom prst="snipRoundRect">
              <a:avLst>
                <a:gd name="adj1" fmla="val 0"/>
                <a:gd name="adj2" fmla="val 14316"/>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Titolo 6">
              <a:extLst>
                <a:ext uri="{FF2B5EF4-FFF2-40B4-BE49-F238E27FC236}">
                  <a16:creationId xmlns:a16="http://schemas.microsoft.com/office/drawing/2014/main" id="{2622BA03-7C2C-A3AE-DBB3-F478ACD359B0}"/>
                </a:ext>
              </a:extLst>
            </p:cNvPr>
            <p:cNvSpPr txBox="1">
              <a:spLocks/>
            </p:cNvSpPr>
            <p:nvPr/>
          </p:nvSpPr>
          <p:spPr>
            <a:xfrm>
              <a:off x="692103" y="5024080"/>
              <a:ext cx="3340942" cy="95455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lnSpc>
                  <a:spcPct val="100000"/>
                </a:lnSpc>
              </a:pPr>
              <a:r>
                <a:rPr lang="en-GB" sz="2600" b="0" dirty="0">
                  <a:solidFill>
                    <a:schemeClr val="bg1"/>
                  </a:solidFill>
                  <a:latin typeface="Calibri" panose="020F0502020204030204" pitchFamily="34" charset="0"/>
                  <a:ea typeface="+mn-lt"/>
                  <a:cs typeface="Calibri" panose="020F0502020204030204" pitchFamily="34" charset="0"/>
                </a:rPr>
                <a:t>Solar energy </a:t>
              </a:r>
            </a:p>
            <a:p>
              <a:pPr algn="ctr">
                <a:lnSpc>
                  <a:spcPct val="100000"/>
                </a:lnSpc>
              </a:pPr>
              <a:r>
                <a:rPr lang="en-GB" sz="2600" b="0" dirty="0">
                  <a:solidFill>
                    <a:schemeClr val="bg1"/>
                  </a:solidFill>
                  <a:latin typeface="Calibri" panose="020F0502020204030204" pitchFamily="34" charset="0"/>
                  <a:ea typeface="+mn-lt"/>
                  <a:cs typeface="Calibri" panose="020F0502020204030204" pitchFamily="34" charset="0"/>
                </a:rPr>
                <a:t>(from the sun)</a:t>
              </a:r>
              <a:endParaRPr lang="en-US" sz="2600" b="0" dirty="0">
                <a:solidFill>
                  <a:schemeClr val="bg1"/>
                </a:solidFill>
                <a:latin typeface="Calibri" panose="020F0502020204030204" pitchFamily="34" charset="0"/>
              </a:endParaRPr>
            </a:p>
          </p:txBody>
        </p:sp>
        <p:pic>
          <p:nvPicPr>
            <p:cNvPr id="39" name="Picture 38">
              <a:extLst>
                <a:ext uri="{FF2B5EF4-FFF2-40B4-BE49-F238E27FC236}">
                  <a16:creationId xmlns:a16="http://schemas.microsoft.com/office/drawing/2014/main" id="{06CDF4D5-8F4B-8E26-1AED-155B0916DAF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88148" y="3657600"/>
              <a:ext cx="3148852" cy="1196014"/>
            </a:xfrm>
            <a:prstGeom prst="rect">
              <a:avLst/>
            </a:prstGeom>
          </p:spPr>
        </p:pic>
        <p:sp>
          <p:nvSpPr>
            <p:cNvPr id="11" name="Right Triangle 10">
              <a:extLst>
                <a:ext uri="{FF2B5EF4-FFF2-40B4-BE49-F238E27FC236}">
                  <a16:creationId xmlns:a16="http://schemas.microsoft.com/office/drawing/2014/main" id="{7940D6FC-8123-BB78-A438-A9DB3A412EA4}"/>
                </a:ext>
              </a:extLst>
            </p:cNvPr>
            <p:cNvSpPr/>
            <p:nvPr/>
          </p:nvSpPr>
          <p:spPr>
            <a:xfrm rot="16200000">
              <a:off x="586141" y="3423550"/>
              <a:ext cx="404014" cy="390029"/>
            </a:xfrm>
            <a:prstGeom prst="rtTriangle">
              <a:avLst/>
            </a:prstGeom>
            <a:solidFill>
              <a:srgbClr val="0063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45" name="Group 44">
            <a:extLst>
              <a:ext uri="{FF2B5EF4-FFF2-40B4-BE49-F238E27FC236}">
                <a16:creationId xmlns:a16="http://schemas.microsoft.com/office/drawing/2014/main" id="{46D9C348-EF17-B821-6D71-C11ABF3C236A}"/>
              </a:ext>
            </a:extLst>
          </p:cNvPr>
          <p:cNvGrpSpPr/>
          <p:nvPr/>
        </p:nvGrpSpPr>
        <p:grpSpPr>
          <a:xfrm>
            <a:off x="8049606" y="3429000"/>
            <a:ext cx="3530993" cy="2700605"/>
            <a:chOff x="8049606" y="3429000"/>
            <a:chExt cx="3530993" cy="2700605"/>
          </a:xfrm>
        </p:grpSpPr>
        <p:sp>
          <p:nvSpPr>
            <p:cNvPr id="31" name="Snip and Round Single Corner of Rectangle 30">
              <a:extLst>
                <a:ext uri="{FF2B5EF4-FFF2-40B4-BE49-F238E27FC236}">
                  <a16:creationId xmlns:a16="http://schemas.microsoft.com/office/drawing/2014/main" id="{9B99399B-4288-225A-61E9-40E71A389493}"/>
                </a:ext>
              </a:extLst>
            </p:cNvPr>
            <p:cNvSpPr/>
            <p:nvPr/>
          </p:nvSpPr>
          <p:spPr>
            <a:xfrm flipH="1">
              <a:off x="8049860" y="3429000"/>
              <a:ext cx="3530739" cy="2700605"/>
            </a:xfrm>
            <a:prstGeom prst="snipRoundRect">
              <a:avLst>
                <a:gd name="adj1" fmla="val 0"/>
                <a:gd name="adj2" fmla="val 14479"/>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0" name="Titolo 6">
              <a:extLst>
                <a:ext uri="{FF2B5EF4-FFF2-40B4-BE49-F238E27FC236}">
                  <a16:creationId xmlns:a16="http://schemas.microsoft.com/office/drawing/2014/main" id="{D19C2D80-48E0-BFF9-51C5-8E3FDF80329F}"/>
                </a:ext>
              </a:extLst>
            </p:cNvPr>
            <p:cNvSpPr txBox="1">
              <a:spLocks/>
            </p:cNvSpPr>
            <p:nvPr/>
          </p:nvSpPr>
          <p:spPr>
            <a:xfrm>
              <a:off x="8139234" y="5006061"/>
              <a:ext cx="3340942" cy="97257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lnSpc>
                  <a:spcPct val="100000"/>
                </a:lnSpc>
              </a:pPr>
              <a:r>
                <a:rPr lang="en-GB" sz="2600" b="0" dirty="0">
                  <a:solidFill>
                    <a:schemeClr val="bg1"/>
                  </a:solidFill>
                  <a:latin typeface="Calibri" panose="020F0502020204030204" pitchFamily="34" charset="0"/>
                  <a:ea typeface="+mn-lt"/>
                  <a:cs typeface="Calibri" panose="020F0502020204030204" pitchFamily="34" charset="0"/>
                </a:rPr>
                <a:t>Hydropower (energy from moving water)</a:t>
              </a:r>
              <a:endParaRPr lang="en-US" sz="2600" b="0" dirty="0">
                <a:solidFill>
                  <a:schemeClr val="bg1"/>
                </a:solidFill>
                <a:latin typeface="Calibri" panose="020F0502020204030204" pitchFamily="34" charset="0"/>
              </a:endParaRPr>
            </a:p>
          </p:txBody>
        </p:sp>
        <p:pic>
          <p:nvPicPr>
            <p:cNvPr id="42" name="Picture 41">
              <a:extLst>
                <a:ext uri="{FF2B5EF4-FFF2-40B4-BE49-F238E27FC236}">
                  <a16:creationId xmlns:a16="http://schemas.microsoft.com/office/drawing/2014/main" id="{BB9DC17D-B323-9C41-A340-92DD84A13E4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235279" y="3659078"/>
              <a:ext cx="3148852" cy="1196014"/>
            </a:xfrm>
            <a:prstGeom prst="rect">
              <a:avLst/>
            </a:prstGeom>
          </p:spPr>
        </p:pic>
        <p:sp>
          <p:nvSpPr>
            <p:cNvPr id="32" name="Right Triangle 31">
              <a:extLst>
                <a:ext uri="{FF2B5EF4-FFF2-40B4-BE49-F238E27FC236}">
                  <a16:creationId xmlns:a16="http://schemas.microsoft.com/office/drawing/2014/main" id="{484C1390-61C6-D8FC-7EA1-6FAE157E26FE}"/>
                </a:ext>
              </a:extLst>
            </p:cNvPr>
            <p:cNvSpPr/>
            <p:nvPr/>
          </p:nvSpPr>
          <p:spPr>
            <a:xfrm rot="16200000">
              <a:off x="8043051" y="3435555"/>
              <a:ext cx="398178" cy="385067"/>
            </a:xfrm>
            <a:prstGeom prst="rtTriangle">
              <a:avLst/>
            </a:prstGeom>
            <a:solidFill>
              <a:srgbClr val="A11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44" name="Group 43">
            <a:extLst>
              <a:ext uri="{FF2B5EF4-FFF2-40B4-BE49-F238E27FC236}">
                <a16:creationId xmlns:a16="http://schemas.microsoft.com/office/drawing/2014/main" id="{04FBEA2D-9841-9BA3-DEE4-FF2576E074EE}"/>
              </a:ext>
            </a:extLst>
          </p:cNvPr>
          <p:cNvGrpSpPr/>
          <p:nvPr/>
        </p:nvGrpSpPr>
        <p:grpSpPr>
          <a:xfrm>
            <a:off x="4322397" y="3423164"/>
            <a:ext cx="3532447" cy="2706441"/>
            <a:chOff x="4322397" y="3423164"/>
            <a:chExt cx="3532447" cy="2706441"/>
          </a:xfrm>
        </p:grpSpPr>
        <p:sp>
          <p:nvSpPr>
            <p:cNvPr id="36" name="Snip and Round Single Corner of Rectangle 35">
              <a:extLst>
                <a:ext uri="{FF2B5EF4-FFF2-40B4-BE49-F238E27FC236}">
                  <a16:creationId xmlns:a16="http://schemas.microsoft.com/office/drawing/2014/main" id="{01529664-09EA-2F29-1B61-08597001C976}"/>
                </a:ext>
              </a:extLst>
            </p:cNvPr>
            <p:cNvSpPr/>
            <p:nvPr/>
          </p:nvSpPr>
          <p:spPr>
            <a:xfrm flipH="1">
              <a:off x="4324105" y="3423164"/>
              <a:ext cx="3530739" cy="2706441"/>
            </a:xfrm>
            <a:prstGeom prst="snipRoundRect">
              <a:avLst>
                <a:gd name="adj1" fmla="val 0"/>
                <a:gd name="adj2" fmla="val 13265"/>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5" name="Titolo 6">
              <a:extLst>
                <a:ext uri="{FF2B5EF4-FFF2-40B4-BE49-F238E27FC236}">
                  <a16:creationId xmlns:a16="http://schemas.microsoft.com/office/drawing/2014/main" id="{DB9D5FC2-DA7D-D495-5D91-71D0C458FE03}"/>
                </a:ext>
              </a:extLst>
            </p:cNvPr>
            <p:cNvSpPr txBox="1">
              <a:spLocks/>
            </p:cNvSpPr>
            <p:nvPr/>
          </p:nvSpPr>
          <p:spPr>
            <a:xfrm>
              <a:off x="4467241" y="5202129"/>
              <a:ext cx="3244212" cy="58043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lnSpc>
                  <a:spcPct val="100000"/>
                </a:lnSpc>
              </a:pPr>
              <a:r>
                <a:rPr lang="en-GB" sz="2600" b="0" dirty="0">
                  <a:latin typeface="Calibri" panose="020F0502020204030204" pitchFamily="34" charset="0"/>
                  <a:ea typeface="+mn-lt"/>
                  <a:cs typeface="Calibri" panose="020F0502020204030204" pitchFamily="34" charset="0"/>
                </a:rPr>
                <a:t>Wind energy</a:t>
              </a:r>
              <a:endParaRPr lang="en-US" sz="2600" b="0" dirty="0">
                <a:latin typeface="Calibri" panose="020F0502020204030204" pitchFamily="34" charset="0"/>
              </a:endParaRPr>
            </a:p>
          </p:txBody>
        </p:sp>
        <p:pic>
          <p:nvPicPr>
            <p:cNvPr id="41" name="Picture 40">
              <a:extLst>
                <a:ext uri="{FF2B5EF4-FFF2-40B4-BE49-F238E27FC236}">
                  <a16:creationId xmlns:a16="http://schemas.microsoft.com/office/drawing/2014/main" id="{6DF78ED5-B214-01D8-0C6E-50F7BE2352A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518865" y="3651532"/>
              <a:ext cx="3148852" cy="1196014"/>
            </a:xfrm>
            <a:prstGeom prst="rect">
              <a:avLst/>
            </a:prstGeom>
          </p:spPr>
        </p:pic>
        <p:sp>
          <p:nvSpPr>
            <p:cNvPr id="37" name="Right Triangle 36">
              <a:extLst>
                <a:ext uri="{FF2B5EF4-FFF2-40B4-BE49-F238E27FC236}">
                  <a16:creationId xmlns:a16="http://schemas.microsoft.com/office/drawing/2014/main" id="{14E0679D-AC34-0A5E-60DF-DA46728BC547}"/>
                </a:ext>
              </a:extLst>
            </p:cNvPr>
            <p:cNvSpPr/>
            <p:nvPr/>
          </p:nvSpPr>
          <p:spPr>
            <a:xfrm rot="16200000">
              <a:off x="4320457" y="3425104"/>
              <a:ext cx="364612" cy="360731"/>
            </a:xfrm>
            <a:prstGeom prst="rtTriangle">
              <a:avLst/>
            </a:prstGeom>
            <a:solidFill>
              <a:srgbClr val="BA96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pic>
        <p:nvPicPr>
          <p:cNvPr id="12" name="Picture 11" descr="A purple bird made out of paper&#10;&#10;AI-generated content may be incorrect.">
            <a:extLst>
              <a:ext uri="{FF2B5EF4-FFF2-40B4-BE49-F238E27FC236}">
                <a16:creationId xmlns:a16="http://schemas.microsoft.com/office/drawing/2014/main" id="{F1F85258-901E-3D8F-8D87-96B3EC2D493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491788" y="2366188"/>
            <a:ext cx="2024425" cy="1864158"/>
          </a:xfrm>
          <a:prstGeom prst="rect">
            <a:avLst/>
          </a:prstGeom>
        </p:spPr>
      </p:pic>
    </p:spTree>
    <p:extLst>
      <p:ext uri="{BB962C8B-B14F-4D97-AF65-F5344CB8AC3E}">
        <p14:creationId xmlns:p14="http://schemas.microsoft.com/office/powerpoint/2010/main" val="368302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ppt_x"/>
                                          </p:val>
                                        </p:tav>
                                        <p:tav tm="100000">
                                          <p:val>
                                            <p:strVal val="#ppt_x"/>
                                          </p:val>
                                        </p:tav>
                                      </p:tavLst>
                                    </p:anim>
                                    <p:anim calcmode="lin" valueType="num">
                                      <p:cBhvr additive="base">
                                        <p:cTn id="2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01885-BED0-E55A-CF11-9669B242A42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832EB4-5BBF-17A6-FABA-F9A80AC7C5AA}"/>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7EAD9F31-FF58-4D50-E5D7-3503F53DB862}"/>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7011DF4E-BF9C-D610-3A3E-0A70E2411014}"/>
              </a:ext>
            </a:extLst>
          </p:cNvPr>
          <p:cNvSpPr>
            <a:spLocks noGrp="1"/>
          </p:cNvSpPr>
          <p:nvPr>
            <p:ph type="sldNum" sz="quarter" idx="12"/>
          </p:nvPr>
        </p:nvSpPr>
        <p:spPr/>
        <p:txBody>
          <a:bodyPr/>
          <a:lstStyle/>
          <a:p>
            <a:fld id="{3686A617-C4D3-4D9A-8A46-533505A69CB9}" type="slidenum">
              <a:rPr lang="fr-FR" smtClean="0"/>
              <a:pPr/>
              <a:t>5</a:t>
            </a:fld>
            <a:endParaRPr lang="fr-FR" dirty="0"/>
          </a:p>
        </p:txBody>
      </p:sp>
      <p:sp>
        <p:nvSpPr>
          <p:cNvPr id="7" name="Segnaposto contenuto 8">
            <a:extLst>
              <a:ext uri="{FF2B5EF4-FFF2-40B4-BE49-F238E27FC236}">
                <a16:creationId xmlns:a16="http://schemas.microsoft.com/office/drawing/2014/main" id="{3AC6D182-8BFD-77E0-B521-D4E94378EF8D}"/>
              </a:ext>
            </a:extLst>
          </p:cNvPr>
          <p:cNvSpPr txBox="1">
            <a:spLocks/>
          </p:cNvSpPr>
          <p:nvPr/>
        </p:nvSpPr>
        <p:spPr>
          <a:xfrm>
            <a:off x="2718614" y="2581087"/>
            <a:ext cx="6754769" cy="599127"/>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latin typeface="Calibri" panose="020F0502020204030204" pitchFamily="34" charset="0"/>
                <a:ea typeface="+mn-lt"/>
                <a:cs typeface="Calibri" panose="020F0502020204030204" pitchFamily="34" charset="0"/>
              </a:rPr>
              <a:t>Do forests help keep the air clean?</a:t>
            </a:r>
            <a:endParaRPr lang="en-GB" sz="2800" dirty="0">
              <a:latin typeface="Calibri" panose="020F0502020204030204" pitchFamily="34" charset="0"/>
            </a:endParaRPr>
          </a:p>
        </p:txBody>
      </p:sp>
      <p:sp>
        <p:nvSpPr>
          <p:cNvPr id="8" name="Titolo 6">
            <a:extLst>
              <a:ext uri="{FF2B5EF4-FFF2-40B4-BE49-F238E27FC236}">
                <a16:creationId xmlns:a16="http://schemas.microsoft.com/office/drawing/2014/main" id="{DAF2B2B8-65C5-D9DE-9818-C70856CD6E1E}"/>
              </a:ext>
            </a:extLst>
          </p:cNvPr>
          <p:cNvSpPr txBox="1">
            <a:spLocks/>
          </p:cNvSpPr>
          <p:nvPr/>
        </p:nvSpPr>
        <p:spPr>
          <a:xfrm>
            <a:off x="1776846" y="728395"/>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GB" sz="4000" dirty="0">
                <a:latin typeface="Calibri" panose="020F0502020204030204" pitchFamily="34" charset="0"/>
              </a:rPr>
              <a:t>Quiz question number 4…</a:t>
            </a:r>
            <a:endParaRPr lang="it-IT" sz="4000" dirty="0">
              <a:latin typeface="Calibri" panose="020F0502020204030204" pitchFamily="34" charset="0"/>
            </a:endParaRPr>
          </a:p>
        </p:txBody>
      </p:sp>
      <p:grpSp>
        <p:nvGrpSpPr>
          <p:cNvPr id="12" name="Group 11">
            <a:extLst>
              <a:ext uri="{FF2B5EF4-FFF2-40B4-BE49-F238E27FC236}">
                <a16:creationId xmlns:a16="http://schemas.microsoft.com/office/drawing/2014/main" id="{A6E38F43-7168-B267-A47E-66996A46A98B}"/>
              </a:ext>
            </a:extLst>
          </p:cNvPr>
          <p:cNvGrpSpPr/>
          <p:nvPr/>
        </p:nvGrpSpPr>
        <p:grpSpPr>
          <a:xfrm flipH="1">
            <a:off x="4441681" y="3577949"/>
            <a:ext cx="3308637" cy="1356231"/>
            <a:chOff x="5224241" y="399266"/>
            <a:chExt cx="2267735" cy="781723"/>
          </a:xfrm>
        </p:grpSpPr>
        <p:sp>
          <p:nvSpPr>
            <p:cNvPr id="13" name="Snip and Round Single Corner of Rectangle 12">
              <a:extLst>
                <a:ext uri="{FF2B5EF4-FFF2-40B4-BE49-F238E27FC236}">
                  <a16:creationId xmlns:a16="http://schemas.microsoft.com/office/drawing/2014/main" id="{6C3A029E-FC77-FE17-AD89-37D01E5595E6}"/>
                </a:ext>
              </a:extLst>
            </p:cNvPr>
            <p:cNvSpPr/>
            <p:nvPr/>
          </p:nvSpPr>
          <p:spPr>
            <a:xfrm flipH="1">
              <a:off x="5224241" y="399266"/>
              <a:ext cx="2267735" cy="781723"/>
            </a:xfrm>
            <a:prstGeom prst="snipRoundRect">
              <a:avLst>
                <a:gd name="adj1" fmla="val 0"/>
                <a:gd name="adj2" fmla="val 50000"/>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6000" dirty="0">
                  <a:latin typeface="Calibri" panose="020F0502020204030204" pitchFamily="34" charset="0"/>
                </a:rPr>
                <a:t>    </a:t>
              </a:r>
              <a:r>
                <a:rPr lang="en-GB" sz="6000" b="1" dirty="0">
                  <a:latin typeface="Calibri" panose="020F0502020204030204" pitchFamily="34" charset="0"/>
                </a:rPr>
                <a:t>Yes</a:t>
              </a:r>
            </a:p>
          </p:txBody>
        </p:sp>
        <p:sp>
          <p:nvSpPr>
            <p:cNvPr id="14" name="Triangle 13">
              <a:extLst>
                <a:ext uri="{FF2B5EF4-FFF2-40B4-BE49-F238E27FC236}">
                  <a16:creationId xmlns:a16="http://schemas.microsoft.com/office/drawing/2014/main" id="{676F3A28-FAFB-144F-F544-2FAF12D38A9D}"/>
                </a:ext>
              </a:extLst>
            </p:cNvPr>
            <p:cNvSpPr/>
            <p:nvPr/>
          </p:nvSpPr>
          <p:spPr>
            <a:xfrm rot="8081060">
              <a:off x="5278741" y="537894"/>
              <a:ext cx="552043" cy="280501"/>
            </a:xfrm>
            <a:prstGeom prst="triangle">
              <a:avLst>
                <a:gd name="adj" fmla="val 72619"/>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5" name="Segnaposto contenuto 8">
            <a:extLst>
              <a:ext uri="{FF2B5EF4-FFF2-40B4-BE49-F238E27FC236}">
                <a16:creationId xmlns:a16="http://schemas.microsoft.com/office/drawing/2014/main" id="{3FECF0E3-A0B6-C9EF-7D82-F066B6C7301F}"/>
              </a:ext>
            </a:extLst>
          </p:cNvPr>
          <p:cNvSpPr txBox="1">
            <a:spLocks/>
          </p:cNvSpPr>
          <p:nvPr/>
        </p:nvSpPr>
        <p:spPr>
          <a:xfrm>
            <a:off x="2718614" y="1892170"/>
            <a:ext cx="6754769" cy="75817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latin typeface="Calibri" panose="020F0502020204030204" pitchFamily="34" charset="0"/>
                <a:ea typeface="+mn-lt"/>
                <a:cs typeface="Calibri" panose="020F0502020204030204" pitchFamily="34" charset="0"/>
              </a:rPr>
              <a:t>Yes or No:</a:t>
            </a:r>
          </a:p>
        </p:txBody>
      </p:sp>
      <p:sp>
        <p:nvSpPr>
          <p:cNvPr id="5" name="Segnaposto contenuto 8">
            <a:extLst>
              <a:ext uri="{FF2B5EF4-FFF2-40B4-BE49-F238E27FC236}">
                <a16:creationId xmlns:a16="http://schemas.microsoft.com/office/drawing/2014/main" id="{E8E63F28-EB90-DCAE-2942-B7740E53BEE2}"/>
              </a:ext>
            </a:extLst>
          </p:cNvPr>
          <p:cNvSpPr txBox="1">
            <a:spLocks/>
          </p:cNvSpPr>
          <p:nvPr/>
        </p:nvSpPr>
        <p:spPr>
          <a:xfrm>
            <a:off x="2718616" y="5127056"/>
            <a:ext cx="6754769" cy="93610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dirty="0">
                <a:latin typeface="Calibri" panose="020F0502020204030204" pitchFamily="34" charset="0"/>
                <a:ea typeface="+mn-lt"/>
                <a:cs typeface="Calibri" panose="020F0502020204030204" pitchFamily="34" charset="0"/>
              </a:rPr>
              <a:t>Trees absorb carbon dioxide and release oxygen, which helps keep the air fresh</a:t>
            </a:r>
            <a:r>
              <a:rPr lang="en-US" sz="2800" dirty="0">
                <a:latin typeface="Calibri" panose="020F0502020204030204" pitchFamily="34" charset="0"/>
                <a:ea typeface="+mn-lt"/>
                <a:cs typeface="Calibri" panose="020F0502020204030204" pitchFamily="34" charset="0"/>
              </a:rPr>
              <a:t>.</a:t>
            </a:r>
            <a:endParaRPr lang="en-GB" sz="2800" dirty="0">
              <a:latin typeface="Calibri" panose="020F0502020204030204" pitchFamily="34" charset="0"/>
            </a:endParaRPr>
          </a:p>
        </p:txBody>
      </p:sp>
      <p:pic>
        <p:nvPicPr>
          <p:cNvPr id="9" name="Picture 8" descr="A cartoon of a moose&#10;&#10;AI-generated content may be incorrect.">
            <a:extLst>
              <a:ext uri="{FF2B5EF4-FFF2-40B4-BE49-F238E27FC236}">
                <a16:creationId xmlns:a16="http://schemas.microsoft.com/office/drawing/2014/main" id="{8F9E88C1-23A5-D1B9-8086-EF4F5FB9BE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09767" y="3873298"/>
            <a:ext cx="2489303" cy="2546350"/>
          </a:xfrm>
          <a:prstGeom prst="rect">
            <a:avLst/>
          </a:prstGeom>
        </p:spPr>
      </p:pic>
    </p:spTree>
    <p:extLst>
      <p:ext uri="{BB962C8B-B14F-4D97-AF65-F5344CB8AC3E}">
        <p14:creationId xmlns:p14="http://schemas.microsoft.com/office/powerpoint/2010/main" val="4022208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11E2C-7CAB-7C55-6DC6-72D656498CD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B9A690BD-B2E8-6147-F7F2-B2202DEC17A5}"/>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5507FBAA-C80D-FC2A-DCD4-F93AB0971965}"/>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B51FBAF2-57D7-BCF8-9C3B-1D4B05733E5E}"/>
              </a:ext>
            </a:extLst>
          </p:cNvPr>
          <p:cNvSpPr>
            <a:spLocks noGrp="1"/>
          </p:cNvSpPr>
          <p:nvPr>
            <p:ph type="sldNum" sz="quarter" idx="12"/>
          </p:nvPr>
        </p:nvSpPr>
        <p:spPr/>
        <p:txBody>
          <a:bodyPr/>
          <a:lstStyle/>
          <a:p>
            <a:fld id="{3686A617-C4D3-4D9A-8A46-533505A69CB9}" type="slidenum">
              <a:rPr lang="fr-FR" smtClean="0"/>
              <a:pPr/>
              <a:t>6</a:t>
            </a:fld>
            <a:endParaRPr lang="fr-FR" dirty="0"/>
          </a:p>
        </p:txBody>
      </p:sp>
      <p:sp>
        <p:nvSpPr>
          <p:cNvPr id="7" name="Segnaposto contenuto 8">
            <a:extLst>
              <a:ext uri="{FF2B5EF4-FFF2-40B4-BE49-F238E27FC236}">
                <a16:creationId xmlns:a16="http://schemas.microsoft.com/office/drawing/2014/main" id="{578E9478-BA5D-12FB-8DD2-CD9D4A5E1CC4}"/>
              </a:ext>
            </a:extLst>
          </p:cNvPr>
          <p:cNvSpPr txBox="1">
            <a:spLocks/>
          </p:cNvSpPr>
          <p:nvPr/>
        </p:nvSpPr>
        <p:spPr>
          <a:xfrm>
            <a:off x="1776845" y="1867395"/>
            <a:ext cx="8638309" cy="69290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GB" sz="2800" dirty="0">
                <a:latin typeface="Calibri" panose="020F0502020204030204" pitchFamily="34" charset="0"/>
                <a:ea typeface="+mn-lt"/>
                <a:cs typeface="Calibri" panose="020F0502020204030204" pitchFamily="34" charset="0"/>
              </a:rPr>
              <a:t>Which of these cannot be recycled?</a:t>
            </a:r>
            <a:endParaRPr lang="en-GB" sz="2800" dirty="0">
              <a:latin typeface="Calibri" panose="020F0502020204030204" pitchFamily="34" charset="0"/>
            </a:endParaRPr>
          </a:p>
        </p:txBody>
      </p:sp>
      <p:sp>
        <p:nvSpPr>
          <p:cNvPr id="8" name="Titolo 6">
            <a:extLst>
              <a:ext uri="{FF2B5EF4-FFF2-40B4-BE49-F238E27FC236}">
                <a16:creationId xmlns:a16="http://schemas.microsoft.com/office/drawing/2014/main" id="{ACBD46CB-4E86-FFD7-77FC-1808260970FC}"/>
              </a:ext>
            </a:extLst>
          </p:cNvPr>
          <p:cNvSpPr txBox="1">
            <a:spLocks/>
          </p:cNvSpPr>
          <p:nvPr/>
        </p:nvSpPr>
        <p:spPr>
          <a:xfrm>
            <a:off x="1776846" y="728395"/>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GB" sz="4000" dirty="0">
                <a:latin typeface="Calibri" panose="020F0502020204030204" pitchFamily="34" charset="0"/>
              </a:rPr>
              <a:t>And, finally…</a:t>
            </a:r>
            <a:endParaRPr lang="it-IT" sz="4000" dirty="0">
              <a:latin typeface="Calibri" panose="020F0502020204030204" pitchFamily="34" charset="0"/>
            </a:endParaRPr>
          </a:p>
        </p:txBody>
      </p:sp>
      <p:grpSp>
        <p:nvGrpSpPr>
          <p:cNvPr id="34" name="Group 33">
            <a:extLst>
              <a:ext uri="{FF2B5EF4-FFF2-40B4-BE49-F238E27FC236}">
                <a16:creationId xmlns:a16="http://schemas.microsoft.com/office/drawing/2014/main" id="{EF9BBA9B-0F39-EAF1-3190-E11ED5AEC468}"/>
              </a:ext>
            </a:extLst>
          </p:cNvPr>
          <p:cNvGrpSpPr/>
          <p:nvPr/>
        </p:nvGrpSpPr>
        <p:grpSpPr>
          <a:xfrm>
            <a:off x="692364" y="2568450"/>
            <a:ext cx="3535955" cy="2111098"/>
            <a:chOff x="692364" y="2568450"/>
            <a:chExt cx="3535955" cy="2111098"/>
          </a:xfrm>
        </p:grpSpPr>
        <p:sp>
          <p:nvSpPr>
            <p:cNvPr id="10" name="Snip and Round Single Corner of Rectangle 9">
              <a:extLst>
                <a:ext uri="{FF2B5EF4-FFF2-40B4-BE49-F238E27FC236}">
                  <a16:creationId xmlns:a16="http://schemas.microsoft.com/office/drawing/2014/main" id="{A0810B1A-C36D-B7C7-8436-B709826411EB}"/>
                </a:ext>
              </a:extLst>
            </p:cNvPr>
            <p:cNvSpPr/>
            <p:nvPr/>
          </p:nvSpPr>
          <p:spPr>
            <a:xfrm flipH="1">
              <a:off x="697580" y="3103069"/>
              <a:ext cx="3530739" cy="1438534"/>
            </a:xfrm>
            <a:prstGeom prst="snipRoundRect">
              <a:avLst>
                <a:gd name="adj1" fmla="val 0"/>
                <a:gd name="adj2" fmla="val 27228"/>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Titolo 6">
              <a:extLst>
                <a:ext uri="{FF2B5EF4-FFF2-40B4-BE49-F238E27FC236}">
                  <a16:creationId xmlns:a16="http://schemas.microsoft.com/office/drawing/2014/main" id="{839DB045-EE06-61DB-A3D7-362EF42B9013}"/>
                </a:ext>
              </a:extLst>
            </p:cNvPr>
            <p:cNvSpPr txBox="1">
              <a:spLocks/>
            </p:cNvSpPr>
            <p:nvPr/>
          </p:nvSpPr>
          <p:spPr>
            <a:xfrm>
              <a:off x="887379" y="3605346"/>
              <a:ext cx="1316687" cy="67424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b="0" dirty="0">
                  <a:solidFill>
                    <a:schemeClr val="bg1"/>
                  </a:solidFill>
                  <a:latin typeface="Calibri" panose="020F0502020204030204" pitchFamily="34" charset="0"/>
                  <a:ea typeface="+mn-lt"/>
                  <a:cs typeface="Calibri" panose="020F0502020204030204" pitchFamily="34" charset="0"/>
                </a:rPr>
                <a:t>Glass</a:t>
              </a:r>
              <a:endParaRPr lang="en-US" b="0" dirty="0">
                <a:solidFill>
                  <a:schemeClr val="bg1"/>
                </a:solidFill>
                <a:latin typeface="Calibri" panose="020F0502020204030204" pitchFamily="34" charset="0"/>
              </a:endParaRPr>
            </a:p>
          </p:txBody>
        </p:sp>
        <p:sp>
          <p:nvSpPr>
            <p:cNvPr id="11" name="Right Triangle 10">
              <a:extLst>
                <a:ext uri="{FF2B5EF4-FFF2-40B4-BE49-F238E27FC236}">
                  <a16:creationId xmlns:a16="http://schemas.microsoft.com/office/drawing/2014/main" id="{4A6EB389-75AB-C990-8E54-4C76E589ACE5}"/>
                </a:ext>
              </a:extLst>
            </p:cNvPr>
            <p:cNvSpPr/>
            <p:nvPr/>
          </p:nvSpPr>
          <p:spPr>
            <a:xfrm rot="16200000">
              <a:off x="685372" y="3110060"/>
              <a:ext cx="404014" cy="390029"/>
            </a:xfrm>
            <a:prstGeom prst="rtTriangle">
              <a:avLst/>
            </a:prstGeom>
            <a:solidFill>
              <a:srgbClr val="0063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24" name="Picture 23" descr="A close-up of a soda can and a cup of markers&#10;&#10;AI-generated content may be incorrect.">
              <a:extLst>
                <a:ext uri="{FF2B5EF4-FFF2-40B4-BE49-F238E27FC236}">
                  <a16:creationId xmlns:a16="http://schemas.microsoft.com/office/drawing/2014/main" id="{3F5C8646-CCB1-3720-4F32-136BB7B1D62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526302" y="2568450"/>
              <a:ext cx="1344053" cy="2111098"/>
            </a:xfrm>
            <a:prstGeom prst="rect">
              <a:avLst/>
            </a:prstGeom>
          </p:spPr>
        </p:pic>
      </p:grpSp>
      <p:grpSp>
        <p:nvGrpSpPr>
          <p:cNvPr id="33" name="Group 32">
            <a:extLst>
              <a:ext uri="{FF2B5EF4-FFF2-40B4-BE49-F238E27FC236}">
                <a16:creationId xmlns:a16="http://schemas.microsoft.com/office/drawing/2014/main" id="{6CC2EE83-56DA-A278-77FA-07A3784A2DE1}"/>
              </a:ext>
            </a:extLst>
          </p:cNvPr>
          <p:cNvGrpSpPr/>
          <p:nvPr/>
        </p:nvGrpSpPr>
        <p:grpSpPr>
          <a:xfrm>
            <a:off x="4755809" y="2828754"/>
            <a:ext cx="3535955" cy="1823377"/>
            <a:chOff x="4755809" y="2828754"/>
            <a:chExt cx="3535955" cy="1823377"/>
          </a:xfrm>
        </p:grpSpPr>
        <p:sp>
          <p:nvSpPr>
            <p:cNvPr id="16" name="Snip and Round Single Corner of Rectangle 15">
              <a:extLst>
                <a:ext uri="{FF2B5EF4-FFF2-40B4-BE49-F238E27FC236}">
                  <a16:creationId xmlns:a16="http://schemas.microsoft.com/office/drawing/2014/main" id="{35296582-2B90-B3D8-9050-6D76F3ED0891}"/>
                </a:ext>
              </a:extLst>
            </p:cNvPr>
            <p:cNvSpPr/>
            <p:nvPr/>
          </p:nvSpPr>
          <p:spPr>
            <a:xfrm flipH="1">
              <a:off x="4761025" y="3044707"/>
              <a:ext cx="3530739" cy="1438534"/>
            </a:xfrm>
            <a:prstGeom prst="snipRoundRect">
              <a:avLst>
                <a:gd name="adj1" fmla="val 0"/>
                <a:gd name="adj2" fmla="val 27228"/>
              </a:avLst>
            </a:prstGeom>
            <a:solidFill>
              <a:srgbClr val="F8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7" name="Titolo 6">
              <a:extLst>
                <a:ext uri="{FF2B5EF4-FFF2-40B4-BE49-F238E27FC236}">
                  <a16:creationId xmlns:a16="http://schemas.microsoft.com/office/drawing/2014/main" id="{F0372B75-E220-9BA3-3009-C63BA35D0E9D}"/>
                </a:ext>
              </a:extLst>
            </p:cNvPr>
            <p:cNvSpPr txBox="1">
              <a:spLocks/>
            </p:cNvSpPr>
            <p:nvPr/>
          </p:nvSpPr>
          <p:spPr>
            <a:xfrm>
              <a:off x="4950824" y="3546984"/>
              <a:ext cx="1687690" cy="67424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b="0" dirty="0">
                  <a:latin typeface="Calibri" panose="020F0502020204030204" pitchFamily="34" charset="0"/>
                  <a:ea typeface="+mn-lt"/>
                  <a:cs typeface="Calibri" panose="020F0502020204030204" pitchFamily="34" charset="0"/>
                </a:rPr>
                <a:t>Paper</a:t>
              </a:r>
              <a:endParaRPr lang="en-US" b="0" dirty="0">
                <a:latin typeface="Calibri" panose="020F0502020204030204" pitchFamily="34" charset="0"/>
              </a:endParaRPr>
            </a:p>
          </p:txBody>
        </p:sp>
        <p:sp>
          <p:nvSpPr>
            <p:cNvPr id="18" name="Right Triangle 17">
              <a:extLst>
                <a:ext uri="{FF2B5EF4-FFF2-40B4-BE49-F238E27FC236}">
                  <a16:creationId xmlns:a16="http://schemas.microsoft.com/office/drawing/2014/main" id="{2627F269-2F79-2633-B1A9-0EBA0711A755}"/>
                </a:ext>
              </a:extLst>
            </p:cNvPr>
            <p:cNvSpPr/>
            <p:nvPr/>
          </p:nvSpPr>
          <p:spPr>
            <a:xfrm rot="16200000">
              <a:off x="4748817" y="3051698"/>
              <a:ext cx="404014" cy="390029"/>
            </a:xfrm>
            <a:prstGeom prst="rtTriangle">
              <a:avLst/>
            </a:prstGeom>
            <a:solidFill>
              <a:srgbClr val="BB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25" name="Picture 24" descr="A close-up of a soda can and a cup of markers&#10;&#10;AI-generated content may be incorrect.">
              <a:extLst>
                <a:ext uri="{FF2B5EF4-FFF2-40B4-BE49-F238E27FC236}">
                  <a16:creationId xmlns:a16="http://schemas.microsoft.com/office/drawing/2014/main" id="{A8C1DB22-5F85-389F-507E-D9E5923800A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638514" y="2828754"/>
              <a:ext cx="1460322" cy="1823377"/>
            </a:xfrm>
            <a:prstGeom prst="rect">
              <a:avLst/>
            </a:prstGeom>
          </p:spPr>
        </p:pic>
      </p:grpSp>
      <p:grpSp>
        <p:nvGrpSpPr>
          <p:cNvPr id="29" name="Group 28">
            <a:extLst>
              <a:ext uri="{FF2B5EF4-FFF2-40B4-BE49-F238E27FC236}">
                <a16:creationId xmlns:a16="http://schemas.microsoft.com/office/drawing/2014/main" id="{5CAB0E67-728A-FA59-1A0F-37B9EF49106F}"/>
              </a:ext>
            </a:extLst>
          </p:cNvPr>
          <p:cNvGrpSpPr/>
          <p:nvPr/>
        </p:nvGrpSpPr>
        <p:grpSpPr>
          <a:xfrm>
            <a:off x="3571104" y="4458791"/>
            <a:ext cx="3535955" cy="1714687"/>
            <a:chOff x="3571104" y="4458791"/>
            <a:chExt cx="3535955" cy="1714687"/>
          </a:xfrm>
        </p:grpSpPr>
        <p:sp>
          <p:nvSpPr>
            <p:cNvPr id="6" name="Snip and Round Single Corner of Rectangle 5">
              <a:extLst>
                <a:ext uri="{FF2B5EF4-FFF2-40B4-BE49-F238E27FC236}">
                  <a16:creationId xmlns:a16="http://schemas.microsoft.com/office/drawing/2014/main" id="{9861022D-A513-D28E-5921-C4AC48D1734D}"/>
                </a:ext>
              </a:extLst>
            </p:cNvPr>
            <p:cNvSpPr/>
            <p:nvPr/>
          </p:nvSpPr>
          <p:spPr>
            <a:xfrm flipH="1">
              <a:off x="3576320" y="4639868"/>
              <a:ext cx="3530739" cy="1438534"/>
            </a:xfrm>
            <a:prstGeom prst="snipRoundRect">
              <a:avLst>
                <a:gd name="adj1" fmla="val 0"/>
                <a:gd name="adj2" fmla="val 27228"/>
              </a:avLst>
            </a:prstGeom>
            <a:solidFill>
              <a:srgbClr val="9B5D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3" name="Titolo 6">
              <a:extLst>
                <a:ext uri="{FF2B5EF4-FFF2-40B4-BE49-F238E27FC236}">
                  <a16:creationId xmlns:a16="http://schemas.microsoft.com/office/drawing/2014/main" id="{2752330B-449E-9C9D-D486-359A3F995397}"/>
                </a:ext>
              </a:extLst>
            </p:cNvPr>
            <p:cNvSpPr txBox="1">
              <a:spLocks/>
            </p:cNvSpPr>
            <p:nvPr/>
          </p:nvSpPr>
          <p:spPr>
            <a:xfrm>
              <a:off x="3766119" y="5208091"/>
              <a:ext cx="2177481" cy="57447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b="0" dirty="0">
                  <a:solidFill>
                    <a:schemeClr val="bg1"/>
                  </a:solidFill>
                  <a:latin typeface="Calibri" panose="020F0502020204030204" pitchFamily="34" charset="0"/>
                  <a:ea typeface="+mn-lt"/>
                  <a:cs typeface="Calibri" panose="020F0502020204030204" pitchFamily="34" charset="0"/>
                </a:rPr>
                <a:t>Tin cans</a:t>
              </a:r>
              <a:endParaRPr lang="en-US" b="0" dirty="0">
                <a:solidFill>
                  <a:schemeClr val="bg1"/>
                </a:solidFill>
                <a:latin typeface="Calibri" panose="020F0502020204030204" pitchFamily="34" charset="0"/>
              </a:endParaRPr>
            </a:p>
          </p:txBody>
        </p:sp>
        <p:sp>
          <p:nvSpPr>
            <p:cNvPr id="14" name="Right Triangle 13">
              <a:extLst>
                <a:ext uri="{FF2B5EF4-FFF2-40B4-BE49-F238E27FC236}">
                  <a16:creationId xmlns:a16="http://schemas.microsoft.com/office/drawing/2014/main" id="{1FB84D98-05C6-82E0-2198-F13A7E670D60}"/>
                </a:ext>
              </a:extLst>
            </p:cNvPr>
            <p:cNvSpPr/>
            <p:nvPr/>
          </p:nvSpPr>
          <p:spPr>
            <a:xfrm rot="16200000">
              <a:off x="3564112" y="4646859"/>
              <a:ext cx="404014" cy="390029"/>
            </a:xfrm>
            <a:prstGeom prst="rtTriangle">
              <a:avLst/>
            </a:prstGeom>
            <a:solidFill>
              <a:srgbClr val="7647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26" name="Picture 25" descr="A close-up of a soda can and a cup of markers&#10;&#10;AI-generated content may be incorrect.">
              <a:extLst>
                <a:ext uri="{FF2B5EF4-FFF2-40B4-BE49-F238E27FC236}">
                  <a16:creationId xmlns:a16="http://schemas.microsoft.com/office/drawing/2014/main" id="{CCBBD78E-DF18-440A-AE02-EA204E0C8258}"/>
                </a:ext>
              </a:extLst>
            </p:cNvPr>
            <p:cNvPicPr>
              <a:picLocks noChangeAspect="1"/>
            </p:cNvPicPr>
            <p:nvPr/>
          </p:nvPicPr>
          <p:blipFill>
            <a:blip r:embed="rId5" cstate="screen">
              <a:extLst>
                <a:ext uri="{28A0092B-C50C-407E-A947-70E740481C1C}">
                  <a14:useLocalDpi xmlns:a14="http://schemas.microsoft.com/office/drawing/2010/main"/>
                </a:ext>
              </a:extLst>
            </a:blip>
            <a:srcRect t="-1097"/>
            <a:stretch>
              <a:fillRect/>
            </a:stretch>
          </p:blipFill>
          <p:spPr>
            <a:xfrm rot="637763">
              <a:off x="5838623" y="4458791"/>
              <a:ext cx="1115531" cy="1714687"/>
            </a:xfrm>
            <a:prstGeom prst="rect">
              <a:avLst/>
            </a:prstGeom>
          </p:spPr>
        </p:pic>
      </p:grpSp>
      <p:grpSp>
        <p:nvGrpSpPr>
          <p:cNvPr id="28" name="Group 27">
            <a:extLst>
              <a:ext uri="{FF2B5EF4-FFF2-40B4-BE49-F238E27FC236}">
                <a16:creationId xmlns:a16="http://schemas.microsoft.com/office/drawing/2014/main" id="{71FD28CD-7CFA-BDE5-7AF1-CEB084F10468}"/>
              </a:ext>
            </a:extLst>
          </p:cNvPr>
          <p:cNvGrpSpPr/>
          <p:nvPr/>
        </p:nvGrpSpPr>
        <p:grpSpPr>
          <a:xfrm>
            <a:off x="7817845" y="4176794"/>
            <a:ext cx="3766859" cy="2062594"/>
            <a:chOff x="7817845" y="4176794"/>
            <a:chExt cx="3766859" cy="2062594"/>
          </a:xfrm>
        </p:grpSpPr>
        <p:sp>
          <p:nvSpPr>
            <p:cNvPr id="20" name="Snip and Round Single Corner of Rectangle 19">
              <a:extLst>
                <a:ext uri="{FF2B5EF4-FFF2-40B4-BE49-F238E27FC236}">
                  <a16:creationId xmlns:a16="http://schemas.microsoft.com/office/drawing/2014/main" id="{4EAB7D9A-15EC-1155-9483-A271A00DA92E}"/>
                </a:ext>
              </a:extLst>
            </p:cNvPr>
            <p:cNvSpPr/>
            <p:nvPr/>
          </p:nvSpPr>
          <p:spPr>
            <a:xfrm flipH="1">
              <a:off x="7823061" y="4541604"/>
              <a:ext cx="3530739" cy="1438534"/>
            </a:xfrm>
            <a:prstGeom prst="snipRoundRect">
              <a:avLst>
                <a:gd name="adj1" fmla="val 0"/>
                <a:gd name="adj2" fmla="val 27228"/>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Titolo 6">
              <a:extLst>
                <a:ext uri="{FF2B5EF4-FFF2-40B4-BE49-F238E27FC236}">
                  <a16:creationId xmlns:a16="http://schemas.microsoft.com/office/drawing/2014/main" id="{BE5ADCA1-57E1-A4BA-ACB9-585C147E5279}"/>
                </a:ext>
              </a:extLst>
            </p:cNvPr>
            <p:cNvSpPr txBox="1">
              <a:spLocks/>
            </p:cNvSpPr>
            <p:nvPr/>
          </p:nvSpPr>
          <p:spPr>
            <a:xfrm>
              <a:off x="8012860" y="4817518"/>
              <a:ext cx="2274140" cy="1064800"/>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3400" b="0" dirty="0">
                  <a:solidFill>
                    <a:schemeClr val="bg1"/>
                  </a:solidFill>
                  <a:latin typeface="Calibri" panose="020F0502020204030204" pitchFamily="34" charset="0"/>
                  <a:ea typeface="+mn-lt"/>
                  <a:cs typeface="Calibri" panose="020F0502020204030204" pitchFamily="34" charset="0"/>
                </a:rPr>
                <a:t>Pens and pencils</a:t>
              </a:r>
              <a:endParaRPr lang="en-US" sz="3400" b="0" dirty="0">
                <a:solidFill>
                  <a:schemeClr val="bg1"/>
                </a:solidFill>
                <a:latin typeface="Calibri" panose="020F0502020204030204" pitchFamily="34" charset="0"/>
              </a:endParaRPr>
            </a:p>
          </p:txBody>
        </p:sp>
        <p:sp>
          <p:nvSpPr>
            <p:cNvPr id="22" name="Right Triangle 21">
              <a:extLst>
                <a:ext uri="{FF2B5EF4-FFF2-40B4-BE49-F238E27FC236}">
                  <a16:creationId xmlns:a16="http://schemas.microsoft.com/office/drawing/2014/main" id="{49436008-E1EA-242E-DDDF-53D699D15D6D}"/>
                </a:ext>
              </a:extLst>
            </p:cNvPr>
            <p:cNvSpPr/>
            <p:nvPr/>
          </p:nvSpPr>
          <p:spPr>
            <a:xfrm rot="16200000">
              <a:off x="7810853" y="4548595"/>
              <a:ext cx="404014" cy="390029"/>
            </a:xfrm>
            <a:prstGeom prst="rtTriangle">
              <a:avLst/>
            </a:prstGeom>
            <a:solidFill>
              <a:srgbClr val="2E8F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27" name="Picture 26" descr="A close-up of a soda can and a cup of markers&#10;&#10;AI-generated content may be incorrect.">
              <a:extLst>
                <a:ext uri="{FF2B5EF4-FFF2-40B4-BE49-F238E27FC236}">
                  <a16:creationId xmlns:a16="http://schemas.microsoft.com/office/drawing/2014/main" id="{EF10BD65-B889-9865-8820-7E035DA00600}"/>
                </a:ext>
              </a:extLst>
            </p:cNvPr>
            <p:cNvPicPr>
              <a:picLocks noChangeAspect="1"/>
            </p:cNvPicPr>
            <p:nvPr/>
          </p:nvPicPr>
          <p:blipFill>
            <a:blip r:embed="rId6" cstate="screen">
              <a:extLst>
                <a:ext uri="{28A0092B-C50C-407E-A947-70E740481C1C}">
                  <a14:useLocalDpi xmlns:a14="http://schemas.microsoft.com/office/drawing/2010/main"/>
                </a:ext>
              </a:extLst>
            </a:blip>
            <a:srcRect l="-3626" b="-7740"/>
            <a:stretch>
              <a:fillRect/>
            </a:stretch>
          </p:blipFill>
          <p:spPr>
            <a:xfrm>
              <a:off x="9931290" y="4176794"/>
              <a:ext cx="1653414" cy="2062594"/>
            </a:xfrm>
            <a:prstGeom prst="rect">
              <a:avLst/>
            </a:prstGeom>
          </p:spPr>
        </p:pic>
      </p:grpSp>
    </p:spTree>
    <p:extLst>
      <p:ext uri="{BB962C8B-B14F-4D97-AF65-F5344CB8AC3E}">
        <p14:creationId xmlns:p14="http://schemas.microsoft.com/office/powerpoint/2010/main" val="3986497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4"/>
                                        </p:tgtEl>
                                        <p:attrNameLst>
                                          <p:attrName>ppt_x</p:attrName>
                                        </p:attrNameLst>
                                      </p:cBhvr>
                                      <p:tavLst>
                                        <p:tav tm="0">
                                          <p:val>
                                            <p:strVal val="ppt_x"/>
                                          </p:val>
                                        </p:tav>
                                        <p:tav tm="100000">
                                          <p:val>
                                            <p:strVal val="ppt_x"/>
                                          </p:val>
                                        </p:tav>
                                      </p:tavLst>
                                    </p:anim>
                                    <p:anim calcmode="lin" valueType="num">
                                      <p:cBhvr additive="base">
                                        <p:cTn id="7" dur="500"/>
                                        <p:tgtEl>
                                          <p:spTgt spid="34"/>
                                        </p:tgtEl>
                                        <p:attrNameLst>
                                          <p:attrName>ppt_y</p:attrName>
                                        </p:attrNameLst>
                                      </p:cBhvr>
                                      <p:tavLst>
                                        <p:tav tm="0">
                                          <p:val>
                                            <p:strVal val="ppt_y"/>
                                          </p:val>
                                        </p:tav>
                                        <p:tav tm="100000">
                                          <p:val>
                                            <p:strVal val="1+ppt_h/2"/>
                                          </p:val>
                                        </p:tav>
                                      </p:tavLst>
                                    </p:anim>
                                    <p:set>
                                      <p:cBhvr>
                                        <p:cTn id="8" dur="1" fill="hold">
                                          <p:stCondLst>
                                            <p:cond delay="499"/>
                                          </p:stCondLst>
                                        </p:cTn>
                                        <p:tgtEl>
                                          <p:spTgt spid="34"/>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33"/>
                                        </p:tgtEl>
                                        <p:attrNameLst>
                                          <p:attrName>ppt_x</p:attrName>
                                        </p:attrNameLst>
                                      </p:cBhvr>
                                      <p:tavLst>
                                        <p:tav tm="0">
                                          <p:val>
                                            <p:strVal val="ppt_x"/>
                                          </p:val>
                                        </p:tav>
                                        <p:tav tm="100000">
                                          <p:val>
                                            <p:strVal val="ppt_x"/>
                                          </p:val>
                                        </p:tav>
                                      </p:tavLst>
                                    </p:anim>
                                    <p:anim calcmode="lin" valueType="num">
                                      <p:cBhvr additive="base">
                                        <p:cTn id="11" dur="500"/>
                                        <p:tgtEl>
                                          <p:spTgt spid="33"/>
                                        </p:tgtEl>
                                        <p:attrNameLst>
                                          <p:attrName>ppt_y</p:attrName>
                                        </p:attrNameLst>
                                      </p:cBhvr>
                                      <p:tavLst>
                                        <p:tav tm="0">
                                          <p:val>
                                            <p:strVal val="ppt_y"/>
                                          </p:val>
                                        </p:tav>
                                        <p:tav tm="100000">
                                          <p:val>
                                            <p:strVal val="1+ppt_h/2"/>
                                          </p:val>
                                        </p:tav>
                                      </p:tavLst>
                                    </p:anim>
                                    <p:set>
                                      <p:cBhvr>
                                        <p:cTn id="12" dur="1" fill="hold">
                                          <p:stCondLst>
                                            <p:cond delay="499"/>
                                          </p:stCondLst>
                                        </p:cTn>
                                        <p:tgtEl>
                                          <p:spTgt spid="33"/>
                                        </p:tgtEl>
                                        <p:attrNameLst>
                                          <p:attrName>style.visibility</p:attrName>
                                        </p:attrNameLst>
                                      </p:cBhvr>
                                      <p:to>
                                        <p:strVal val="hidden"/>
                                      </p:to>
                                    </p:set>
                                  </p:childTnLst>
                                </p:cTn>
                              </p:par>
                              <p:par>
                                <p:cTn id="13" presetID="2" presetClass="exit" presetSubtype="4" fill="hold" nodeType="withEffect">
                                  <p:stCondLst>
                                    <p:cond delay="0"/>
                                  </p:stCondLst>
                                  <p:childTnLst>
                                    <p:anim calcmode="lin" valueType="num">
                                      <p:cBhvr additive="base">
                                        <p:cTn id="14" dur="500"/>
                                        <p:tgtEl>
                                          <p:spTgt spid="29"/>
                                        </p:tgtEl>
                                        <p:attrNameLst>
                                          <p:attrName>ppt_x</p:attrName>
                                        </p:attrNameLst>
                                      </p:cBhvr>
                                      <p:tavLst>
                                        <p:tav tm="0">
                                          <p:val>
                                            <p:strVal val="ppt_x"/>
                                          </p:val>
                                        </p:tav>
                                        <p:tav tm="100000">
                                          <p:val>
                                            <p:strVal val="ppt_x"/>
                                          </p:val>
                                        </p:tav>
                                      </p:tavLst>
                                    </p:anim>
                                    <p:anim calcmode="lin" valueType="num">
                                      <p:cBhvr additive="base">
                                        <p:cTn id="15" dur="500"/>
                                        <p:tgtEl>
                                          <p:spTgt spid="29"/>
                                        </p:tgtEl>
                                        <p:attrNameLst>
                                          <p:attrName>ppt_y</p:attrName>
                                        </p:attrNameLst>
                                      </p:cBhvr>
                                      <p:tavLst>
                                        <p:tav tm="0">
                                          <p:val>
                                            <p:strVal val="ppt_y"/>
                                          </p:val>
                                        </p:tav>
                                        <p:tav tm="100000">
                                          <p:val>
                                            <p:strVal val="1+ppt_h/2"/>
                                          </p:val>
                                        </p:tav>
                                      </p:tavLst>
                                    </p:anim>
                                    <p:set>
                                      <p:cBhvr>
                                        <p:cTn id="16"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45F0F6D1-871B-6261-652F-DEBF2316F6CF}"/>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07EDB80-785C-1438-6382-E6E7FA240E7F}"/>
              </a:ext>
            </a:extLst>
          </p:cNvPr>
          <p:cNvSpPr>
            <a:spLocks noGrp="1"/>
          </p:cNvSpPr>
          <p:nvPr>
            <p:ph type="ftr" sz="quarter" idx="11"/>
          </p:nvPr>
        </p:nvSpPr>
        <p:spPr/>
        <p:txBody>
          <a:bodyPr/>
          <a:lstStyle/>
          <a:p>
            <a:r>
              <a:rPr lang="en-US" dirty="0"/>
              <a:t>REY® is a registered brand of Sylvamo® Corporation - All rights reserved</a:t>
            </a:r>
          </a:p>
        </p:txBody>
      </p:sp>
      <p:sp>
        <p:nvSpPr>
          <p:cNvPr id="6" name="Segnaposto data 5">
            <a:extLst>
              <a:ext uri="{FF2B5EF4-FFF2-40B4-BE49-F238E27FC236}">
                <a16:creationId xmlns:a16="http://schemas.microsoft.com/office/drawing/2014/main" id="{96D35214-986C-E1B3-3A18-50F4A7B295C4}"/>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D61A1B44-DEA2-F122-8CD3-A9EE23B41094}"/>
              </a:ext>
            </a:extLst>
          </p:cNvPr>
          <p:cNvSpPr>
            <a:spLocks noGrp="1"/>
          </p:cNvSpPr>
          <p:nvPr>
            <p:ph type="sldNum" sz="quarter" idx="12"/>
          </p:nvPr>
        </p:nvSpPr>
        <p:spPr/>
        <p:txBody>
          <a:bodyPr/>
          <a:lstStyle/>
          <a:p>
            <a:fld id="{3686A617-C4D3-4D9A-8A46-533505A69CB9}" type="slidenum">
              <a:rPr lang="fr-FR" smtClean="0"/>
              <a:pPr/>
              <a:t>7</a:t>
            </a:fld>
            <a:endParaRPr lang="fr-FR" dirty="0"/>
          </a:p>
        </p:txBody>
      </p:sp>
      <p:sp>
        <p:nvSpPr>
          <p:cNvPr id="11" name="Segnaposto contenuto 8">
            <a:extLst>
              <a:ext uri="{FF2B5EF4-FFF2-40B4-BE49-F238E27FC236}">
                <a16:creationId xmlns:a16="http://schemas.microsoft.com/office/drawing/2014/main" id="{3B3DF618-57A4-2AAD-1C9D-C75C6C090F52}"/>
              </a:ext>
            </a:extLst>
          </p:cNvPr>
          <p:cNvSpPr txBox="1">
            <a:spLocks/>
          </p:cNvSpPr>
          <p:nvPr/>
        </p:nvSpPr>
        <p:spPr>
          <a:xfrm>
            <a:off x="334963" y="2351314"/>
            <a:ext cx="6148965" cy="3443843"/>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dirty="0">
                <a:solidFill>
                  <a:schemeClr val="bg1"/>
                </a:solidFill>
                <a:latin typeface="Calibri" panose="020F0502020204030204" pitchFamily="34" charset="0"/>
                <a:ea typeface="+mn-lt"/>
                <a:cs typeface="Calibri" panose="020F0502020204030204" pitchFamily="34" charset="0"/>
              </a:rPr>
              <a:t>Sustainability means using resources wisely, so the Earth stays healthy.</a:t>
            </a:r>
            <a:br>
              <a:rPr lang="en-GB" dirty="0">
                <a:solidFill>
                  <a:schemeClr val="bg1"/>
                </a:solidFill>
                <a:latin typeface="Calibri" panose="020F0502020204030204" pitchFamily="34" charset="0"/>
                <a:ea typeface="+mn-lt"/>
                <a:cs typeface="Calibri" panose="020F0502020204030204" pitchFamily="34" charset="0"/>
              </a:rPr>
            </a:br>
            <a:endParaRPr lang="en-GB" dirty="0">
              <a:solidFill>
                <a:schemeClr val="bg1"/>
              </a:solidFill>
              <a:latin typeface="Calibri" panose="020F0502020204030204" pitchFamily="34" charset="0"/>
              <a:ea typeface="+mn-lt"/>
              <a:cs typeface="Calibri" panose="020F0502020204030204" pitchFamily="34" charset="0"/>
            </a:endParaRPr>
          </a:p>
          <a:p>
            <a:pPr>
              <a:lnSpc>
                <a:spcPct val="100000"/>
              </a:lnSpc>
            </a:pPr>
            <a:r>
              <a:rPr lang="en-GB" dirty="0">
                <a:solidFill>
                  <a:schemeClr val="bg1"/>
                </a:solidFill>
                <a:latin typeface="Calibri" panose="020F0502020204030204" pitchFamily="34" charset="0"/>
                <a:ea typeface="+mn-lt"/>
                <a:cs typeface="Calibri" panose="020F0502020204030204" pitchFamily="34" charset="0"/>
              </a:rPr>
              <a:t>It’s about protecting nature, reducing waste, and using energy carefully.</a:t>
            </a:r>
            <a:br>
              <a:rPr lang="en-GB" dirty="0">
                <a:solidFill>
                  <a:schemeClr val="bg1"/>
                </a:solidFill>
                <a:latin typeface="Calibri" panose="020F0502020204030204" pitchFamily="34" charset="0"/>
                <a:ea typeface="+mn-lt"/>
                <a:cs typeface="Calibri" panose="020F0502020204030204" pitchFamily="34" charset="0"/>
              </a:rPr>
            </a:br>
            <a:endParaRPr lang="en-GB" dirty="0">
              <a:solidFill>
                <a:schemeClr val="bg1"/>
              </a:solidFill>
              <a:latin typeface="Calibri" panose="020F0502020204030204" pitchFamily="34" charset="0"/>
            </a:endParaRPr>
          </a:p>
          <a:p>
            <a:pPr>
              <a:lnSpc>
                <a:spcPct val="100000"/>
              </a:lnSpc>
            </a:pPr>
            <a:r>
              <a:rPr lang="en-GB" dirty="0">
                <a:solidFill>
                  <a:schemeClr val="bg1"/>
                </a:solidFill>
                <a:latin typeface="Calibri" panose="020F0502020204030204" pitchFamily="34" charset="0"/>
                <a:ea typeface="+mn-lt"/>
                <a:cs typeface="Calibri" panose="020F0502020204030204" pitchFamily="34" charset="0"/>
              </a:rPr>
              <a:t>We can all help care for the environment by making small changes and responsible decisions!</a:t>
            </a:r>
            <a:endParaRPr lang="en-GB" dirty="0">
              <a:solidFill>
                <a:schemeClr val="bg1"/>
              </a:solidFill>
              <a:latin typeface="Calibri" panose="020F0502020204030204" pitchFamily="34" charset="0"/>
            </a:endParaRPr>
          </a:p>
          <a:p>
            <a:pPr>
              <a:lnSpc>
                <a:spcPct val="100000"/>
              </a:lnSpc>
              <a:buFont typeface="Wingdings" pitchFamily="2" charset="2"/>
              <a:buChar char="§"/>
            </a:pPr>
            <a:endParaRPr lang="en-GB" dirty="0">
              <a:solidFill>
                <a:schemeClr val="bg1"/>
              </a:solidFill>
              <a:latin typeface="Calibri" panose="020F0502020204030204" pitchFamily="34" charset="0"/>
            </a:endParaRPr>
          </a:p>
        </p:txBody>
      </p:sp>
      <p:sp>
        <p:nvSpPr>
          <p:cNvPr id="12" name="Titolo 6">
            <a:extLst>
              <a:ext uri="{FF2B5EF4-FFF2-40B4-BE49-F238E27FC236}">
                <a16:creationId xmlns:a16="http://schemas.microsoft.com/office/drawing/2014/main" id="{C3D56BEC-6DAF-85D5-0FD0-E318A113980D}"/>
              </a:ext>
            </a:extLst>
          </p:cNvPr>
          <p:cNvSpPr txBox="1">
            <a:spLocks/>
          </p:cNvSpPr>
          <p:nvPr/>
        </p:nvSpPr>
        <p:spPr>
          <a:xfrm>
            <a:off x="335361" y="764703"/>
            <a:ext cx="5783572" cy="118284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it-IT" dirty="0" err="1">
                <a:solidFill>
                  <a:schemeClr val="bg1"/>
                </a:solidFill>
                <a:latin typeface="Calibri" panose="020F0502020204030204" pitchFamily="34" charset="0"/>
              </a:rPr>
              <a:t>What</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is</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sustainability</a:t>
            </a:r>
            <a:r>
              <a:rPr lang="it-IT" dirty="0">
                <a:solidFill>
                  <a:schemeClr val="bg1"/>
                </a:solidFill>
                <a:latin typeface="Calibri" panose="020F0502020204030204" pitchFamily="34" charset="0"/>
              </a:rPr>
              <a:t> and </a:t>
            </a:r>
            <a:r>
              <a:rPr lang="it-IT" dirty="0" err="1">
                <a:solidFill>
                  <a:schemeClr val="bg1"/>
                </a:solidFill>
                <a:latin typeface="Calibri" panose="020F0502020204030204" pitchFamily="34" charset="0"/>
              </a:rPr>
              <a:t>why</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does</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it</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matter</a:t>
            </a:r>
            <a:r>
              <a:rPr lang="it-IT" dirty="0">
                <a:solidFill>
                  <a:schemeClr val="bg1"/>
                </a:solidFill>
                <a:latin typeface="Calibri" panose="020F0502020204030204" pitchFamily="34" charset="0"/>
              </a:rPr>
              <a:t>?</a:t>
            </a:r>
          </a:p>
        </p:txBody>
      </p:sp>
      <p:pic>
        <p:nvPicPr>
          <p:cNvPr id="4" name="Picture 3">
            <a:extLst>
              <a:ext uri="{FF2B5EF4-FFF2-40B4-BE49-F238E27FC236}">
                <a16:creationId xmlns:a16="http://schemas.microsoft.com/office/drawing/2014/main" id="{43223604-096A-28A6-FB95-80D860D96CD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5400000">
            <a:off x="6298475" y="1030113"/>
            <a:ext cx="2238640" cy="2238640"/>
          </a:xfrm>
          <a:prstGeom prst="ellipse">
            <a:avLst/>
          </a:prstGeom>
          <a:ln>
            <a:solidFill>
              <a:srgbClr val="DA291C"/>
            </a:solidFill>
          </a:ln>
        </p:spPr>
      </p:pic>
      <p:pic>
        <p:nvPicPr>
          <p:cNvPr id="8" name="Picture 7">
            <a:extLst>
              <a:ext uri="{FF2B5EF4-FFF2-40B4-BE49-F238E27FC236}">
                <a16:creationId xmlns:a16="http://schemas.microsoft.com/office/drawing/2014/main" id="{49D0FE00-5F9A-1052-5577-5B5D106FB8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5400000">
            <a:off x="8885410" y="1947552"/>
            <a:ext cx="1648707" cy="1648707"/>
          </a:xfrm>
          <a:prstGeom prst="ellipse">
            <a:avLst/>
          </a:prstGeom>
          <a:ln>
            <a:solidFill>
              <a:schemeClr val="accent1"/>
            </a:solidFill>
          </a:ln>
        </p:spPr>
      </p:pic>
      <p:pic>
        <p:nvPicPr>
          <p:cNvPr id="9" name="Picture 8">
            <a:extLst>
              <a:ext uri="{FF2B5EF4-FFF2-40B4-BE49-F238E27FC236}">
                <a16:creationId xmlns:a16="http://schemas.microsoft.com/office/drawing/2014/main" id="{0875BB70-512B-E43F-56CF-FF5E989963D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04760" y="3589248"/>
            <a:ext cx="2134325" cy="2134325"/>
          </a:xfrm>
          <a:prstGeom prst="ellipse">
            <a:avLst/>
          </a:prstGeom>
          <a:ln>
            <a:solidFill>
              <a:srgbClr val="A05EB5"/>
            </a:solidFill>
          </a:ln>
        </p:spPr>
      </p:pic>
      <p:pic>
        <p:nvPicPr>
          <p:cNvPr id="10" name="Picture 9">
            <a:extLst>
              <a:ext uri="{FF2B5EF4-FFF2-40B4-BE49-F238E27FC236}">
                <a16:creationId xmlns:a16="http://schemas.microsoft.com/office/drawing/2014/main" id="{0DCC2913-F364-77ED-DC8E-D0F8EB1AB14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351773" y="3642298"/>
            <a:ext cx="2657009" cy="2657009"/>
          </a:xfrm>
          <a:prstGeom prst="ellipse">
            <a:avLst/>
          </a:prstGeom>
          <a:ln>
            <a:solidFill>
              <a:srgbClr val="FACD01"/>
            </a:solidFill>
          </a:ln>
        </p:spPr>
      </p:pic>
      <p:pic>
        <p:nvPicPr>
          <p:cNvPr id="13" name="Picture Placeholder 14">
            <a:extLst>
              <a:ext uri="{FF2B5EF4-FFF2-40B4-BE49-F238E27FC236}">
                <a16:creationId xmlns:a16="http://schemas.microsoft.com/office/drawing/2014/main" id="{F67FB425-80FC-B996-96A0-80E3C4F4815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12447440" y="-694359"/>
            <a:ext cx="8246718" cy="8246718"/>
          </a:xfrm>
          <a:prstGeom prst="ellipse">
            <a:avLst/>
          </a:prstGeom>
        </p:spPr>
      </p:pic>
    </p:spTree>
    <p:extLst>
      <p:ext uri="{BB962C8B-B14F-4D97-AF65-F5344CB8AC3E}">
        <p14:creationId xmlns:p14="http://schemas.microsoft.com/office/powerpoint/2010/main" val="1472300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4C4BEE8-10DA-E403-B721-426622FA0021}"/>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0ED3C6A-603D-6735-4CDA-E4706B8798CB}"/>
              </a:ext>
            </a:extLst>
          </p:cNvPr>
          <p:cNvSpPr>
            <a:spLocks noGrp="1"/>
          </p:cNvSpPr>
          <p:nvPr>
            <p:ph type="ftr" sz="quarter" idx="11"/>
          </p:nvPr>
        </p:nvSpPr>
        <p:spPr/>
        <p:txBody>
          <a:bodyPr/>
          <a:lstStyle/>
          <a:p>
            <a:r>
              <a:rPr lang="en-US" dirty="0"/>
              <a:t>REY® is a registered brand of Sylvamo® Corporation - All rights reserved</a:t>
            </a:r>
          </a:p>
        </p:txBody>
      </p:sp>
      <p:sp>
        <p:nvSpPr>
          <p:cNvPr id="6" name="Segnaposto data 5">
            <a:extLst>
              <a:ext uri="{FF2B5EF4-FFF2-40B4-BE49-F238E27FC236}">
                <a16:creationId xmlns:a16="http://schemas.microsoft.com/office/drawing/2014/main" id="{620ACDAC-ED83-8256-4713-09CD1868A946}"/>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7F53EFE2-9D2D-75C4-6F58-DB55B5B7C0BF}"/>
              </a:ext>
            </a:extLst>
          </p:cNvPr>
          <p:cNvSpPr>
            <a:spLocks noGrp="1"/>
          </p:cNvSpPr>
          <p:nvPr>
            <p:ph type="sldNum" sz="quarter" idx="12"/>
          </p:nvPr>
        </p:nvSpPr>
        <p:spPr/>
        <p:txBody>
          <a:bodyPr/>
          <a:lstStyle/>
          <a:p>
            <a:fld id="{3686A617-C4D3-4D9A-8A46-533505A69CB9}" type="slidenum">
              <a:rPr lang="fr-FR" smtClean="0"/>
              <a:pPr/>
              <a:t>8</a:t>
            </a:fld>
            <a:endParaRPr lang="fr-FR" dirty="0"/>
          </a:p>
        </p:txBody>
      </p:sp>
      <p:sp>
        <p:nvSpPr>
          <p:cNvPr id="11" name="Segnaposto contenuto 8">
            <a:extLst>
              <a:ext uri="{FF2B5EF4-FFF2-40B4-BE49-F238E27FC236}">
                <a16:creationId xmlns:a16="http://schemas.microsoft.com/office/drawing/2014/main" id="{EE8AC749-A66F-10F4-0807-BC077A226E56}"/>
              </a:ext>
            </a:extLst>
          </p:cNvPr>
          <p:cNvSpPr txBox="1">
            <a:spLocks/>
          </p:cNvSpPr>
          <p:nvPr/>
        </p:nvSpPr>
        <p:spPr>
          <a:xfrm>
            <a:off x="334962" y="2149433"/>
            <a:ext cx="5761037" cy="3443843"/>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rPr>
              <a:t>A great way to understand what sustainability means is to learn about sustainably managed forests.</a:t>
            </a:r>
          </a:p>
          <a:p>
            <a:pPr marL="0" indent="0">
              <a:lnSpc>
                <a:spcPct val="100000"/>
              </a:lnSpc>
              <a:buNone/>
            </a:pPr>
            <a:endParaRPr lang="en-GB" dirty="0">
              <a:solidFill>
                <a:schemeClr val="bg1"/>
              </a:solidFill>
              <a:latin typeface="Calibri" panose="020F0502020204030204" pitchFamily="34" charset="0"/>
            </a:endParaRPr>
          </a:p>
          <a:p>
            <a:pPr marL="0" indent="0">
              <a:lnSpc>
                <a:spcPct val="100000"/>
              </a:lnSpc>
              <a:buNone/>
            </a:pPr>
            <a:r>
              <a:rPr lang="en-GB" dirty="0">
                <a:solidFill>
                  <a:schemeClr val="bg1"/>
                </a:solidFill>
                <a:latin typeface="Calibri" panose="020F0502020204030204" pitchFamily="34" charset="0"/>
              </a:rPr>
              <a:t>Earlier, we learned that forests help keep our air and water clean, help regulate Earth's temperatures and weather, and that they provide habitats for plants and animals.</a:t>
            </a:r>
          </a:p>
        </p:txBody>
      </p:sp>
      <p:sp>
        <p:nvSpPr>
          <p:cNvPr id="12" name="Titolo 6">
            <a:extLst>
              <a:ext uri="{FF2B5EF4-FFF2-40B4-BE49-F238E27FC236}">
                <a16:creationId xmlns:a16="http://schemas.microsoft.com/office/drawing/2014/main" id="{8B67669D-399E-06B4-7AFE-7EE291FDCEA5}"/>
              </a:ext>
            </a:extLst>
          </p:cNvPr>
          <p:cNvSpPr txBox="1">
            <a:spLocks/>
          </p:cNvSpPr>
          <p:nvPr/>
        </p:nvSpPr>
        <p:spPr>
          <a:xfrm>
            <a:off x="335361" y="764704"/>
            <a:ext cx="5783572" cy="935510"/>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it-IT" dirty="0" err="1">
                <a:solidFill>
                  <a:schemeClr val="bg1"/>
                </a:solidFill>
                <a:latin typeface="Calibri" panose="020F0502020204030204" pitchFamily="34" charset="0"/>
              </a:rPr>
              <a:t>Sustainable</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forestry</a:t>
            </a:r>
            <a:endParaRPr lang="it-IT" dirty="0">
              <a:solidFill>
                <a:schemeClr val="bg1"/>
              </a:solidFill>
              <a:latin typeface="Calibri" panose="020F0502020204030204" pitchFamily="34" charset="0"/>
            </a:endParaRPr>
          </a:p>
        </p:txBody>
      </p:sp>
      <p:pic>
        <p:nvPicPr>
          <p:cNvPr id="3" name="Picture Placeholder 14">
            <a:extLst>
              <a:ext uri="{FF2B5EF4-FFF2-40B4-BE49-F238E27FC236}">
                <a16:creationId xmlns:a16="http://schemas.microsoft.com/office/drawing/2014/main" id="{5C5D6071-FADA-0C75-5758-7A8ADDC4706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6505740" y="-694359"/>
            <a:ext cx="8246718" cy="8246718"/>
          </a:xfrm>
          <a:prstGeom prst="ellipse">
            <a:avLst/>
          </a:prstGeom>
        </p:spPr>
      </p:pic>
      <p:pic>
        <p:nvPicPr>
          <p:cNvPr id="2" name="Picture Placeholder 14">
            <a:extLst>
              <a:ext uri="{FF2B5EF4-FFF2-40B4-BE49-F238E27FC236}">
                <a16:creationId xmlns:a16="http://schemas.microsoft.com/office/drawing/2014/main" id="{7103E51D-5C18-B804-23CE-10E2840EB8E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13162444" y="-694359"/>
            <a:ext cx="8246718" cy="8246718"/>
          </a:xfrm>
          <a:prstGeom prst="ellipse">
            <a:avLst/>
          </a:prstGeom>
        </p:spPr>
      </p:pic>
      <p:pic>
        <p:nvPicPr>
          <p:cNvPr id="13" name="Picture 12">
            <a:extLst>
              <a:ext uri="{FF2B5EF4-FFF2-40B4-BE49-F238E27FC236}">
                <a16:creationId xmlns:a16="http://schemas.microsoft.com/office/drawing/2014/main" id="{3A2E05FC-1F44-E22F-3093-1A9F1458D65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6196492">
            <a:off x="6197493" y="-6143716"/>
            <a:ext cx="2238640" cy="2238640"/>
          </a:xfrm>
          <a:prstGeom prst="ellipse">
            <a:avLst/>
          </a:prstGeom>
          <a:ln>
            <a:solidFill>
              <a:srgbClr val="DA291C"/>
            </a:solidFill>
          </a:ln>
        </p:spPr>
      </p:pic>
      <p:pic>
        <p:nvPicPr>
          <p:cNvPr id="14" name="Picture 13">
            <a:extLst>
              <a:ext uri="{FF2B5EF4-FFF2-40B4-BE49-F238E27FC236}">
                <a16:creationId xmlns:a16="http://schemas.microsoft.com/office/drawing/2014/main" id="{A503ACE5-0FCB-5F9C-39A6-D22FF8CE084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6196492">
            <a:off x="8784428" y="-5226277"/>
            <a:ext cx="1648707" cy="1648707"/>
          </a:xfrm>
          <a:prstGeom prst="ellipse">
            <a:avLst/>
          </a:prstGeom>
          <a:ln>
            <a:solidFill>
              <a:schemeClr val="accent1"/>
            </a:solidFill>
          </a:ln>
        </p:spPr>
      </p:pic>
      <p:pic>
        <p:nvPicPr>
          <p:cNvPr id="15" name="Picture 14">
            <a:extLst>
              <a:ext uri="{FF2B5EF4-FFF2-40B4-BE49-F238E27FC236}">
                <a16:creationId xmlns:a16="http://schemas.microsoft.com/office/drawing/2014/main" id="{39D2ED9E-F5FB-9AFF-F5FB-D29D5857861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796492">
            <a:off x="6803778" y="-3584581"/>
            <a:ext cx="2134325" cy="2134325"/>
          </a:xfrm>
          <a:prstGeom prst="ellipse">
            <a:avLst/>
          </a:prstGeom>
          <a:ln>
            <a:solidFill>
              <a:srgbClr val="A05EB5"/>
            </a:solidFill>
          </a:ln>
        </p:spPr>
      </p:pic>
      <p:pic>
        <p:nvPicPr>
          <p:cNvPr id="16" name="Picture 15">
            <a:extLst>
              <a:ext uri="{FF2B5EF4-FFF2-40B4-BE49-F238E27FC236}">
                <a16:creationId xmlns:a16="http://schemas.microsoft.com/office/drawing/2014/main" id="{9BFAE939-37BD-0A88-37F7-EBBB736EF2A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796492">
            <a:off x="9250791" y="-3531531"/>
            <a:ext cx="2657009" cy="2657009"/>
          </a:xfrm>
          <a:prstGeom prst="ellipse">
            <a:avLst/>
          </a:prstGeom>
          <a:ln>
            <a:solidFill>
              <a:srgbClr val="FACD01"/>
            </a:solidFill>
          </a:ln>
        </p:spPr>
      </p:pic>
    </p:spTree>
    <p:extLst>
      <p:ext uri="{BB962C8B-B14F-4D97-AF65-F5344CB8AC3E}">
        <p14:creationId xmlns:p14="http://schemas.microsoft.com/office/powerpoint/2010/main" val="1743900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491306-A349-E103-9C0F-54E3BD62A11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766CC89-1692-8386-CF82-75AF9EDB40E6}"/>
              </a:ext>
            </a:extLst>
          </p:cNvPr>
          <p:cNvSpPr>
            <a:spLocks noGrp="1"/>
          </p:cNvSpPr>
          <p:nvPr>
            <p:ph type="ftr" sz="quarter" idx="11"/>
          </p:nvPr>
        </p:nvSpPr>
        <p:spPr/>
        <p:txBody>
          <a:bodyPr/>
          <a:lstStyle/>
          <a:p>
            <a:r>
              <a:rPr lang="en-US" dirty="0"/>
              <a:t>REY® is a registered brand of Sylvamo® Corporation - All rights reserved</a:t>
            </a:r>
          </a:p>
        </p:txBody>
      </p:sp>
      <p:sp>
        <p:nvSpPr>
          <p:cNvPr id="6" name="Segnaposto data 5">
            <a:extLst>
              <a:ext uri="{FF2B5EF4-FFF2-40B4-BE49-F238E27FC236}">
                <a16:creationId xmlns:a16="http://schemas.microsoft.com/office/drawing/2014/main" id="{46EF63D1-F8E6-202C-4997-991E4293E8A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AA9B57B1-6C58-A06C-D3EA-031E4661E63B}"/>
              </a:ext>
            </a:extLst>
          </p:cNvPr>
          <p:cNvSpPr>
            <a:spLocks noGrp="1"/>
          </p:cNvSpPr>
          <p:nvPr>
            <p:ph type="sldNum" sz="quarter" idx="12"/>
          </p:nvPr>
        </p:nvSpPr>
        <p:spPr/>
        <p:txBody>
          <a:bodyPr/>
          <a:lstStyle/>
          <a:p>
            <a:fld id="{3686A617-C4D3-4D9A-8A46-533505A69CB9}" type="slidenum">
              <a:rPr lang="fr-FR" smtClean="0"/>
              <a:pPr/>
              <a:t>9</a:t>
            </a:fld>
            <a:endParaRPr lang="fr-FR" dirty="0"/>
          </a:p>
        </p:txBody>
      </p:sp>
      <p:sp>
        <p:nvSpPr>
          <p:cNvPr id="11" name="Segnaposto contenuto 8">
            <a:extLst>
              <a:ext uri="{FF2B5EF4-FFF2-40B4-BE49-F238E27FC236}">
                <a16:creationId xmlns:a16="http://schemas.microsoft.com/office/drawing/2014/main" id="{E888BBEC-B58D-BD7E-39AA-3F6963234718}"/>
              </a:ext>
            </a:extLst>
          </p:cNvPr>
          <p:cNvSpPr txBox="1">
            <a:spLocks/>
          </p:cNvSpPr>
          <p:nvPr/>
        </p:nvSpPr>
        <p:spPr>
          <a:xfrm>
            <a:off x="334962" y="1851657"/>
            <a:ext cx="5761037" cy="4241639"/>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rPr>
              <a:t>Sustainable forestry means caring for the forest and using the forest responsibly. </a:t>
            </a:r>
          </a:p>
          <a:p>
            <a:pPr marL="0" indent="0">
              <a:lnSpc>
                <a:spcPct val="100000"/>
              </a:lnSpc>
              <a:buNone/>
            </a:pPr>
            <a:endParaRPr lang="en-US" dirty="0">
              <a:solidFill>
                <a:schemeClr val="bg1"/>
              </a:solidFill>
              <a:latin typeface="Calibri" panose="020F0502020204030204" pitchFamily="34" charset="0"/>
            </a:endParaRPr>
          </a:p>
          <a:p>
            <a:pPr marL="0" indent="0">
              <a:lnSpc>
                <a:spcPct val="100000"/>
              </a:lnSpc>
              <a:buNone/>
            </a:pPr>
            <a:r>
              <a:rPr lang="en-GB" dirty="0">
                <a:solidFill>
                  <a:schemeClr val="bg1"/>
                </a:solidFill>
                <a:latin typeface="Calibri" panose="020F0502020204030204" pitchFamily="34" charset="0"/>
              </a:rPr>
              <a:t>That means looking after the soil, the trees and other plants, and the animals.</a:t>
            </a:r>
          </a:p>
          <a:p>
            <a:pPr marL="0" indent="0">
              <a:lnSpc>
                <a:spcPct val="100000"/>
              </a:lnSpc>
              <a:buNone/>
            </a:pPr>
            <a:endParaRPr lang="en-GB" dirty="0">
              <a:solidFill>
                <a:schemeClr val="bg1"/>
              </a:solidFill>
              <a:latin typeface="Calibri" panose="020F0502020204030204" pitchFamily="34" charset="0"/>
            </a:endParaRPr>
          </a:p>
          <a:p>
            <a:pPr marL="0" indent="0">
              <a:lnSpc>
                <a:spcPct val="100000"/>
              </a:lnSpc>
              <a:buNone/>
            </a:pPr>
            <a:r>
              <a:rPr lang="en-GB" dirty="0">
                <a:solidFill>
                  <a:schemeClr val="bg1"/>
                </a:solidFill>
                <a:latin typeface="Calibri" panose="020F0502020204030204" pitchFamily="34" charset="0"/>
              </a:rPr>
              <a:t>Protecting forest habitats keeps the forest ecosystems healthy. That helps to preserve biodiversity, which means a wide range of plants and animals can survive and thrive.</a:t>
            </a:r>
          </a:p>
        </p:txBody>
      </p:sp>
      <p:sp>
        <p:nvSpPr>
          <p:cNvPr id="12" name="Titolo 6">
            <a:extLst>
              <a:ext uri="{FF2B5EF4-FFF2-40B4-BE49-F238E27FC236}">
                <a16:creationId xmlns:a16="http://schemas.microsoft.com/office/drawing/2014/main" id="{1E12CE5F-B540-228B-D5EE-4963FD05C565}"/>
              </a:ext>
            </a:extLst>
          </p:cNvPr>
          <p:cNvSpPr txBox="1">
            <a:spLocks/>
          </p:cNvSpPr>
          <p:nvPr/>
        </p:nvSpPr>
        <p:spPr>
          <a:xfrm>
            <a:off x="335361" y="764704"/>
            <a:ext cx="5783572" cy="935510"/>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it-IT" dirty="0" err="1">
                <a:solidFill>
                  <a:schemeClr val="bg1"/>
                </a:solidFill>
                <a:latin typeface="Calibri" panose="020F0502020204030204" pitchFamily="34" charset="0"/>
              </a:rPr>
              <a:t>Sustainable</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forestry</a:t>
            </a:r>
            <a:endParaRPr lang="it-IT" dirty="0">
              <a:solidFill>
                <a:schemeClr val="bg1"/>
              </a:solidFill>
              <a:latin typeface="Calibri" panose="020F0502020204030204" pitchFamily="34" charset="0"/>
            </a:endParaRPr>
          </a:p>
        </p:txBody>
      </p:sp>
      <p:pic>
        <p:nvPicPr>
          <p:cNvPr id="2" name="Picture Placeholder 14">
            <a:extLst>
              <a:ext uri="{FF2B5EF4-FFF2-40B4-BE49-F238E27FC236}">
                <a16:creationId xmlns:a16="http://schemas.microsoft.com/office/drawing/2014/main" id="{311E6483-73AD-E748-83D6-BB2AD8FA22D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6505740" y="-694359"/>
            <a:ext cx="8246718" cy="8246718"/>
          </a:xfrm>
          <a:prstGeom prst="ellipse">
            <a:avLst/>
          </a:prstGeom>
        </p:spPr>
      </p:pic>
      <p:pic>
        <p:nvPicPr>
          <p:cNvPr id="3" name="Picture Placeholder 14">
            <a:extLst>
              <a:ext uri="{FF2B5EF4-FFF2-40B4-BE49-F238E27FC236}">
                <a16:creationId xmlns:a16="http://schemas.microsoft.com/office/drawing/2014/main" id="{53C6D952-41CA-E494-FE45-037043DC84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6505739" y="-694359"/>
            <a:ext cx="8246718" cy="8246718"/>
          </a:xfrm>
          <a:prstGeom prst="ellipse">
            <a:avLst/>
          </a:prstGeom>
        </p:spPr>
      </p:pic>
    </p:spTree>
    <p:extLst>
      <p:ext uri="{BB962C8B-B14F-4D97-AF65-F5344CB8AC3E}">
        <p14:creationId xmlns:p14="http://schemas.microsoft.com/office/powerpoint/2010/main" val="10170412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768FB4-23F1-4A7E-AEE5-9BA6B403FCB2}">
  <ds:schemaRefs>
    <ds:schemaRef ds:uri="http://schemas.microsoft.com/sharepoint/v3/contenttype/forms"/>
  </ds:schemaRefs>
</ds:datastoreItem>
</file>

<file path=customXml/itemProps2.xml><?xml version="1.0" encoding="utf-8"?>
<ds:datastoreItem xmlns:ds="http://schemas.openxmlformats.org/officeDocument/2006/customXml" ds:itemID="{E092DCEF-305C-47A1-80E6-77DEE192E423}">
  <ds:schemaRefs>
    <ds:schemaRef ds:uri="http://schemas.microsoft.com/office/2006/metadata/properties"/>
    <ds:schemaRef ds:uri="http://schemas.microsoft.com/office/infopath/2007/PartnerControls"/>
    <ds:schemaRef ds:uri="97b9d21a-925a-49e9-93d7-9782020f3462"/>
    <ds:schemaRef ds:uri="f405e823-ec5d-4772-af58-273ea8b79ff6"/>
  </ds:schemaRefs>
</ds:datastoreItem>
</file>

<file path=customXml/itemProps3.xml><?xml version="1.0" encoding="utf-8"?>
<ds:datastoreItem xmlns:ds="http://schemas.openxmlformats.org/officeDocument/2006/customXml" ds:itemID="{E2F2ED08-5FD5-44EE-8DE0-0DE84515F2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7b9d21a-925a-49e9-93d7-9782020f3462"/>
    <ds:schemaRef ds:uri="f405e823-ec5d-4772-af58-273ea8b79f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3002</TotalTime>
  <Words>1635</Words>
  <Application>Microsoft Macintosh PowerPoint</Application>
  <PresentationFormat>Widescreen</PresentationFormat>
  <Paragraphs>180</Paragraphs>
  <Slides>19</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Wingdings</vt:lpstr>
      <vt:lpstr>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290</cp:revision>
  <dcterms:created xsi:type="dcterms:W3CDTF">2023-11-29T11:24:00Z</dcterms:created>
  <dcterms:modified xsi:type="dcterms:W3CDTF">2025-07-17T14:43:04Z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