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27"/>
  </p:notesMasterIdLst>
  <p:handoutMasterIdLst>
    <p:handoutMasterId r:id="rId28"/>
  </p:handoutMasterIdLst>
  <p:sldIdLst>
    <p:sldId id="299" r:id="rId5"/>
    <p:sldId id="362" r:id="rId6"/>
    <p:sldId id="403" r:id="rId7"/>
    <p:sldId id="363" r:id="rId8"/>
    <p:sldId id="385" r:id="rId9"/>
    <p:sldId id="399" r:id="rId10"/>
    <p:sldId id="400" r:id="rId11"/>
    <p:sldId id="401" r:id="rId12"/>
    <p:sldId id="402" r:id="rId13"/>
    <p:sldId id="307" r:id="rId14"/>
    <p:sldId id="386" r:id="rId15"/>
    <p:sldId id="347" r:id="rId16"/>
    <p:sldId id="404" r:id="rId17"/>
    <p:sldId id="405" r:id="rId18"/>
    <p:sldId id="387" r:id="rId19"/>
    <p:sldId id="388" r:id="rId20"/>
    <p:sldId id="389" r:id="rId21"/>
    <p:sldId id="390" r:id="rId22"/>
    <p:sldId id="391" r:id="rId23"/>
    <p:sldId id="392" r:id="rId24"/>
    <p:sldId id="394" r:id="rId25"/>
    <p:sldId id="316" r:id="rId26"/>
  </p:sldIdLst>
  <p:sldSz cx="12192000" cy="6858000"/>
  <p:notesSz cx="7104063" cy="10234613"/>
  <p:embeddedFontLst>
    <p:embeddedFont>
      <p:font typeface="Segoe Print" panose="02000600000000000000" pitchFamily="2" charset="0"/>
      <p:regular r:id="rId29"/>
      <p:bold r:id="rId30"/>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94" userDrawn="1">
          <p15:clr>
            <a:srgbClr val="A4A3A4"/>
          </p15:clr>
        </p15:guide>
        <p15:guide id="2" pos="211" userDrawn="1">
          <p15:clr>
            <a:srgbClr val="A4A3A4"/>
          </p15:clr>
        </p15:guide>
        <p15:guide id="3" pos="474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5E2"/>
    <a:srgbClr val="693E78"/>
    <a:srgbClr val="A05EB5"/>
    <a:srgbClr val="2B7FC8"/>
    <a:srgbClr val="F89E1B"/>
    <a:srgbClr val="BE9D01"/>
    <a:srgbClr val="FFCD00"/>
    <a:srgbClr val="1A1449"/>
    <a:srgbClr val="005384"/>
    <a:srgbClr val="BA761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5B2526-2523-A931-D119-2CEDDFD71F44}" v="5" dt="2025-08-12T10:33:22.4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17"/>
    <p:restoredTop sz="90534"/>
  </p:normalViewPr>
  <p:slideViewPr>
    <p:cSldViewPr snapToGrid="0">
      <p:cViewPr>
        <p:scale>
          <a:sx n="78" d="100"/>
          <a:sy n="78" d="100"/>
        </p:scale>
        <p:origin x="1552" y="592"/>
      </p:cViewPr>
      <p:guideLst>
        <p:guide orient="horz" pos="1094"/>
        <p:guide pos="211"/>
        <p:guide pos="4747"/>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YE BOOTH" userId="lO0nWZtjiF9Ox/cWuAbL2gg4ICXUn/D6l3TN/5UtlsA=" providerId="None" clId="Web-{AFADBE8E-76B9-42B3-B406-D2F400B57176}"/>
    <pc:docChg chg="modSld">
      <pc:chgData name="FAYE BOOTH" userId="lO0nWZtjiF9Ox/cWuAbL2gg4ICXUn/D6l3TN/5UtlsA=" providerId="None" clId="Web-{AFADBE8E-76B9-42B3-B406-D2F400B57176}" dt="2025-07-14T13:45:15.915" v="5" actId="1076"/>
      <pc:docMkLst>
        <pc:docMk/>
      </pc:docMkLst>
      <pc:sldChg chg="addSp delSp modSp">
        <pc:chgData name="FAYE BOOTH" userId="lO0nWZtjiF9Ox/cWuAbL2gg4ICXUn/D6l3TN/5UtlsA=" providerId="None" clId="Web-{AFADBE8E-76B9-42B3-B406-D2F400B57176}" dt="2025-07-14T13:45:15.915" v="5" actId="1076"/>
        <pc:sldMkLst>
          <pc:docMk/>
          <pc:sldMk cId="933569514" sldId="386"/>
        </pc:sldMkLst>
      </pc:sldChg>
    </pc:docChg>
  </pc:docChgLst>
  <pc:docChgLst>
    <pc:chgData name="Faye Booth" userId="S::faye.booth@educationcompany.co.uk::d3db5133-954f-4a14-819c-c964e48f1803" providerId="AD" clId="Web-{D47F3984-DD3F-3262-816F-055D34A56D03}"/>
    <pc:docChg chg="modSld">
      <pc:chgData name="Faye Booth" userId="S::faye.booth@educationcompany.co.uk::d3db5133-954f-4a14-819c-c964e48f1803" providerId="AD" clId="Web-{D47F3984-DD3F-3262-816F-055D34A56D03}" dt="2025-07-25T14:37:30.103" v="5" actId="20577"/>
      <pc:docMkLst>
        <pc:docMk/>
      </pc:docMkLst>
      <pc:sldChg chg="modSp">
        <pc:chgData name="Faye Booth" userId="S::faye.booth@educationcompany.co.uk::d3db5133-954f-4a14-819c-c964e48f1803" providerId="AD" clId="Web-{D47F3984-DD3F-3262-816F-055D34A56D03}" dt="2025-07-25T14:35:30.880" v="2" actId="20577"/>
        <pc:sldMkLst>
          <pc:docMk/>
          <pc:sldMk cId="909729642" sldId="307"/>
        </pc:sldMkLst>
        <pc:spChg chg="mod">
          <ac:chgData name="Faye Booth" userId="S::faye.booth@educationcompany.co.uk::d3db5133-954f-4a14-819c-c964e48f1803" providerId="AD" clId="Web-{D47F3984-DD3F-3262-816F-055D34A56D03}" dt="2025-07-25T14:35:30.880" v="2" actId="20577"/>
          <ac:spMkLst>
            <pc:docMk/>
            <pc:sldMk cId="909729642" sldId="307"/>
            <ac:spMk id="7" creationId="{7F6EA46F-75A1-5ADD-1C05-282550F58838}"/>
          </ac:spMkLst>
        </pc:spChg>
      </pc:sldChg>
      <pc:sldChg chg="modSp">
        <pc:chgData name="Faye Booth" userId="S::faye.booth@educationcompany.co.uk::d3db5133-954f-4a14-819c-c964e48f1803" providerId="AD" clId="Web-{D47F3984-DD3F-3262-816F-055D34A56D03}" dt="2025-07-25T14:35:58.725" v="3" actId="20577"/>
        <pc:sldMkLst>
          <pc:docMk/>
          <pc:sldMk cId="2011551631" sldId="347"/>
        </pc:sldMkLst>
        <pc:spChg chg="mod">
          <ac:chgData name="Faye Booth" userId="S::faye.booth@educationcompany.co.uk::d3db5133-954f-4a14-819c-c964e48f1803" providerId="AD" clId="Web-{D47F3984-DD3F-3262-816F-055D34A56D03}" dt="2025-07-25T14:35:58.725" v="3" actId="20577"/>
          <ac:spMkLst>
            <pc:docMk/>
            <pc:sldMk cId="2011551631" sldId="347"/>
            <ac:spMk id="2" creationId="{2F5AED83-F4F6-793B-278F-48F987562E9C}"/>
          </ac:spMkLst>
        </pc:spChg>
      </pc:sldChg>
      <pc:sldChg chg="modSp">
        <pc:chgData name="Faye Booth" userId="S::faye.booth@educationcompany.co.uk::d3db5133-954f-4a14-819c-c964e48f1803" providerId="AD" clId="Web-{D47F3984-DD3F-3262-816F-055D34A56D03}" dt="2025-07-25T14:37:30.103" v="5" actId="20577"/>
        <pc:sldMkLst>
          <pc:docMk/>
          <pc:sldMk cId="929267887" sldId="389"/>
        </pc:sldMkLst>
        <pc:spChg chg="mod">
          <ac:chgData name="Faye Booth" userId="S::faye.booth@educationcompany.co.uk::d3db5133-954f-4a14-819c-c964e48f1803" providerId="AD" clId="Web-{D47F3984-DD3F-3262-816F-055D34A56D03}" dt="2025-07-25T14:37:30.103" v="5" actId="20577"/>
          <ac:spMkLst>
            <pc:docMk/>
            <pc:sldMk cId="929267887" sldId="389"/>
            <ac:spMk id="12" creationId="{832FA0BC-FA06-5C27-B5DD-7F4B0C002AD6}"/>
          </ac:spMkLst>
        </pc:spChg>
      </pc:sldChg>
      <pc:sldChg chg="modSp">
        <pc:chgData name="Faye Booth" userId="S::faye.booth@educationcompany.co.uk::d3db5133-954f-4a14-819c-c964e48f1803" providerId="AD" clId="Web-{D47F3984-DD3F-3262-816F-055D34A56D03}" dt="2025-07-25T14:33:58.721" v="0" actId="20577"/>
        <pc:sldMkLst>
          <pc:docMk/>
          <pc:sldMk cId="3995620184" sldId="401"/>
        </pc:sldMkLst>
        <pc:spChg chg="mod">
          <ac:chgData name="Faye Booth" userId="S::faye.booth@educationcompany.co.uk::d3db5133-954f-4a14-819c-c964e48f1803" providerId="AD" clId="Web-{D47F3984-DD3F-3262-816F-055D34A56D03}" dt="2025-07-25T14:33:58.721" v="0" actId="20577"/>
          <ac:spMkLst>
            <pc:docMk/>
            <pc:sldMk cId="3995620184" sldId="401"/>
            <ac:spMk id="2" creationId="{5A594BDA-7980-860A-C4F6-2E27E1917146}"/>
          </ac:spMkLst>
        </pc:spChg>
      </pc:sldChg>
    </pc:docChg>
  </pc:docChgLst>
  <pc:docChgLst>
    <pc:chgData name="Faye Booth" userId="S::faye.booth@educationcompany.co.uk::d3db5133-954f-4a14-819c-c964e48f1803" providerId="AD" clId="Web-{895B2526-2523-A931-D119-2CEDDFD71F44}"/>
    <pc:docChg chg="modSld">
      <pc:chgData name="Faye Booth" userId="S::faye.booth@educationcompany.co.uk::d3db5133-954f-4a14-819c-c964e48f1803" providerId="AD" clId="Web-{895B2526-2523-A931-D119-2CEDDFD71F44}" dt="2025-08-12T10:33:16.265" v="3" actId="20577"/>
      <pc:docMkLst>
        <pc:docMk/>
      </pc:docMkLst>
      <pc:sldChg chg="modSp">
        <pc:chgData name="Faye Booth" userId="S::faye.booth@educationcompany.co.uk::d3db5133-954f-4a14-819c-c964e48f1803" providerId="AD" clId="Web-{895B2526-2523-A931-D119-2CEDDFD71F44}" dt="2025-08-12T10:33:16.265" v="3" actId="20577"/>
        <pc:sldMkLst>
          <pc:docMk/>
          <pc:sldMk cId="929267887" sldId="389"/>
        </pc:sldMkLst>
        <pc:spChg chg="mod">
          <ac:chgData name="Faye Booth" userId="S::faye.booth@educationcompany.co.uk::d3db5133-954f-4a14-819c-c964e48f1803" providerId="AD" clId="Web-{895B2526-2523-A931-D119-2CEDDFD71F44}" dt="2025-08-12T10:33:16.265" v="3" actId="20577"/>
          <ac:spMkLst>
            <pc:docMk/>
            <pc:sldMk cId="929267887" sldId="389"/>
            <ac:spMk id="2" creationId="{4336FD4C-EA1E-A21F-AA35-819C6B4A52B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143986B2-A1C0-4A78-A4D7-F3F2EF21D38D}"/>
              </a:ext>
            </a:extLst>
          </p:cNvPr>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fr-FR" dirty="0">
              <a:latin typeface="Calibri" panose="020F0502020204030204" pitchFamily="34" charset="0"/>
            </a:endParaRPr>
          </a:p>
        </p:txBody>
      </p:sp>
      <p:sp>
        <p:nvSpPr>
          <p:cNvPr id="3" name="Espace réservé de la date 2">
            <a:extLst>
              <a:ext uri="{FF2B5EF4-FFF2-40B4-BE49-F238E27FC236}">
                <a16:creationId xmlns:a16="http://schemas.microsoft.com/office/drawing/2014/main" id="{D274FC9B-98D9-2139-F91A-B910A2D25AEF}"/>
              </a:ext>
            </a:extLst>
          </p:cNvPr>
          <p:cNvSpPr>
            <a:spLocks noGrp="1"/>
          </p:cNvSpPr>
          <p:nvPr>
            <p:ph type="dt" sz="quarter" idx="1"/>
          </p:nvPr>
        </p:nvSpPr>
        <p:spPr>
          <a:xfrm>
            <a:off x="4023992" y="0"/>
            <a:ext cx="3078427" cy="513508"/>
          </a:xfrm>
          <a:prstGeom prst="rect">
            <a:avLst/>
          </a:prstGeom>
        </p:spPr>
        <p:txBody>
          <a:bodyPr vert="horz" lIns="99075" tIns="49538" rIns="99075" bIns="49538" rtlCol="0"/>
          <a:lstStyle>
            <a:lvl1pPr algn="r">
              <a:defRPr sz="1300"/>
            </a:lvl1pPr>
          </a:lstStyle>
          <a:p>
            <a:fld id="{F9BA84EF-9E6C-449C-8C5A-ADFC35765A89}" type="datetimeFigureOut">
              <a:rPr lang="fr-FR" smtClean="0">
                <a:latin typeface="Calibri" panose="020F0502020204030204" pitchFamily="34" charset="0"/>
              </a:rPr>
              <a:t>12/08/2025</a:t>
            </a:fld>
            <a:endParaRPr lang="fr-FR" dirty="0">
              <a:latin typeface="Calibri" panose="020F0502020204030204" pitchFamily="34" charset="0"/>
            </a:endParaRPr>
          </a:p>
        </p:txBody>
      </p:sp>
      <p:sp>
        <p:nvSpPr>
          <p:cNvPr id="4" name="Espace réservé du pied de page 3">
            <a:extLst>
              <a:ext uri="{FF2B5EF4-FFF2-40B4-BE49-F238E27FC236}">
                <a16:creationId xmlns:a16="http://schemas.microsoft.com/office/drawing/2014/main" id="{2D315646-F48E-00E1-185C-A4E62516A6C1}"/>
              </a:ext>
            </a:extLst>
          </p:cNvPr>
          <p:cNvSpPr>
            <a:spLocks noGrp="1"/>
          </p:cNvSpPr>
          <p:nvPr>
            <p:ph type="ftr" sz="quarter" idx="2"/>
          </p:nvPr>
        </p:nvSpPr>
        <p:spPr>
          <a:xfrm>
            <a:off x="0" y="9721107"/>
            <a:ext cx="3078427" cy="513507"/>
          </a:xfrm>
          <a:prstGeom prst="rect">
            <a:avLst/>
          </a:prstGeom>
        </p:spPr>
        <p:txBody>
          <a:bodyPr vert="horz" lIns="99075" tIns="49538" rIns="99075" bIns="49538" rtlCol="0" anchor="b"/>
          <a:lstStyle>
            <a:lvl1pPr algn="l">
              <a:defRPr sz="1300"/>
            </a:lvl1pPr>
          </a:lstStyle>
          <a:p>
            <a:endParaRPr lang="fr-FR" dirty="0">
              <a:latin typeface="Calibri" panose="020F0502020204030204" pitchFamily="34" charset="0"/>
            </a:endParaRPr>
          </a:p>
        </p:txBody>
      </p:sp>
      <p:sp>
        <p:nvSpPr>
          <p:cNvPr id="5" name="Espace réservé du numéro de diapositive 4">
            <a:extLst>
              <a:ext uri="{FF2B5EF4-FFF2-40B4-BE49-F238E27FC236}">
                <a16:creationId xmlns:a16="http://schemas.microsoft.com/office/drawing/2014/main" id="{6F524B43-5CBA-8F45-13C0-9FB980EAF792}"/>
              </a:ext>
            </a:extLst>
          </p:cNvPr>
          <p:cNvSpPr>
            <a:spLocks noGrp="1"/>
          </p:cNvSpPr>
          <p:nvPr>
            <p:ph type="sldNum" sz="quarter" idx="3"/>
          </p:nvPr>
        </p:nvSpPr>
        <p:spPr>
          <a:xfrm>
            <a:off x="4023992" y="9721107"/>
            <a:ext cx="3078427" cy="513507"/>
          </a:xfrm>
          <a:prstGeom prst="rect">
            <a:avLst/>
          </a:prstGeom>
        </p:spPr>
        <p:txBody>
          <a:bodyPr vert="horz" lIns="99075" tIns="49538" rIns="99075" bIns="49538" rtlCol="0" anchor="b"/>
          <a:lstStyle>
            <a:lvl1pPr algn="r">
              <a:defRPr sz="1300"/>
            </a:lvl1pPr>
          </a:lstStyle>
          <a:p>
            <a:fld id="{88DB9BD9-4AA0-4E73-87D5-E6C17E575E17}" type="slidenum">
              <a:rPr lang="fr-FR" smtClean="0">
                <a:latin typeface="Calibri" panose="020F0502020204030204" pitchFamily="34" charset="0"/>
              </a:rPr>
              <a:t>‹#›</a:t>
            </a:fld>
            <a:endParaRPr lang="fr-FR" dirty="0">
              <a:latin typeface="Calibri" panose="020F0502020204030204" pitchFamily="34" charset="0"/>
            </a:endParaRPr>
          </a:p>
        </p:txBody>
      </p:sp>
    </p:spTree>
    <p:extLst>
      <p:ext uri="{BB962C8B-B14F-4D97-AF65-F5344CB8AC3E}">
        <p14:creationId xmlns:p14="http://schemas.microsoft.com/office/powerpoint/2010/main" val="2649010471"/>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224" userDrawn="1">
          <p15:clr>
            <a:srgbClr val="F26B43"/>
          </p15:clr>
        </p15:guide>
        <p15:guide id="2" pos="2238"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b="0" i="0">
                <a:latin typeface="Calibri" panose="020F0502020204030204" pitchFamily="34" charset="0"/>
              </a:defRPr>
            </a:lvl1pPr>
          </a:lstStyle>
          <a:p>
            <a:endParaRPr lang="fr-FR" dirty="0"/>
          </a:p>
        </p:txBody>
      </p:sp>
      <p:sp>
        <p:nvSpPr>
          <p:cNvPr id="3" name="Espace réservé de la date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b="0" i="0">
                <a:latin typeface="Calibri" panose="020F0502020204030204" pitchFamily="34" charset="0"/>
              </a:defRPr>
            </a:lvl1pPr>
          </a:lstStyle>
          <a:p>
            <a:fld id="{E73C8034-9B78-4A6E-936C-87CF63958D73}" type="datetimeFigureOut">
              <a:rPr lang="fr-FR" smtClean="0"/>
              <a:pPr/>
              <a:t>12/08/2025</a:t>
            </a:fld>
            <a:endParaRPr lang="fr-FR" dirty="0"/>
          </a:p>
        </p:txBody>
      </p:sp>
      <p:sp>
        <p:nvSpPr>
          <p:cNvPr id="4" name="Espace réservé de l'image des diapositives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fr-FR" dirty="0"/>
          </a:p>
        </p:txBody>
      </p:sp>
      <p:sp>
        <p:nvSpPr>
          <p:cNvPr id="5" name="Espace réservé des notes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b="0" i="0">
                <a:latin typeface="Calibri" panose="020F0502020204030204" pitchFamily="34" charset="0"/>
              </a:defRPr>
            </a:lvl1pPr>
          </a:lstStyle>
          <a:p>
            <a:endParaRPr lang="fr-FR" dirty="0"/>
          </a:p>
        </p:txBody>
      </p:sp>
      <p:sp>
        <p:nvSpPr>
          <p:cNvPr id="7" name="Espace réservé du numéro de diapositive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b="0" i="0">
                <a:latin typeface="Calibri" panose="020F0502020204030204" pitchFamily="34" charset="0"/>
              </a:defRPr>
            </a:lvl1pPr>
          </a:lstStyle>
          <a:p>
            <a:fld id="{327E520F-346A-4BB0-BD97-B68330DA2A25}" type="slidenum">
              <a:rPr lang="fr-FR" smtClean="0"/>
              <a:pPr/>
              <a:t>‹#›</a:t>
            </a:fld>
            <a:endParaRPr lang="fr-FR" dirty="0"/>
          </a:p>
        </p:txBody>
      </p:sp>
    </p:spTree>
    <p:extLst>
      <p:ext uri="{BB962C8B-B14F-4D97-AF65-F5344CB8AC3E}">
        <p14:creationId xmlns:p14="http://schemas.microsoft.com/office/powerpoint/2010/main" val="405797913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helenmusselwhite.com/"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helenmusselwhite.com/about/"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514C64-E25D-518C-9795-123858F8F5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E6A617-834D-FA78-44BA-047E8A9F6F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E04AE0-76EA-CC76-1930-1D073864C5E0}"/>
              </a:ext>
            </a:extLst>
          </p:cNvPr>
          <p:cNvSpPr>
            <a:spLocks noGrp="1"/>
          </p:cNvSpPr>
          <p:nvPr>
            <p:ph type="body" idx="1"/>
          </p:nvPr>
        </p:nvSpPr>
        <p:spPr/>
        <p:txBody>
          <a:bodyPr/>
          <a:lstStyle/>
          <a:p>
            <a:pPr marL="171450" indent="-171450">
              <a:buFont typeface="Arial"/>
              <a:buChar char="•"/>
            </a:pPr>
            <a:r>
              <a:rPr lang="en-US" sz="1800" dirty="0">
                <a:ea typeface="Calibri"/>
                <a:cs typeface="Calibri"/>
              </a:rPr>
              <a:t>Encourage children to share examples of where they've seen paper today.</a:t>
            </a:r>
            <a:endParaRPr lang="en-US" sz="1800" dirty="0"/>
          </a:p>
          <a:p>
            <a:pPr marL="171450" indent="-171450">
              <a:buFont typeface="Arial"/>
              <a:buChar char="•"/>
            </a:pPr>
            <a:r>
              <a:rPr lang="en-US" sz="1800" dirty="0">
                <a:ea typeface="Calibri"/>
                <a:cs typeface="Calibri"/>
              </a:rPr>
              <a:t>You could ask children to point to or go and touch something that they think is made from paper (or card).</a:t>
            </a:r>
          </a:p>
        </p:txBody>
      </p:sp>
      <p:sp>
        <p:nvSpPr>
          <p:cNvPr id="4" name="Slide Number Placeholder 3">
            <a:extLst>
              <a:ext uri="{FF2B5EF4-FFF2-40B4-BE49-F238E27FC236}">
                <a16:creationId xmlns:a16="http://schemas.microsoft.com/office/drawing/2014/main" id="{87884544-1495-2DAB-4B37-A7FB81DD8BCB}"/>
              </a:ext>
            </a:extLst>
          </p:cNvPr>
          <p:cNvSpPr>
            <a:spLocks noGrp="1"/>
          </p:cNvSpPr>
          <p:nvPr>
            <p:ph type="sldNum" sz="quarter" idx="5"/>
          </p:nvPr>
        </p:nvSpPr>
        <p:spPr/>
        <p:txBody>
          <a:bodyPr/>
          <a:lstStyle/>
          <a:p>
            <a:fld id="{327E520F-346A-4BB0-BD97-B68330DA2A25}" type="slidenum">
              <a:rPr lang="fr-FR" smtClean="0"/>
              <a:t>2</a:t>
            </a:fld>
            <a:endParaRPr lang="fr-FR"/>
          </a:p>
        </p:txBody>
      </p:sp>
    </p:spTree>
    <p:extLst>
      <p:ext uri="{BB962C8B-B14F-4D97-AF65-F5344CB8AC3E}">
        <p14:creationId xmlns:p14="http://schemas.microsoft.com/office/powerpoint/2010/main" val="63627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0A943-2065-77AD-BB65-900E8C9649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886A72-D7A9-35A4-63AF-DB06CB88C6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FCD5A3-ACF4-04B2-F0DB-98372A4F0B55}"/>
              </a:ext>
            </a:extLst>
          </p:cNvPr>
          <p:cNvSpPr>
            <a:spLocks noGrp="1"/>
          </p:cNvSpPr>
          <p:nvPr>
            <p:ph type="body" idx="1"/>
          </p:nvPr>
        </p:nvSpPr>
        <p:spPr/>
        <p:txBody>
          <a:bodyPr/>
          <a:lstStyle/>
          <a:p>
            <a:pPr marL="285750" marR="0" lvl="0" indent="-2857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2800" dirty="0">
                <a:ea typeface="Calibri"/>
                <a:cs typeface="Calibri"/>
              </a:rPr>
              <a:t>Explain the word abstract to the children, as a shape that is similar to a shape we recognise but not a perfect match. An abstract shape might be a rough outline of a person, animal or object that's close enough to make us think of that thing, but it won't be accurate or contain any detail. Abstract shapes make the person, animal or object much more simple and basic.</a:t>
            </a:r>
            <a:endParaRPr lang="en-US" sz="2800" dirty="0"/>
          </a:p>
          <a:p>
            <a:pPr marL="285750" indent="-285750" algn="l" rtl="0" fontAlgn="base">
              <a:buFont typeface="Arial" panose="020B0604020202020204" pitchFamily="34" charset="0"/>
              <a:buChar char="•"/>
            </a:pPr>
            <a:endParaRPr lang="en-US" sz="2800" u="none" strike="noStrike" dirty="0">
              <a:solidFill>
                <a:srgbClr val="000000"/>
              </a:solidFill>
              <a:effectLst/>
            </a:endParaRPr>
          </a:p>
        </p:txBody>
      </p:sp>
      <p:sp>
        <p:nvSpPr>
          <p:cNvPr id="4" name="Slide Number Placeholder 3">
            <a:extLst>
              <a:ext uri="{FF2B5EF4-FFF2-40B4-BE49-F238E27FC236}">
                <a16:creationId xmlns:a16="http://schemas.microsoft.com/office/drawing/2014/main" id="{5DAD125F-EB28-2E35-8831-2F7B743B333C}"/>
              </a:ext>
            </a:extLst>
          </p:cNvPr>
          <p:cNvSpPr>
            <a:spLocks noGrp="1"/>
          </p:cNvSpPr>
          <p:nvPr>
            <p:ph type="sldNum" sz="quarter" idx="5"/>
          </p:nvPr>
        </p:nvSpPr>
        <p:spPr/>
        <p:txBody>
          <a:bodyPr/>
          <a:lstStyle/>
          <a:p>
            <a:fld id="{327E520F-346A-4BB0-BD97-B68330DA2A25}" type="slidenum">
              <a:rPr lang="fr-FR" smtClean="0"/>
              <a:t>11</a:t>
            </a:fld>
            <a:endParaRPr lang="fr-FR"/>
          </a:p>
        </p:txBody>
      </p:sp>
    </p:spTree>
    <p:extLst>
      <p:ext uri="{BB962C8B-B14F-4D97-AF65-F5344CB8AC3E}">
        <p14:creationId xmlns:p14="http://schemas.microsoft.com/office/powerpoint/2010/main" val="19270757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a typeface="Calibri"/>
                <a:cs typeface="Calibri"/>
              </a:rPr>
              <a:t>Visit Helen Musselwhite's website to introduce the children to the artist and her work. </a:t>
            </a:r>
          </a:p>
          <a:p>
            <a:r>
              <a:rPr lang="en-US" sz="1800" dirty="0">
                <a:ea typeface="Calibri"/>
                <a:cs typeface="Calibri"/>
              </a:rPr>
              <a:t>You can view lots of her artwork on the </a:t>
            </a:r>
            <a:r>
              <a:rPr lang="en-US" sz="1800" dirty="0">
                <a:ea typeface="Calibri"/>
                <a:cs typeface="Calibri"/>
                <a:hlinkClick r:id="rId3"/>
              </a:rPr>
              <a:t>homepage</a:t>
            </a:r>
            <a:r>
              <a:rPr lang="en-US" sz="1800" dirty="0">
                <a:ea typeface="Calibri"/>
                <a:cs typeface="Calibri"/>
              </a:rPr>
              <a:t> and read more about her on the </a:t>
            </a:r>
            <a:r>
              <a:rPr lang="en-US" sz="1800" dirty="0">
                <a:ea typeface="Calibri"/>
                <a:cs typeface="Calibri"/>
                <a:hlinkClick r:id="rId4"/>
              </a:rPr>
              <a:t>about page</a:t>
            </a:r>
            <a:r>
              <a:rPr lang="en-US" sz="1800" dirty="0">
                <a:ea typeface="Calibri"/>
                <a:cs typeface="Calibri"/>
              </a:rPr>
              <a:t>.</a:t>
            </a:r>
          </a:p>
        </p:txBody>
      </p:sp>
      <p:sp>
        <p:nvSpPr>
          <p:cNvPr id="4" name="Slide Number Placeholder 3"/>
          <p:cNvSpPr>
            <a:spLocks noGrp="1"/>
          </p:cNvSpPr>
          <p:nvPr>
            <p:ph type="sldNum" sz="quarter" idx="5"/>
          </p:nvPr>
        </p:nvSpPr>
        <p:spPr/>
        <p:txBody>
          <a:bodyPr/>
          <a:lstStyle/>
          <a:p>
            <a:fld id="{327E520F-346A-4BB0-BD97-B68330DA2A25}" type="slidenum">
              <a:rPr lang="fr-FR" smtClean="0"/>
              <a:t>12</a:t>
            </a:fld>
            <a:endParaRPr lang="fr-FR"/>
          </a:p>
        </p:txBody>
      </p:sp>
    </p:spTree>
    <p:extLst>
      <p:ext uri="{BB962C8B-B14F-4D97-AF65-F5344CB8AC3E}">
        <p14:creationId xmlns:p14="http://schemas.microsoft.com/office/powerpoint/2010/main" val="21458084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C460C-2103-41FB-A6B8-79C6760265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02D99D-324D-4BCF-C108-5C11A68D6E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504D34-69D2-D63A-AD6E-07FE67608ADE}"/>
              </a:ext>
            </a:extLst>
          </p:cNvPr>
          <p:cNvSpPr>
            <a:spLocks noGrp="1"/>
          </p:cNvSpPr>
          <p:nvPr>
            <p:ph type="body" idx="1"/>
          </p:nvPr>
        </p:nvSpPr>
        <p:spPr/>
        <p:txBody>
          <a:bodyPr/>
          <a:lstStyle/>
          <a:p>
            <a:endParaRPr lang="en-US" sz="1800" dirty="0">
              <a:ea typeface="Calibri"/>
              <a:cs typeface="Calibri"/>
            </a:endParaRPr>
          </a:p>
        </p:txBody>
      </p:sp>
      <p:sp>
        <p:nvSpPr>
          <p:cNvPr id="4" name="Slide Number Placeholder 3">
            <a:extLst>
              <a:ext uri="{FF2B5EF4-FFF2-40B4-BE49-F238E27FC236}">
                <a16:creationId xmlns:a16="http://schemas.microsoft.com/office/drawing/2014/main" id="{5850FFC2-7255-6456-78D6-D5D3C1D11B17}"/>
              </a:ext>
            </a:extLst>
          </p:cNvPr>
          <p:cNvSpPr>
            <a:spLocks noGrp="1"/>
          </p:cNvSpPr>
          <p:nvPr>
            <p:ph type="sldNum" sz="quarter" idx="5"/>
          </p:nvPr>
        </p:nvSpPr>
        <p:spPr/>
        <p:txBody>
          <a:bodyPr/>
          <a:lstStyle/>
          <a:p>
            <a:fld id="{327E520F-346A-4BB0-BD97-B68330DA2A25}" type="slidenum">
              <a:rPr lang="fr-FR" smtClean="0"/>
              <a:t>13</a:t>
            </a:fld>
            <a:endParaRPr lang="fr-FR"/>
          </a:p>
        </p:txBody>
      </p:sp>
    </p:spTree>
    <p:extLst>
      <p:ext uri="{BB962C8B-B14F-4D97-AF65-F5344CB8AC3E}">
        <p14:creationId xmlns:p14="http://schemas.microsoft.com/office/powerpoint/2010/main" val="35883831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3B37DA-42EF-503B-0859-E6C4B760B7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15426A-FF0F-3685-7E14-CD268F2F9F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16C054-5824-39AC-24D3-D07C9C896891}"/>
              </a:ext>
            </a:extLst>
          </p:cNvPr>
          <p:cNvSpPr>
            <a:spLocks noGrp="1"/>
          </p:cNvSpPr>
          <p:nvPr>
            <p:ph type="body" idx="1"/>
          </p:nvPr>
        </p:nvSpPr>
        <p:spPr/>
        <p:txBody>
          <a:bodyPr/>
          <a:lstStyle/>
          <a:p>
            <a:endParaRPr lang="en-US" sz="1800" dirty="0">
              <a:ea typeface="Calibri"/>
              <a:cs typeface="Calibri"/>
            </a:endParaRPr>
          </a:p>
        </p:txBody>
      </p:sp>
      <p:sp>
        <p:nvSpPr>
          <p:cNvPr id="4" name="Slide Number Placeholder 3">
            <a:extLst>
              <a:ext uri="{FF2B5EF4-FFF2-40B4-BE49-F238E27FC236}">
                <a16:creationId xmlns:a16="http://schemas.microsoft.com/office/drawing/2014/main" id="{E5ED3692-6EB6-94A9-6019-1F5DCEBFB8E8}"/>
              </a:ext>
            </a:extLst>
          </p:cNvPr>
          <p:cNvSpPr>
            <a:spLocks noGrp="1"/>
          </p:cNvSpPr>
          <p:nvPr>
            <p:ph type="sldNum" sz="quarter" idx="5"/>
          </p:nvPr>
        </p:nvSpPr>
        <p:spPr/>
        <p:txBody>
          <a:bodyPr/>
          <a:lstStyle/>
          <a:p>
            <a:fld id="{327E520F-346A-4BB0-BD97-B68330DA2A25}" type="slidenum">
              <a:rPr lang="fr-FR" smtClean="0"/>
              <a:t>14</a:t>
            </a:fld>
            <a:endParaRPr lang="fr-FR"/>
          </a:p>
        </p:txBody>
      </p:sp>
    </p:spTree>
    <p:extLst>
      <p:ext uri="{BB962C8B-B14F-4D97-AF65-F5344CB8AC3E}">
        <p14:creationId xmlns:p14="http://schemas.microsoft.com/office/powerpoint/2010/main" val="9687506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B74EB8-A415-3956-A8AC-E7663A4041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D3844E-C3A5-18D1-3B40-07FF9A7969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4C3CD7-62D5-B052-D6B4-E5B800295925}"/>
              </a:ext>
            </a:extLst>
          </p:cNvPr>
          <p:cNvSpPr>
            <a:spLocks noGrp="1"/>
          </p:cNvSpPr>
          <p:nvPr>
            <p:ph type="body" idx="1"/>
          </p:nvPr>
        </p:nvSpPr>
        <p:spPr/>
        <p:txBody>
          <a:bodyPr/>
          <a:lstStyle/>
          <a:p>
            <a:pPr algn="l" rtl="0" fontAlgn="base">
              <a:buFont typeface="Arial" panose="020B0604020202020204" pitchFamily="34" charset="0"/>
              <a:buNone/>
            </a:pPr>
            <a:endParaRPr lang="en-US" sz="1800" dirty="0">
              <a:solidFill>
                <a:srgbClr val="444444"/>
              </a:solidFill>
              <a:effectLst/>
            </a:endParaRPr>
          </a:p>
        </p:txBody>
      </p:sp>
      <p:sp>
        <p:nvSpPr>
          <p:cNvPr id="4" name="Slide Number Placeholder 3">
            <a:extLst>
              <a:ext uri="{FF2B5EF4-FFF2-40B4-BE49-F238E27FC236}">
                <a16:creationId xmlns:a16="http://schemas.microsoft.com/office/drawing/2014/main" id="{F529B1A8-47F4-166F-0706-D1B8FD006DF6}"/>
              </a:ext>
            </a:extLst>
          </p:cNvPr>
          <p:cNvSpPr>
            <a:spLocks noGrp="1"/>
          </p:cNvSpPr>
          <p:nvPr>
            <p:ph type="sldNum" sz="quarter" idx="5"/>
          </p:nvPr>
        </p:nvSpPr>
        <p:spPr/>
        <p:txBody>
          <a:bodyPr/>
          <a:lstStyle/>
          <a:p>
            <a:fld id="{327E520F-346A-4BB0-BD97-B68330DA2A25}" type="slidenum">
              <a:rPr lang="fr-FR" smtClean="0"/>
              <a:t>15</a:t>
            </a:fld>
            <a:endParaRPr lang="fr-FR"/>
          </a:p>
        </p:txBody>
      </p:sp>
    </p:spTree>
    <p:extLst>
      <p:ext uri="{BB962C8B-B14F-4D97-AF65-F5344CB8AC3E}">
        <p14:creationId xmlns:p14="http://schemas.microsoft.com/office/powerpoint/2010/main" val="21973522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917E5-C041-F2AB-DE66-89B6D00B51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14B6E4-48A1-3AF1-DBBC-EA8C7F0D3E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7B5C99-0851-DBC8-13B3-2DE71C94DE7B}"/>
              </a:ext>
            </a:extLst>
          </p:cNvPr>
          <p:cNvSpPr>
            <a:spLocks noGrp="1"/>
          </p:cNvSpPr>
          <p:nvPr>
            <p:ph type="body" idx="1"/>
          </p:nvPr>
        </p:nvSpPr>
        <p:spPr/>
        <p:txBody>
          <a:bodyPr/>
          <a:lstStyle/>
          <a:p>
            <a:pPr marL="171450" indent="-171450">
              <a:lnSpc>
                <a:spcPct val="90000"/>
              </a:lnSpc>
              <a:spcBef>
                <a:spcPts val="1000"/>
              </a:spcBef>
              <a:buFont typeface="Arial,Sans-Serif"/>
              <a:buChar char="•"/>
            </a:pPr>
            <a:r>
              <a:rPr lang="en-US" sz="1800" dirty="0"/>
              <a:t>Explain to the children that they can experiment with techniques to create different effects</a:t>
            </a:r>
            <a:r>
              <a:rPr lang="en-GB" sz="1800" dirty="0"/>
              <a:t>. </a:t>
            </a:r>
            <a:endParaRPr lang="en-US" sz="1800" dirty="0"/>
          </a:p>
        </p:txBody>
      </p:sp>
      <p:sp>
        <p:nvSpPr>
          <p:cNvPr id="4" name="Slide Number Placeholder 3">
            <a:extLst>
              <a:ext uri="{FF2B5EF4-FFF2-40B4-BE49-F238E27FC236}">
                <a16:creationId xmlns:a16="http://schemas.microsoft.com/office/drawing/2014/main" id="{E8FFA871-F9E1-CC47-29B9-D869C5FCFAA8}"/>
              </a:ext>
            </a:extLst>
          </p:cNvPr>
          <p:cNvSpPr>
            <a:spLocks noGrp="1"/>
          </p:cNvSpPr>
          <p:nvPr>
            <p:ph type="sldNum" sz="quarter" idx="5"/>
          </p:nvPr>
        </p:nvSpPr>
        <p:spPr/>
        <p:txBody>
          <a:bodyPr/>
          <a:lstStyle/>
          <a:p>
            <a:fld id="{327E520F-346A-4BB0-BD97-B68330DA2A25}" type="slidenum">
              <a:rPr lang="fr-FR" smtClean="0"/>
              <a:t>16</a:t>
            </a:fld>
            <a:endParaRPr lang="fr-FR"/>
          </a:p>
        </p:txBody>
      </p:sp>
    </p:spTree>
    <p:extLst>
      <p:ext uri="{BB962C8B-B14F-4D97-AF65-F5344CB8AC3E}">
        <p14:creationId xmlns:p14="http://schemas.microsoft.com/office/powerpoint/2010/main" val="11314935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837C8-4A80-0178-5D48-CFF1E15F2E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C77275-663C-9EA3-9D1D-1032D06865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4FE44F-197D-5659-835F-DA13A64EC400}"/>
              </a:ext>
            </a:extLst>
          </p:cNvPr>
          <p:cNvSpPr>
            <a:spLocks noGrp="1"/>
          </p:cNvSpPr>
          <p:nvPr>
            <p:ph type="body" idx="1"/>
          </p:nvPr>
        </p:nvSpPr>
        <p:spPr/>
        <p:txBody>
          <a:bodyPr/>
          <a:lstStyle/>
          <a:p>
            <a:pPr marL="285750" indent="-285750">
              <a:buFont typeface="Arial"/>
              <a:buChar char="•"/>
            </a:pPr>
            <a:r>
              <a:rPr lang="en-US" sz="1800" dirty="0">
                <a:ea typeface="Calibri"/>
                <a:cs typeface="Calibri"/>
              </a:rPr>
              <a:t>You might wish to show children more examples of landscapes and seascapes to help them with ideas for their artwork.</a:t>
            </a:r>
            <a:endParaRPr lang="en-US" sz="1800" dirty="0"/>
          </a:p>
        </p:txBody>
      </p:sp>
      <p:sp>
        <p:nvSpPr>
          <p:cNvPr id="4" name="Slide Number Placeholder 3">
            <a:extLst>
              <a:ext uri="{FF2B5EF4-FFF2-40B4-BE49-F238E27FC236}">
                <a16:creationId xmlns:a16="http://schemas.microsoft.com/office/drawing/2014/main" id="{CB6B01DF-AB98-60CD-E482-D508A6058060}"/>
              </a:ext>
            </a:extLst>
          </p:cNvPr>
          <p:cNvSpPr>
            <a:spLocks noGrp="1"/>
          </p:cNvSpPr>
          <p:nvPr>
            <p:ph type="sldNum" sz="quarter" idx="5"/>
          </p:nvPr>
        </p:nvSpPr>
        <p:spPr/>
        <p:txBody>
          <a:bodyPr/>
          <a:lstStyle/>
          <a:p>
            <a:fld id="{327E520F-346A-4BB0-BD97-B68330DA2A25}" type="slidenum">
              <a:rPr lang="fr-FR" smtClean="0"/>
              <a:t>17</a:t>
            </a:fld>
            <a:endParaRPr lang="fr-FR"/>
          </a:p>
        </p:txBody>
      </p:sp>
    </p:spTree>
    <p:extLst>
      <p:ext uri="{BB962C8B-B14F-4D97-AF65-F5344CB8AC3E}">
        <p14:creationId xmlns:p14="http://schemas.microsoft.com/office/powerpoint/2010/main" val="13602163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338208-4381-B5A7-1802-564CA324C6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CF94E1-CBA6-8742-F38C-722C41E49F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DCEA05-134F-1E3C-DA7F-D2DEFC3DE2EE}"/>
              </a:ext>
            </a:extLst>
          </p:cNvPr>
          <p:cNvSpPr>
            <a:spLocks noGrp="1"/>
          </p:cNvSpPr>
          <p:nvPr>
            <p:ph type="body" idx="1"/>
          </p:nvPr>
        </p:nvSpPr>
        <p:spPr/>
        <p:txBody>
          <a:bodyPr/>
          <a:lstStyle/>
          <a:p>
            <a:pPr marL="285750" indent="-285750" algn="l" rtl="0" fontAlgn="base">
              <a:buFont typeface="Arial" panose="020B0604020202020204" pitchFamily="34" charset="0"/>
              <a:buChar char="•"/>
            </a:pPr>
            <a:endParaRPr lang="en-US" sz="1800">
              <a:solidFill>
                <a:srgbClr val="444444"/>
              </a:solidFill>
              <a:effectLst/>
            </a:endParaRPr>
          </a:p>
        </p:txBody>
      </p:sp>
      <p:sp>
        <p:nvSpPr>
          <p:cNvPr id="4" name="Slide Number Placeholder 3">
            <a:extLst>
              <a:ext uri="{FF2B5EF4-FFF2-40B4-BE49-F238E27FC236}">
                <a16:creationId xmlns:a16="http://schemas.microsoft.com/office/drawing/2014/main" id="{E68A5F32-3CE3-7B6A-B07F-16C762F46158}"/>
              </a:ext>
            </a:extLst>
          </p:cNvPr>
          <p:cNvSpPr>
            <a:spLocks noGrp="1"/>
          </p:cNvSpPr>
          <p:nvPr>
            <p:ph type="sldNum" sz="quarter" idx="5"/>
          </p:nvPr>
        </p:nvSpPr>
        <p:spPr/>
        <p:txBody>
          <a:bodyPr/>
          <a:lstStyle/>
          <a:p>
            <a:fld id="{327E520F-346A-4BB0-BD97-B68330DA2A25}" type="slidenum">
              <a:rPr lang="fr-FR" smtClean="0"/>
              <a:t>18</a:t>
            </a:fld>
            <a:endParaRPr lang="fr-FR"/>
          </a:p>
        </p:txBody>
      </p:sp>
    </p:spTree>
    <p:extLst>
      <p:ext uri="{BB962C8B-B14F-4D97-AF65-F5344CB8AC3E}">
        <p14:creationId xmlns:p14="http://schemas.microsoft.com/office/powerpoint/2010/main" val="7708365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2EED2-E639-6F53-B24D-A8FB008575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8531D8-FBD6-6EA0-C0A4-7F38DDC8E9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7EC83B-E0F8-78D0-EB57-E1AA0B72CB7D}"/>
              </a:ext>
            </a:extLst>
          </p:cNvPr>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 typeface="Arial" panose="020B0604020202020204" pitchFamily="34" charset="0"/>
              <a:buNone/>
              <a:tabLst/>
              <a:defRPr/>
            </a:pPr>
            <a:r>
              <a:rPr lang="en-US" sz="2800" dirty="0">
                <a:ea typeface="Calibri"/>
                <a:cs typeface="Calibri"/>
              </a:rPr>
              <a:t>You might like to leave this slide up while children work on their collages, to provide some inspiration. You might like to play music while the children work or calming forest sounds.</a:t>
            </a:r>
          </a:p>
          <a:p>
            <a:pPr marL="285750" indent="-285750" algn="l" rtl="0" fontAlgn="base">
              <a:buFont typeface="Arial" panose="020B0604020202020204" pitchFamily="34" charset="0"/>
              <a:buChar char="•"/>
            </a:pPr>
            <a:endParaRPr lang="en-US" sz="2800" u="none" strike="noStrike" dirty="0">
              <a:solidFill>
                <a:srgbClr val="000000"/>
              </a:solidFill>
              <a:effectLst/>
            </a:endParaRPr>
          </a:p>
        </p:txBody>
      </p:sp>
      <p:sp>
        <p:nvSpPr>
          <p:cNvPr id="4" name="Slide Number Placeholder 3">
            <a:extLst>
              <a:ext uri="{FF2B5EF4-FFF2-40B4-BE49-F238E27FC236}">
                <a16:creationId xmlns:a16="http://schemas.microsoft.com/office/drawing/2014/main" id="{CE9ED85D-ADAD-82E3-0796-E624FDC8E29A}"/>
              </a:ext>
            </a:extLst>
          </p:cNvPr>
          <p:cNvSpPr>
            <a:spLocks noGrp="1"/>
          </p:cNvSpPr>
          <p:nvPr>
            <p:ph type="sldNum" sz="quarter" idx="5"/>
          </p:nvPr>
        </p:nvSpPr>
        <p:spPr/>
        <p:txBody>
          <a:bodyPr/>
          <a:lstStyle/>
          <a:p>
            <a:fld id="{327E520F-346A-4BB0-BD97-B68330DA2A25}" type="slidenum">
              <a:rPr lang="fr-FR" smtClean="0"/>
              <a:t>19</a:t>
            </a:fld>
            <a:endParaRPr lang="fr-FR"/>
          </a:p>
        </p:txBody>
      </p:sp>
    </p:spTree>
    <p:extLst>
      <p:ext uri="{BB962C8B-B14F-4D97-AF65-F5344CB8AC3E}">
        <p14:creationId xmlns:p14="http://schemas.microsoft.com/office/powerpoint/2010/main" val="768663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0C562-B214-B683-3003-E65CC0ECEB8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46F1B5-959B-3EE0-AD92-CA1F099BFD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53C0D6-A027-F4B0-4979-140607D7B0FB}"/>
              </a:ext>
            </a:extLst>
          </p:cNvPr>
          <p:cNvSpPr>
            <a:spLocks noGrp="1"/>
          </p:cNvSpPr>
          <p:nvPr>
            <p:ph type="body" idx="1"/>
          </p:nvPr>
        </p:nvSpPr>
        <p:spPr/>
        <p:txBody>
          <a:bodyPr/>
          <a:lstStyle/>
          <a:p>
            <a:pPr marL="285750" indent="-285750">
              <a:buFont typeface="Arial"/>
              <a:buChar char="•"/>
            </a:pPr>
            <a:r>
              <a:rPr lang="en-US" sz="1800" dirty="0">
                <a:ea typeface="Calibri"/>
                <a:cs typeface="Calibri"/>
              </a:rPr>
              <a:t>Explain to the children that paper – when sourced from sustainably managed forests – is a sustainable product.</a:t>
            </a:r>
          </a:p>
          <a:p>
            <a:pPr marL="285750" indent="-285750">
              <a:buFont typeface="Arial"/>
              <a:buChar char="•"/>
            </a:pPr>
            <a:r>
              <a:rPr lang="en-US" sz="1800" dirty="0">
                <a:ea typeface="Calibri"/>
                <a:cs typeface="Calibri"/>
              </a:rPr>
              <a:t>Remind them that each year, sustainably managed forests in Europe, the US and Canada grow a lot more wood than is harvested, meaning that using trees from these forests is not harming the planet nor the wildlife that relies on these habitats.</a:t>
            </a:r>
          </a:p>
          <a:p>
            <a:pPr marL="285750" indent="-285750">
              <a:buFont typeface="Arial"/>
              <a:buChar char="•"/>
            </a:pPr>
            <a:r>
              <a:rPr lang="en-US" sz="1800" dirty="0">
                <a:ea typeface="Calibri"/>
                <a:cs typeface="Calibri"/>
              </a:rPr>
              <a:t>REY produces sustainably sourced paper. Children will enjoy watching the video on the next slide about REY paper.</a:t>
            </a:r>
          </a:p>
        </p:txBody>
      </p:sp>
      <p:sp>
        <p:nvSpPr>
          <p:cNvPr id="4" name="Slide Number Placeholder 3">
            <a:extLst>
              <a:ext uri="{FF2B5EF4-FFF2-40B4-BE49-F238E27FC236}">
                <a16:creationId xmlns:a16="http://schemas.microsoft.com/office/drawing/2014/main" id="{2F791E02-1CFB-4574-AA59-F0219E316E4C}"/>
              </a:ext>
            </a:extLst>
          </p:cNvPr>
          <p:cNvSpPr>
            <a:spLocks noGrp="1"/>
          </p:cNvSpPr>
          <p:nvPr>
            <p:ph type="sldNum" sz="quarter" idx="5"/>
          </p:nvPr>
        </p:nvSpPr>
        <p:spPr/>
        <p:txBody>
          <a:bodyPr/>
          <a:lstStyle/>
          <a:p>
            <a:fld id="{327E520F-346A-4BB0-BD97-B68330DA2A25}" type="slidenum">
              <a:rPr lang="fr-FR" smtClean="0"/>
              <a:t>20</a:t>
            </a:fld>
            <a:endParaRPr lang="fr-FR"/>
          </a:p>
        </p:txBody>
      </p:sp>
    </p:spTree>
    <p:extLst>
      <p:ext uri="{BB962C8B-B14F-4D97-AF65-F5344CB8AC3E}">
        <p14:creationId xmlns:p14="http://schemas.microsoft.com/office/powerpoint/2010/main" val="1442497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5460C3-A73F-8FF3-C28D-15AA106387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60913B-694D-81EB-AD79-2945F026A4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71BA7A-42E2-BDC3-5327-F93073C42090}"/>
              </a:ext>
            </a:extLst>
          </p:cNvPr>
          <p:cNvSpPr>
            <a:spLocks noGrp="1"/>
          </p:cNvSpPr>
          <p:nvPr>
            <p:ph type="body" idx="1"/>
          </p:nvPr>
        </p:nvSpPr>
        <p:spPr/>
        <p:txBody>
          <a:bodyPr/>
          <a:lstStyle/>
          <a:p>
            <a:pPr marL="171450" indent="-171450">
              <a:buFont typeface="Arial"/>
              <a:buChar char="•"/>
            </a:pPr>
            <a:r>
              <a:rPr lang="en-US" sz="1800" dirty="0">
                <a:ea typeface="Calibri"/>
                <a:cs typeface="Calibri"/>
              </a:rPr>
              <a:t>Ask children to suggest where they think paper comes from.</a:t>
            </a:r>
          </a:p>
          <a:p>
            <a:pPr marL="171450" indent="-171450">
              <a:buFont typeface="Arial"/>
              <a:buChar char="•"/>
            </a:pPr>
            <a:r>
              <a:rPr lang="en-US" sz="1800" dirty="0">
                <a:ea typeface="Calibri"/>
                <a:cs typeface="Calibri"/>
              </a:rPr>
              <a:t>Click to reveal that paper comes from trees.</a:t>
            </a:r>
          </a:p>
          <a:p>
            <a:pPr marL="171450" indent="-171450">
              <a:buFont typeface="Arial"/>
              <a:buChar char="•"/>
            </a:pPr>
            <a:r>
              <a:rPr lang="en-US" sz="1800" dirty="0">
                <a:ea typeface="Calibri"/>
                <a:cs typeface="Calibri"/>
              </a:rPr>
              <a:t>Explain that paper doesn't grow on trees, like blossom or fruit, but that trees are harvested and the wood is used to make paper.</a:t>
            </a:r>
          </a:p>
        </p:txBody>
      </p:sp>
      <p:sp>
        <p:nvSpPr>
          <p:cNvPr id="4" name="Slide Number Placeholder 3">
            <a:extLst>
              <a:ext uri="{FF2B5EF4-FFF2-40B4-BE49-F238E27FC236}">
                <a16:creationId xmlns:a16="http://schemas.microsoft.com/office/drawing/2014/main" id="{CA821235-8B39-3C38-10A9-DDF0E420DD61}"/>
              </a:ext>
            </a:extLst>
          </p:cNvPr>
          <p:cNvSpPr>
            <a:spLocks noGrp="1"/>
          </p:cNvSpPr>
          <p:nvPr>
            <p:ph type="sldNum" sz="quarter" idx="5"/>
          </p:nvPr>
        </p:nvSpPr>
        <p:spPr/>
        <p:txBody>
          <a:bodyPr/>
          <a:lstStyle/>
          <a:p>
            <a:fld id="{327E520F-346A-4BB0-BD97-B68330DA2A25}" type="slidenum">
              <a:rPr lang="fr-FR" smtClean="0"/>
              <a:t>3</a:t>
            </a:fld>
            <a:endParaRPr lang="fr-FR"/>
          </a:p>
        </p:txBody>
      </p:sp>
    </p:spTree>
    <p:extLst>
      <p:ext uri="{BB962C8B-B14F-4D97-AF65-F5344CB8AC3E}">
        <p14:creationId xmlns:p14="http://schemas.microsoft.com/office/powerpoint/2010/main" val="12510193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33B4E-FD20-6108-4E47-66A087AB91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B67B09-8915-960D-6264-AE9A116835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9D3625-E691-B911-1CE7-1E35DA85DF84}"/>
              </a:ext>
            </a:extLst>
          </p:cNvPr>
          <p:cNvSpPr>
            <a:spLocks noGrp="1"/>
          </p:cNvSpPr>
          <p:nvPr>
            <p:ph type="body" idx="1"/>
          </p:nvPr>
        </p:nvSpPr>
        <p:spPr/>
        <p:txBody>
          <a:bodyPr/>
          <a:lstStyle/>
          <a:p>
            <a:pPr marL="457200" indent="-457200">
              <a:buFont typeface="Arial" panose="020B0604020202020204" pitchFamily="34" charset="0"/>
              <a:buChar char="•"/>
            </a:pPr>
            <a:r>
              <a:rPr lang="en-US" sz="2800" dirty="0">
                <a:ea typeface="Calibri"/>
                <a:cs typeface="Calibri"/>
              </a:rPr>
              <a:t>Encourage pupils to talk about their artwork and reflect on the techniques they used and the effects they created.</a:t>
            </a:r>
          </a:p>
          <a:p>
            <a:pPr marL="457200" indent="-457200">
              <a:buFont typeface="Arial" panose="020B0604020202020204" pitchFamily="34" charset="0"/>
              <a:buChar char="•"/>
            </a:pPr>
            <a:r>
              <a:rPr lang="en-US" sz="2800" dirty="0">
                <a:ea typeface="Calibri"/>
                <a:cs typeface="Calibri"/>
              </a:rPr>
              <a:t>Encourage them to considerately critique each others' work, referencing colour, texture, composition and collage methods used.</a:t>
            </a:r>
          </a:p>
          <a:p>
            <a:pPr marL="285750" indent="-285750" algn="l" rtl="0" fontAlgn="base">
              <a:buFont typeface="Arial" panose="020B0604020202020204" pitchFamily="34" charset="0"/>
              <a:buChar char="•"/>
            </a:pPr>
            <a:endParaRPr lang="en-US" sz="2800" u="none" strike="noStrike" dirty="0">
              <a:solidFill>
                <a:srgbClr val="000000"/>
              </a:solidFill>
              <a:effectLst/>
            </a:endParaRPr>
          </a:p>
        </p:txBody>
      </p:sp>
      <p:sp>
        <p:nvSpPr>
          <p:cNvPr id="4" name="Slide Number Placeholder 3">
            <a:extLst>
              <a:ext uri="{FF2B5EF4-FFF2-40B4-BE49-F238E27FC236}">
                <a16:creationId xmlns:a16="http://schemas.microsoft.com/office/drawing/2014/main" id="{CEE7D11E-2A6E-B783-2744-FA8A815940DD}"/>
              </a:ext>
            </a:extLst>
          </p:cNvPr>
          <p:cNvSpPr>
            <a:spLocks noGrp="1"/>
          </p:cNvSpPr>
          <p:nvPr>
            <p:ph type="sldNum" sz="quarter" idx="5"/>
          </p:nvPr>
        </p:nvSpPr>
        <p:spPr/>
        <p:txBody>
          <a:bodyPr/>
          <a:lstStyle/>
          <a:p>
            <a:fld id="{327E520F-346A-4BB0-BD97-B68330DA2A25}" type="slidenum">
              <a:rPr lang="fr-FR" smtClean="0"/>
              <a:t>21</a:t>
            </a:fld>
            <a:endParaRPr lang="fr-FR"/>
          </a:p>
        </p:txBody>
      </p:sp>
    </p:spTree>
    <p:extLst>
      <p:ext uri="{BB962C8B-B14F-4D97-AF65-F5344CB8AC3E}">
        <p14:creationId xmlns:p14="http://schemas.microsoft.com/office/powerpoint/2010/main" val="2034790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3318C8-DB7B-72AA-2F43-B938D3EC34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3613D2-3DF4-A63C-8FD6-F829A6F7C5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215A25-1FEA-5A47-8CD6-B1341AE0E410}"/>
              </a:ext>
            </a:extLst>
          </p:cNvPr>
          <p:cNvSpPr>
            <a:spLocks noGrp="1"/>
          </p:cNvSpPr>
          <p:nvPr>
            <p:ph type="body" idx="1"/>
          </p:nvPr>
        </p:nvSpPr>
        <p:spPr/>
        <p:txBody>
          <a:bodyPr/>
          <a:lstStyle/>
          <a:p>
            <a:pPr marL="171450" indent="-171450">
              <a:buFont typeface="Arial"/>
              <a:buChar char="•"/>
            </a:pPr>
            <a:r>
              <a:rPr lang="en-US" sz="1800" dirty="0">
                <a:ea typeface="Calibri"/>
                <a:cs typeface="Calibri"/>
              </a:rPr>
              <a:t>Explain that there are special forests in Europe where trees are grown especially to make paper. These special forests are called </a:t>
            </a:r>
            <a:r>
              <a:rPr lang="en-US" sz="1800" b="1" dirty="0">
                <a:ea typeface="Calibri"/>
                <a:cs typeface="Calibri"/>
              </a:rPr>
              <a:t>sustainably managed forests</a:t>
            </a:r>
            <a:r>
              <a:rPr lang="en-US" sz="1800" dirty="0">
                <a:ea typeface="Calibri"/>
                <a:cs typeface="Calibri"/>
              </a:rPr>
              <a:t> – it means using the forest in a kind and clever way that keeps the forest healthy and full of life.</a:t>
            </a:r>
          </a:p>
          <a:p>
            <a:pPr marL="171450" indent="-171450">
              <a:buFont typeface="Arial"/>
              <a:buChar char="•"/>
            </a:pPr>
            <a:r>
              <a:rPr lang="en-US" sz="1800" dirty="0">
                <a:ea typeface="Calibri"/>
                <a:cs typeface="Calibri"/>
              </a:rPr>
              <a:t>Ask children to look at the image on the slide and see if they can spot older trees that are ready to be cut down and a very young tree.</a:t>
            </a:r>
          </a:p>
        </p:txBody>
      </p:sp>
      <p:sp>
        <p:nvSpPr>
          <p:cNvPr id="4" name="Slide Number Placeholder 3">
            <a:extLst>
              <a:ext uri="{FF2B5EF4-FFF2-40B4-BE49-F238E27FC236}">
                <a16:creationId xmlns:a16="http://schemas.microsoft.com/office/drawing/2014/main" id="{35636456-8C11-DF7C-E182-E25903EEB7CD}"/>
              </a:ext>
            </a:extLst>
          </p:cNvPr>
          <p:cNvSpPr>
            <a:spLocks noGrp="1"/>
          </p:cNvSpPr>
          <p:nvPr>
            <p:ph type="sldNum" sz="quarter" idx="5"/>
          </p:nvPr>
        </p:nvSpPr>
        <p:spPr/>
        <p:txBody>
          <a:bodyPr/>
          <a:lstStyle/>
          <a:p>
            <a:fld id="{327E520F-346A-4BB0-BD97-B68330DA2A25}" type="slidenum">
              <a:rPr lang="fr-FR" smtClean="0"/>
              <a:t>4</a:t>
            </a:fld>
            <a:endParaRPr lang="fr-FR"/>
          </a:p>
        </p:txBody>
      </p:sp>
    </p:spTree>
    <p:extLst>
      <p:ext uri="{BB962C8B-B14F-4D97-AF65-F5344CB8AC3E}">
        <p14:creationId xmlns:p14="http://schemas.microsoft.com/office/powerpoint/2010/main" val="2883763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F1663-313E-359B-ED28-7F8F40BCC4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B94A58-4BDB-B733-8383-2F5B62E84F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E0A473-6909-6671-B971-B5482F4725D3}"/>
              </a:ext>
            </a:extLst>
          </p:cNvPr>
          <p:cNvSpPr>
            <a:spLocks noGrp="1"/>
          </p:cNvSpPr>
          <p:nvPr>
            <p:ph type="body" idx="1"/>
          </p:nvPr>
        </p:nvSpPr>
        <p:spPr/>
        <p:txBody>
          <a:bodyPr/>
          <a:lstStyle/>
          <a:p>
            <a:pPr marL="285750" indent="-285750">
              <a:buFont typeface="Arial,Sans-Serif"/>
              <a:buChar char="•"/>
            </a:pPr>
            <a:r>
              <a:rPr lang="en-US" sz="1800" dirty="0"/>
              <a:t>Tell the children that paper is a fantastic resource that can be produced in a way that is good for people and nature.</a:t>
            </a:r>
          </a:p>
          <a:p>
            <a:pPr marL="285750" indent="-285750">
              <a:buFont typeface="Arial,Sans-Serif"/>
              <a:buChar char="•"/>
            </a:pPr>
            <a:r>
              <a:rPr lang="en-US" sz="1800" dirty="0"/>
              <a:t>Paper is a renewable product because it's made from trees, and new trees can be planted. This slide shows the paper making process of </a:t>
            </a:r>
            <a:r>
              <a:rPr lang="en-GB" sz="1800" dirty="0"/>
              <a:t>REY</a:t>
            </a:r>
            <a:r>
              <a:rPr lang="en-US" sz="1800" dirty="0"/>
              <a:t>® paper. </a:t>
            </a:r>
            <a:endParaRPr lang="en-US" sz="1800" dirty="0">
              <a:ea typeface="Calibri"/>
              <a:cs typeface="Calibri"/>
            </a:endParaRPr>
          </a:p>
          <a:p>
            <a:pPr marL="285750" indent="-285750">
              <a:buFont typeface="Arial,Sans-Serif"/>
              <a:buChar char="•"/>
            </a:pPr>
            <a:endParaRPr lang="en-US" sz="1800" dirty="0"/>
          </a:p>
          <a:p>
            <a:r>
              <a:rPr lang="en-US" sz="1800" dirty="0">
                <a:ea typeface="Calibri"/>
                <a:cs typeface="Calibri"/>
              </a:rPr>
              <a:t>You might like to print out the </a:t>
            </a:r>
            <a:r>
              <a:rPr lang="en-US" sz="1800" b="1" dirty="0">
                <a:ea typeface="Calibri"/>
                <a:cs typeface="Calibri"/>
              </a:rPr>
              <a:t>Paper Making Process Poster</a:t>
            </a:r>
            <a:r>
              <a:rPr lang="en-US" sz="1800" dirty="0">
                <a:ea typeface="Calibri"/>
                <a:cs typeface="Calibri"/>
              </a:rPr>
              <a:t> for children to colour at school or at home.</a:t>
            </a:r>
          </a:p>
        </p:txBody>
      </p:sp>
      <p:sp>
        <p:nvSpPr>
          <p:cNvPr id="4" name="Slide Number Placeholder 3">
            <a:extLst>
              <a:ext uri="{FF2B5EF4-FFF2-40B4-BE49-F238E27FC236}">
                <a16:creationId xmlns:a16="http://schemas.microsoft.com/office/drawing/2014/main" id="{851920CF-F14D-4FE9-76A5-2765F876B342}"/>
              </a:ext>
            </a:extLst>
          </p:cNvPr>
          <p:cNvSpPr>
            <a:spLocks noGrp="1"/>
          </p:cNvSpPr>
          <p:nvPr>
            <p:ph type="sldNum" sz="quarter" idx="5"/>
          </p:nvPr>
        </p:nvSpPr>
        <p:spPr/>
        <p:txBody>
          <a:bodyPr/>
          <a:lstStyle/>
          <a:p>
            <a:fld id="{327E520F-346A-4BB0-BD97-B68330DA2A25}" type="slidenum">
              <a:rPr lang="fr-FR" smtClean="0"/>
              <a:t>5</a:t>
            </a:fld>
            <a:endParaRPr lang="fr-FR"/>
          </a:p>
        </p:txBody>
      </p:sp>
    </p:spTree>
    <p:extLst>
      <p:ext uri="{BB962C8B-B14F-4D97-AF65-F5344CB8AC3E}">
        <p14:creationId xmlns:p14="http://schemas.microsoft.com/office/powerpoint/2010/main" val="2253025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E1C2DA-8D43-FD15-7078-2706957311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8BDC03-035A-82D0-E696-E5E732D477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9E6A70-45D9-0C4F-177B-B5BC8A2F00D0}"/>
              </a:ext>
            </a:extLst>
          </p:cNvPr>
          <p:cNvSpPr>
            <a:spLocks noGrp="1"/>
          </p:cNvSpPr>
          <p:nvPr>
            <p:ph type="body" idx="1"/>
          </p:nvPr>
        </p:nvSpPr>
        <p:spPr/>
        <p:txBody>
          <a:bodyPr/>
          <a:lstStyle/>
          <a:p>
            <a:pPr marL="171450" indent="-1714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B3825161-4D30-C27C-236D-A5A479501443}"/>
              </a:ext>
            </a:extLst>
          </p:cNvPr>
          <p:cNvSpPr>
            <a:spLocks noGrp="1"/>
          </p:cNvSpPr>
          <p:nvPr>
            <p:ph type="sldNum" sz="quarter" idx="5"/>
          </p:nvPr>
        </p:nvSpPr>
        <p:spPr/>
        <p:txBody>
          <a:bodyPr/>
          <a:lstStyle/>
          <a:p>
            <a:fld id="{327E520F-346A-4BB0-BD97-B68330DA2A25}" type="slidenum">
              <a:rPr lang="fr-FR" smtClean="0"/>
              <a:t>6</a:t>
            </a:fld>
            <a:endParaRPr lang="fr-FR"/>
          </a:p>
        </p:txBody>
      </p:sp>
    </p:spTree>
    <p:extLst>
      <p:ext uri="{BB962C8B-B14F-4D97-AF65-F5344CB8AC3E}">
        <p14:creationId xmlns:p14="http://schemas.microsoft.com/office/powerpoint/2010/main" val="35607972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8BB2F2-956A-04E7-B924-42EE89B059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6ED242-B9D8-0236-4029-C2F8AD15F1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9E62A0-02B1-0D1E-247D-6DCEF4B7A794}"/>
              </a:ext>
            </a:extLst>
          </p:cNvPr>
          <p:cNvSpPr>
            <a:spLocks noGrp="1"/>
          </p:cNvSpPr>
          <p:nvPr>
            <p:ph type="body" idx="1"/>
          </p:nvPr>
        </p:nvSpPr>
        <p:spPr/>
        <p:txBody>
          <a:bodyPr/>
          <a:lstStyle/>
          <a:p>
            <a:pPr marL="171450" indent="-1714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A77D6AE4-AC1C-6D69-5F46-D62F9410C87E}"/>
              </a:ext>
            </a:extLst>
          </p:cNvPr>
          <p:cNvSpPr>
            <a:spLocks noGrp="1"/>
          </p:cNvSpPr>
          <p:nvPr>
            <p:ph type="sldNum" sz="quarter" idx="5"/>
          </p:nvPr>
        </p:nvSpPr>
        <p:spPr/>
        <p:txBody>
          <a:bodyPr/>
          <a:lstStyle/>
          <a:p>
            <a:fld id="{327E520F-346A-4BB0-BD97-B68330DA2A25}" type="slidenum">
              <a:rPr lang="fr-FR" smtClean="0"/>
              <a:t>7</a:t>
            </a:fld>
            <a:endParaRPr lang="fr-FR"/>
          </a:p>
        </p:txBody>
      </p:sp>
    </p:spTree>
    <p:extLst>
      <p:ext uri="{BB962C8B-B14F-4D97-AF65-F5344CB8AC3E}">
        <p14:creationId xmlns:p14="http://schemas.microsoft.com/office/powerpoint/2010/main" val="2211921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3F838C-DCB7-F652-047F-518DDFEECF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955E1A-392A-0411-0FF7-C6BB673343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4FF9BC-7990-4093-4C40-CF32053F651C}"/>
              </a:ext>
            </a:extLst>
          </p:cNvPr>
          <p:cNvSpPr>
            <a:spLocks noGrp="1"/>
          </p:cNvSpPr>
          <p:nvPr>
            <p:ph type="body" idx="1"/>
          </p:nvPr>
        </p:nvSpPr>
        <p:spPr/>
        <p:txBody>
          <a:bodyPr/>
          <a:lstStyle/>
          <a:p>
            <a:r>
              <a:rPr lang="en-US" sz="1800" dirty="0">
                <a:ea typeface="Calibri"/>
                <a:cs typeface="Calibri"/>
              </a:rPr>
              <a:t>Tell children that European sustainably managed forests are actually growing at an enormous rate – the equivalent of 1,500 football pitches every day!</a:t>
            </a:r>
          </a:p>
          <a:p>
            <a:r>
              <a:rPr lang="en-US" sz="1800" dirty="0">
                <a:ea typeface="Calibri"/>
                <a:cs typeface="Calibri"/>
              </a:rPr>
              <a:t>Not only are animal and plant species protected, but endangered species have been reintroduced, such as the European bison and the Eurasian lynx. </a:t>
            </a:r>
          </a:p>
          <a:p>
            <a:pPr marL="171450" indent="-171450">
              <a:buFont typeface="Arial"/>
              <a:buChar char="•"/>
            </a:pPr>
            <a:endParaRPr lang="en-US" sz="1800" dirty="0">
              <a:ea typeface="Calibri"/>
              <a:cs typeface="Calibri"/>
            </a:endParaRPr>
          </a:p>
        </p:txBody>
      </p:sp>
      <p:sp>
        <p:nvSpPr>
          <p:cNvPr id="4" name="Slide Number Placeholder 3">
            <a:extLst>
              <a:ext uri="{FF2B5EF4-FFF2-40B4-BE49-F238E27FC236}">
                <a16:creationId xmlns:a16="http://schemas.microsoft.com/office/drawing/2014/main" id="{FA339D09-4CDF-5CAC-BC7F-66D857060E36}"/>
              </a:ext>
            </a:extLst>
          </p:cNvPr>
          <p:cNvSpPr>
            <a:spLocks noGrp="1"/>
          </p:cNvSpPr>
          <p:nvPr>
            <p:ph type="sldNum" sz="quarter" idx="5"/>
          </p:nvPr>
        </p:nvSpPr>
        <p:spPr/>
        <p:txBody>
          <a:bodyPr/>
          <a:lstStyle/>
          <a:p>
            <a:fld id="{327E520F-346A-4BB0-BD97-B68330DA2A25}" type="slidenum">
              <a:rPr lang="fr-FR" smtClean="0"/>
              <a:t>8</a:t>
            </a:fld>
            <a:endParaRPr lang="fr-FR"/>
          </a:p>
        </p:txBody>
      </p:sp>
    </p:spTree>
    <p:extLst>
      <p:ext uri="{BB962C8B-B14F-4D97-AF65-F5344CB8AC3E}">
        <p14:creationId xmlns:p14="http://schemas.microsoft.com/office/powerpoint/2010/main" val="38217773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33B4E-FD20-6108-4E47-66A087AB91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B67B09-8915-960D-6264-AE9A116835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9D3625-E691-B911-1CE7-1E35DA85DF84}"/>
              </a:ext>
            </a:extLst>
          </p:cNvPr>
          <p:cNvSpPr>
            <a:spLocks noGrp="1"/>
          </p:cNvSpPr>
          <p:nvPr>
            <p:ph type="body" idx="1"/>
          </p:nvPr>
        </p:nvSpPr>
        <p:spPr/>
        <p:txBody>
          <a:bodyPr/>
          <a:lstStyle/>
          <a:p>
            <a:pPr marL="171450" indent="-171450">
              <a:buFont typeface="Arial"/>
              <a:buChar char="•"/>
            </a:pPr>
            <a:r>
              <a:rPr lang="en-US" sz="2800" dirty="0">
                <a:ea typeface="Calibri"/>
                <a:cs typeface="Calibri"/>
              </a:rPr>
              <a:t>Explain that brands like </a:t>
            </a:r>
            <a:r>
              <a:rPr lang="en-GB" sz="2800" dirty="0"/>
              <a:t>REY</a:t>
            </a:r>
            <a:r>
              <a:rPr lang="en-US" sz="2800" dirty="0"/>
              <a:t>® are helping to protect these forests that are so important for the planet. </a:t>
            </a:r>
            <a:endParaRPr lang="en-US" sz="2800" dirty="0">
              <a:ea typeface="Calibri"/>
              <a:cs typeface="Calibri"/>
            </a:endParaRPr>
          </a:p>
          <a:p>
            <a:pPr marL="171450" indent="-171450">
              <a:buFont typeface="Arial"/>
              <a:buChar char="•"/>
            </a:pPr>
            <a:r>
              <a:rPr lang="en-US" sz="2800" dirty="0">
                <a:ea typeface="Calibri"/>
                <a:cs typeface="Calibri"/>
              </a:rPr>
              <a:t>When we use paper that has been responsibly sourced and produced, we are also helping to protect forests.</a:t>
            </a:r>
          </a:p>
        </p:txBody>
      </p:sp>
      <p:sp>
        <p:nvSpPr>
          <p:cNvPr id="4" name="Slide Number Placeholder 3">
            <a:extLst>
              <a:ext uri="{FF2B5EF4-FFF2-40B4-BE49-F238E27FC236}">
                <a16:creationId xmlns:a16="http://schemas.microsoft.com/office/drawing/2014/main" id="{CEE7D11E-2A6E-B783-2744-FA8A815940DD}"/>
              </a:ext>
            </a:extLst>
          </p:cNvPr>
          <p:cNvSpPr>
            <a:spLocks noGrp="1"/>
          </p:cNvSpPr>
          <p:nvPr>
            <p:ph type="sldNum" sz="quarter" idx="5"/>
          </p:nvPr>
        </p:nvSpPr>
        <p:spPr/>
        <p:txBody>
          <a:bodyPr/>
          <a:lstStyle/>
          <a:p>
            <a:fld id="{327E520F-346A-4BB0-BD97-B68330DA2A25}" type="slidenum">
              <a:rPr lang="fr-FR" smtClean="0"/>
              <a:t>9</a:t>
            </a:fld>
            <a:endParaRPr lang="fr-FR" dirty="0"/>
          </a:p>
        </p:txBody>
      </p:sp>
    </p:spTree>
    <p:extLst>
      <p:ext uri="{BB962C8B-B14F-4D97-AF65-F5344CB8AC3E}">
        <p14:creationId xmlns:p14="http://schemas.microsoft.com/office/powerpoint/2010/main" val="20347903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800" dirty="0">
                <a:ea typeface="Calibri"/>
                <a:cs typeface="Calibri"/>
              </a:rPr>
              <a:t>Reinforce the fact that paper is a renewable, sustainable material, as long as it has been responsibly sourced and produced. </a:t>
            </a:r>
            <a:endParaRPr lang="en-US" sz="1800" dirty="0"/>
          </a:p>
          <a:p>
            <a:pPr marL="171450" indent="-171450">
              <a:buFont typeface="Arial"/>
              <a:buChar char="•"/>
            </a:pPr>
            <a:r>
              <a:rPr lang="en-US" sz="1800" dirty="0">
                <a:ea typeface="Calibri"/>
                <a:cs typeface="Calibri"/>
              </a:rPr>
              <a:t>Remind children about the importance of only using what we need and reusing and recycling paper whenever possible.</a:t>
            </a:r>
          </a:p>
        </p:txBody>
      </p:sp>
      <p:sp>
        <p:nvSpPr>
          <p:cNvPr id="4" name="Slide Number Placeholder 3"/>
          <p:cNvSpPr>
            <a:spLocks noGrp="1"/>
          </p:cNvSpPr>
          <p:nvPr>
            <p:ph type="sldNum" sz="quarter" idx="5"/>
          </p:nvPr>
        </p:nvSpPr>
        <p:spPr/>
        <p:txBody>
          <a:bodyPr/>
          <a:lstStyle/>
          <a:p>
            <a:fld id="{327E520F-346A-4BB0-BD97-B68330DA2A25}" type="slidenum">
              <a:rPr lang="fr-FR" smtClean="0"/>
              <a:t>10</a:t>
            </a:fld>
            <a:endParaRPr lang="fr-FR"/>
          </a:p>
        </p:txBody>
      </p:sp>
    </p:spTree>
    <p:extLst>
      <p:ext uri="{BB962C8B-B14F-4D97-AF65-F5344CB8AC3E}">
        <p14:creationId xmlns:p14="http://schemas.microsoft.com/office/powerpoint/2010/main" val="33178137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550863" y="1774490"/>
            <a:ext cx="5438274" cy="2387600"/>
          </a:xfrm>
        </p:spPr>
        <p:txBody>
          <a:bodyPr anchor="b"/>
          <a:lstStyle>
            <a:lvl1pPr algn="l">
              <a:defRPr sz="6000"/>
            </a:lvl1pPr>
          </a:lstStyle>
          <a:p>
            <a:r>
              <a:rPr lang="fr-FR"/>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550863" y="4254165"/>
            <a:ext cx="5438274"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pour une image  9">
            <a:extLst>
              <a:ext uri="{FF2B5EF4-FFF2-40B4-BE49-F238E27FC236}">
                <a16:creationId xmlns:a16="http://schemas.microsoft.com/office/drawing/2014/main" id="{EBC4F18C-F2B2-350E-3EEF-8FB78213717C}"/>
              </a:ext>
            </a:extLst>
          </p:cNvPr>
          <p:cNvSpPr>
            <a:spLocks noGrp="1"/>
          </p:cNvSpPr>
          <p:nvPr>
            <p:ph type="pic" sz="quarter" idx="13"/>
          </p:nvPr>
        </p:nvSpPr>
        <p:spPr>
          <a:xfrm>
            <a:off x="6816080" y="-1435572"/>
            <a:ext cx="10937507" cy="10937507"/>
          </a:xfrm>
          <a:prstGeom prst="ellipse">
            <a:avLst/>
          </a:prstGeom>
        </p:spPr>
        <p:txBody>
          <a:bodyPr/>
          <a:lstStyle/>
          <a:p>
            <a:endParaRPr lang="fr-FR"/>
          </a:p>
        </p:txBody>
      </p:sp>
      <p:pic>
        <p:nvPicPr>
          <p:cNvPr id="9" name="Graphique 8">
            <a:extLst>
              <a:ext uri="{FF2B5EF4-FFF2-40B4-BE49-F238E27FC236}">
                <a16:creationId xmlns:a16="http://schemas.microsoft.com/office/drawing/2014/main" id="{BA2785AD-8233-E9B1-D221-2797A70685F5}"/>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88963" y="857250"/>
            <a:ext cx="1689722" cy="824163"/>
          </a:xfrm>
          <a:prstGeom prst="rect">
            <a:avLst/>
          </a:prstGeom>
        </p:spPr>
      </p:pic>
      <p:sp>
        <p:nvSpPr>
          <p:cNvPr id="22" name="Rectangle 21">
            <a:extLst>
              <a:ext uri="{FF2B5EF4-FFF2-40B4-BE49-F238E27FC236}">
                <a16:creationId xmlns:a16="http://schemas.microsoft.com/office/drawing/2014/main" id="{8C455E16-7BBA-2334-7727-96CD52502430}"/>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23" name="Espace réservé du pied de page 7">
            <a:extLst>
              <a:ext uri="{FF2B5EF4-FFF2-40B4-BE49-F238E27FC236}">
                <a16:creationId xmlns:a16="http://schemas.microsoft.com/office/drawing/2014/main" id="{5EC8B92D-4479-F9EE-DBFB-3A8E9E22E922}"/>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24" name="Espace réservé de la date 3">
            <a:extLst>
              <a:ext uri="{FF2B5EF4-FFF2-40B4-BE49-F238E27FC236}">
                <a16:creationId xmlns:a16="http://schemas.microsoft.com/office/drawing/2014/main" id="{F6DCA9EF-FD88-F005-A6A4-9001141B3FB5}"/>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8FD47BAC-A25E-E843-A10A-441D08C885AE}" type="datetime1">
              <a:rPr lang="fr-FR" smtClean="0"/>
              <a:t>12/08/2025</a:t>
            </a:fld>
            <a:endParaRPr lang="fr-FR"/>
          </a:p>
        </p:txBody>
      </p:sp>
      <p:sp>
        <p:nvSpPr>
          <p:cNvPr id="25" name="Espace réservé du numéro de diapositive 2">
            <a:extLst>
              <a:ext uri="{FF2B5EF4-FFF2-40B4-BE49-F238E27FC236}">
                <a16:creationId xmlns:a16="http://schemas.microsoft.com/office/drawing/2014/main" id="{00DACA5E-0B68-4406-9A42-9FEBE589CFAE}"/>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4042572269"/>
      </p:ext>
    </p:extLst>
  </p:cSld>
  <p:clrMapOvr>
    <a:masterClrMapping/>
  </p:clrMapOvr>
  <p:extLst>
    <p:ext uri="{DCECCB84-F9BA-43D5-87BE-67443E8EF086}">
      <p15:sldGuideLst xmlns:p15="http://schemas.microsoft.com/office/powerpoint/2012/main">
        <p15:guide id="1" pos="347"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B2A14EBE-5CA5-2892-F818-968FD97D933F}"/>
              </a:ext>
            </a:extLst>
          </p:cNvPr>
          <p:cNvSpPr>
            <a:spLocks noGrp="1"/>
          </p:cNvSpPr>
          <p:nvPr>
            <p:ph type="body" idx="1"/>
          </p:nvPr>
        </p:nvSpPr>
        <p:spPr>
          <a:xfrm>
            <a:off x="335360" y="1988840"/>
            <a:ext cx="5616624"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64B033B2-EA88-D301-7DB6-F26ABF42F806}"/>
              </a:ext>
            </a:extLst>
          </p:cNvPr>
          <p:cNvSpPr>
            <a:spLocks noGrp="1"/>
          </p:cNvSpPr>
          <p:nvPr>
            <p:ph sz="half" idx="2"/>
          </p:nvPr>
        </p:nvSpPr>
        <p:spPr>
          <a:xfrm>
            <a:off x="335360" y="2812752"/>
            <a:ext cx="5616624" cy="313652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BEC65452-46B9-F742-A3FD-49B2E6952BE1}"/>
              </a:ext>
            </a:extLst>
          </p:cNvPr>
          <p:cNvSpPr>
            <a:spLocks noGrp="1"/>
          </p:cNvSpPr>
          <p:nvPr>
            <p:ph type="body" sz="quarter" idx="3"/>
          </p:nvPr>
        </p:nvSpPr>
        <p:spPr>
          <a:xfrm>
            <a:off x="6240016" y="1988840"/>
            <a:ext cx="561662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2968C172-341B-A7E2-D2B5-CC9B4021C345}"/>
              </a:ext>
            </a:extLst>
          </p:cNvPr>
          <p:cNvSpPr>
            <a:spLocks noGrp="1"/>
          </p:cNvSpPr>
          <p:nvPr>
            <p:ph sz="quarter" idx="4"/>
          </p:nvPr>
        </p:nvSpPr>
        <p:spPr>
          <a:xfrm>
            <a:off x="6240016" y="2812752"/>
            <a:ext cx="5616623" cy="313652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7" name="Titre 1">
            <a:extLst>
              <a:ext uri="{FF2B5EF4-FFF2-40B4-BE49-F238E27FC236}">
                <a16:creationId xmlns:a16="http://schemas.microsoft.com/office/drawing/2014/main" id="{5A233516-E1DF-1145-0CF7-CD1454C76970}"/>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18" name="Graphique 17">
            <a:extLst>
              <a:ext uri="{FF2B5EF4-FFF2-40B4-BE49-F238E27FC236}">
                <a16:creationId xmlns:a16="http://schemas.microsoft.com/office/drawing/2014/main" id="{6AAE3A1F-D0CF-F4CB-242A-4FBDCE53813E}"/>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5D6EEF67-5C46-709F-BED2-E8F74AACE6B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7" name="Espace réservé du pied de page 7">
            <a:extLst>
              <a:ext uri="{FF2B5EF4-FFF2-40B4-BE49-F238E27FC236}">
                <a16:creationId xmlns:a16="http://schemas.microsoft.com/office/drawing/2014/main" id="{182AD0BB-88B8-1A72-2B2A-05C653347137}"/>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8" name="Espace réservé de la date 3">
            <a:extLst>
              <a:ext uri="{FF2B5EF4-FFF2-40B4-BE49-F238E27FC236}">
                <a16:creationId xmlns:a16="http://schemas.microsoft.com/office/drawing/2014/main" id="{C3B2ABA3-6741-7292-A8FC-807075683F00}"/>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7E5EFC31-4CFE-6341-8687-963CA4707C15}" type="datetime1">
              <a:rPr lang="fr-FR" smtClean="0"/>
              <a:t>12/08/2025</a:t>
            </a:fld>
            <a:endParaRPr lang="fr-FR"/>
          </a:p>
        </p:txBody>
      </p:sp>
      <p:sp>
        <p:nvSpPr>
          <p:cNvPr id="9" name="Espace réservé du numéro de diapositive 2">
            <a:extLst>
              <a:ext uri="{FF2B5EF4-FFF2-40B4-BE49-F238E27FC236}">
                <a16:creationId xmlns:a16="http://schemas.microsoft.com/office/drawing/2014/main" id="{4EF16975-FFB1-9BB9-D2E8-299B8B030B96}"/>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4115478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D51B27-1AD2-C8D0-4C73-2E27E63D46B1}"/>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3" name="Graphique 2">
            <a:extLst>
              <a:ext uri="{FF2B5EF4-FFF2-40B4-BE49-F238E27FC236}">
                <a16:creationId xmlns:a16="http://schemas.microsoft.com/office/drawing/2014/main" id="{25F16C31-D6B9-A029-8004-47668E114539}"/>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4" name="Rectangle 3">
            <a:extLst>
              <a:ext uri="{FF2B5EF4-FFF2-40B4-BE49-F238E27FC236}">
                <a16:creationId xmlns:a16="http://schemas.microsoft.com/office/drawing/2014/main" id="{F740D9E2-CFA8-055A-8025-0609F1BBEB0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5" name="Espace réservé du pied de page 7">
            <a:extLst>
              <a:ext uri="{FF2B5EF4-FFF2-40B4-BE49-F238E27FC236}">
                <a16:creationId xmlns:a16="http://schemas.microsoft.com/office/drawing/2014/main" id="{0D30D1D2-C995-5319-D1C6-D31078CA9532}"/>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6" name="Espace réservé de la date 3">
            <a:extLst>
              <a:ext uri="{FF2B5EF4-FFF2-40B4-BE49-F238E27FC236}">
                <a16:creationId xmlns:a16="http://schemas.microsoft.com/office/drawing/2014/main" id="{0B50A598-732E-EFEC-6D87-BA27AA6D0C2B}"/>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36BD2D7-11F6-6C4D-B69E-E2DB29E0B9B4}" type="datetime1">
              <a:rPr lang="fr-FR" smtClean="0"/>
              <a:t>12/08/2025</a:t>
            </a:fld>
            <a:endParaRPr lang="fr-FR"/>
          </a:p>
        </p:txBody>
      </p:sp>
      <p:sp>
        <p:nvSpPr>
          <p:cNvPr id="7" name="Espace réservé du numéro de diapositive 2">
            <a:extLst>
              <a:ext uri="{FF2B5EF4-FFF2-40B4-BE49-F238E27FC236}">
                <a16:creationId xmlns:a16="http://schemas.microsoft.com/office/drawing/2014/main" id="{9DBE3CA2-EDDF-60A3-9DB8-0C1FCCE59AC4}"/>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3710348855"/>
      </p:ext>
    </p:extLst>
  </p:cSld>
  <p:clrMapOvr>
    <a:masterClrMapping/>
  </p:clrMapOvr>
  <p:extLst>
    <p:ext uri="{DCECCB84-F9BA-43D5-87BE-67443E8EF086}">
      <p15:sldGuideLst xmlns:p15="http://schemas.microsoft.com/office/powerpoint/2012/main">
        <p15:guide id="1" orient="horz" pos="845"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AD51B27-1AD2-C8D0-4C73-2E27E63D46B1}"/>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3" name="Graphique 2">
            <a:extLst>
              <a:ext uri="{FF2B5EF4-FFF2-40B4-BE49-F238E27FC236}">
                <a16:creationId xmlns:a16="http://schemas.microsoft.com/office/drawing/2014/main" id="{25F16C31-D6B9-A029-8004-47668E114539}"/>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4" name="Rectangle 3">
            <a:extLst>
              <a:ext uri="{FF2B5EF4-FFF2-40B4-BE49-F238E27FC236}">
                <a16:creationId xmlns:a16="http://schemas.microsoft.com/office/drawing/2014/main" id="{F740D9E2-CFA8-055A-8025-0609F1BBEB05}"/>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5" name="Espace réservé du pied de page 7">
            <a:extLst>
              <a:ext uri="{FF2B5EF4-FFF2-40B4-BE49-F238E27FC236}">
                <a16:creationId xmlns:a16="http://schemas.microsoft.com/office/drawing/2014/main" id="{0D30D1D2-C995-5319-D1C6-D31078CA9532}"/>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6" name="Espace réservé de la date 3">
            <a:extLst>
              <a:ext uri="{FF2B5EF4-FFF2-40B4-BE49-F238E27FC236}">
                <a16:creationId xmlns:a16="http://schemas.microsoft.com/office/drawing/2014/main" id="{0B50A598-732E-EFEC-6D87-BA27AA6D0C2B}"/>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36BD2D7-11F6-6C4D-B69E-E2DB29E0B9B4}" type="datetime1">
              <a:rPr lang="fr-FR" smtClean="0"/>
              <a:t>12/08/2025</a:t>
            </a:fld>
            <a:endParaRPr lang="fr-FR"/>
          </a:p>
        </p:txBody>
      </p:sp>
      <p:sp>
        <p:nvSpPr>
          <p:cNvPr id="7" name="Espace réservé du numéro de diapositive 2">
            <a:extLst>
              <a:ext uri="{FF2B5EF4-FFF2-40B4-BE49-F238E27FC236}">
                <a16:creationId xmlns:a16="http://schemas.microsoft.com/office/drawing/2014/main" id="{9DBE3CA2-EDDF-60A3-9DB8-0C1FCCE59AC4}"/>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
        <p:nvSpPr>
          <p:cNvPr id="17" name="Espace réservé du texte 16">
            <a:extLst>
              <a:ext uri="{FF2B5EF4-FFF2-40B4-BE49-F238E27FC236}">
                <a16:creationId xmlns:a16="http://schemas.microsoft.com/office/drawing/2014/main" id="{8CEAEDF9-88A7-2C19-7CF6-F8B2F33EB9CC}"/>
              </a:ext>
            </a:extLst>
          </p:cNvPr>
          <p:cNvSpPr>
            <a:spLocks noGrp="1"/>
          </p:cNvSpPr>
          <p:nvPr>
            <p:ph type="body" sz="quarter" idx="15" hasCustomPrompt="1"/>
          </p:nvPr>
        </p:nvSpPr>
        <p:spPr>
          <a:xfrm>
            <a:off x="5060950" y="2117940"/>
            <a:ext cx="4384675" cy="542925"/>
          </a:xfrm>
        </p:spPr>
        <p:txBody>
          <a:bodyPr>
            <a:noAutofit/>
          </a:bodyPr>
          <a:lstStyle>
            <a:lvl1pPr marL="0" indent="0">
              <a:buNone/>
              <a:defRPr sz="2800" b="1"/>
            </a:lvl1pPr>
          </a:lstStyle>
          <a:p>
            <a:pPr lvl="0"/>
            <a:r>
              <a:rPr lang="fr-FR" err="1"/>
              <a:t>Title</a:t>
            </a:r>
            <a:endParaRPr lang="fr-FR"/>
          </a:p>
        </p:txBody>
      </p:sp>
      <p:sp>
        <p:nvSpPr>
          <p:cNvPr id="18" name="Espace réservé du texte 16">
            <a:extLst>
              <a:ext uri="{FF2B5EF4-FFF2-40B4-BE49-F238E27FC236}">
                <a16:creationId xmlns:a16="http://schemas.microsoft.com/office/drawing/2014/main" id="{E11E63F0-7448-568A-7E99-7265C9F44808}"/>
              </a:ext>
            </a:extLst>
          </p:cNvPr>
          <p:cNvSpPr>
            <a:spLocks noGrp="1"/>
          </p:cNvSpPr>
          <p:nvPr>
            <p:ph type="body" sz="quarter" idx="16" hasCustomPrompt="1"/>
          </p:nvPr>
        </p:nvSpPr>
        <p:spPr>
          <a:xfrm>
            <a:off x="5060949" y="2863281"/>
            <a:ext cx="4384675" cy="542925"/>
          </a:xfrm>
        </p:spPr>
        <p:txBody>
          <a:bodyPr>
            <a:no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fr-FR" err="1"/>
              <a:t>text</a:t>
            </a:r>
            <a:endParaRPr lang="fr-FR"/>
          </a:p>
        </p:txBody>
      </p:sp>
      <p:sp>
        <p:nvSpPr>
          <p:cNvPr id="19" name="Espace réservé pour une image  12">
            <a:extLst>
              <a:ext uri="{FF2B5EF4-FFF2-40B4-BE49-F238E27FC236}">
                <a16:creationId xmlns:a16="http://schemas.microsoft.com/office/drawing/2014/main" id="{2739BE90-E709-D6F1-9B5E-E7BAA8299DFA}"/>
              </a:ext>
            </a:extLst>
          </p:cNvPr>
          <p:cNvSpPr>
            <a:spLocks noGrp="1"/>
          </p:cNvSpPr>
          <p:nvPr>
            <p:ph type="pic" sz="quarter" idx="13"/>
          </p:nvPr>
        </p:nvSpPr>
        <p:spPr>
          <a:xfrm>
            <a:off x="742364" y="1443310"/>
            <a:ext cx="3912150" cy="4649985"/>
          </a:xfrm>
        </p:spPr>
        <p:txBody>
          <a:bodyPr/>
          <a:lstStyle/>
          <a:p>
            <a:endParaRPr lang="fr-FR"/>
          </a:p>
        </p:txBody>
      </p:sp>
      <p:sp>
        <p:nvSpPr>
          <p:cNvPr id="20" name="Espace réservé pour une image  12">
            <a:extLst>
              <a:ext uri="{FF2B5EF4-FFF2-40B4-BE49-F238E27FC236}">
                <a16:creationId xmlns:a16="http://schemas.microsoft.com/office/drawing/2014/main" id="{D5393DE7-5C57-C048-3378-FB5C5BA80E1F}"/>
              </a:ext>
            </a:extLst>
          </p:cNvPr>
          <p:cNvSpPr>
            <a:spLocks noGrp="1"/>
          </p:cNvSpPr>
          <p:nvPr>
            <p:ph type="pic" sz="quarter" idx="14"/>
          </p:nvPr>
        </p:nvSpPr>
        <p:spPr>
          <a:xfrm>
            <a:off x="5061518" y="3781734"/>
            <a:ext cx="4882701" cy="1528392"/>
          </a:xfrm>
        </p:spPr>
        <p:txBody>
          <a:bodyPr/>
          <a:lstStyle/>
          <a:p>
            <a:endParaRPr lang="fr-FR"/>
          </a:p>
        </p:txBody>
      </p:sp>
    </p:spTree>
    <p:extLst>
      <p:ext uri="{BB962C8B-B14F-4D97-AF65-F5344CB8AC3E}">
        <p14:creationId xmlns:p14="http://schemas.microsoft.com/office/powerpoint/2010/main" val="3289615913"/>
      </p:ext>
    </p:extLst>
  </p:cSld>
  <p:clrMapOvr>
    <a:masterClrMapping/>
  </p:clrMapOvr>
  <p:extLst>
    <p:ext uri="{DCECCB84-F9BA-43D5-87BE-67443E8EF086}">
      <p15:sldGuideLst xmlns:p15="http://schemas.microsoft.com/office/powerpoint/2012/main">
        <p15:guide id="1" orient="horz" pos="84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 cards">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6E30CF01-70B1-5E5A-3B78-43DC35BB4929}"/>
              </a:ext>
            </a:extLst>
          </p:cNvPr>
          <p:cNvSpPr>
            <a:spLocks noGrp="1"/>
          </p:cNvSpPr>
          <p:nvPr>
            <p:ph type="body" sz="half" idx="2"/>
          </p:nvPr>
        </p:nvSpPr>
        <p:spPr>
          <a:xfrm>
            <a:off x="335360" y="3327006"/>
            <a:ext cx="3312368" cy="269428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Titre 1">
            <a:extLst>
              <a:ext uri="{FF2B5EF4-FFF2-40B4-BE49-F238E27FC236}">
                <a16:creationId xmlns:a16="http://schemas.microsoft.com/office/drawing/2014/main" id="{FB5E579B-7A99-0D52-3821-9FBEC6E46E4B}"/>
              </a:ext>
            </a:extLst>
          </p:cNvPr>
          <p:cNvSpPr txBox="1">
            <a:spLocks/>
          </p:cNvSpPr>
          <p:nvPr userDrawn="1"/>
        </p:nvSpPr>
        <p:spPr>
          <a:xfrm>
            <a:off x="4575306" y="2618876"/>
            <a:ext cx="3024722" cy="6432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a:lstStyle>
          <a:p>
            <a:endParaRPr lang="fr-FR" sz="2400" b="0" i="0" dirty="0">
              <a:latin typeface="Calibri" panose="020F0502020204030204" pitchFamily="34" charset="0"/>
            </a:endParaRPr>
          </a:p>
        </p:txBody>
      </p:sp>
      <p:sp>
        <p:nvSpPr>
          <p:cNvPr id="10" name="Espace réservé du texte 3">
            <a:extLst>
              <a:ext uri="{FF2B5EF4-FFF2-40B4-BE49-F238E27FC236}">
                <a16:creationId xmlns:a16="http://schemas.microsoft.com/office/drawing/2014/main" id="{1439848B-F659-B215-85B0-1CBF5457C3BE}"/>
              </a:ext>
            </a:extLst>
          </p:cNvPr>
          <p:cNvSpPr>
            <a:spLocks noGrp="1"/>
          </p:cNvSpPr>
          <p:nvPr>
            <p:ph type="body" sz="half" idx="13"/>
          </p:nvPr>
        </p:nvSpPr>
        <p:spPr>
          <a:xfrm>
            <a:off x="3935760" y="3327006"/>
            <a:ext cx="3312368" cy="269428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12" name="Espace réservé du texte 3">
            <a:extLst>
              <a:ext uri="{FF2B5EF4-FFF2-40B4-BE49-F238E27FC236}">
                <a16:creationId xmlns:a16="http://schemas.microsoft.com/office/drawing/2014/main" id="{93C222E4-6137-A1B7-8BF4-E8BCDF28019D}"/>
              </a:ext>
            </a:extLst>
          </p:cNvPr>
          <p:cNvSpPr>
            <a:spLocks noGrp="1"/>
          </p:cNvSpPr>
          <p:nvPr>
            <p:ph type="body" sz="half" idx="14"/>
          </p:nvPr>
        </p:nvSpPr>
        <p:spPr>
          <a:xfrm>
            <a:off x="7540938" y="3327004"/>
            <a:ext cx="3307590" cy="269428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16" name="Espace réservé pour une image  13">
            <a:extLst>
              <a:ext uri="{FF2B5EF4-FFF2-40B4-BE49-F238E27FC236}">
                <a16:creationId xmlns:a16="http://schemas.microsoft.com/office/drawing/2014/main" id="{1C2AC7B0-EA95-F4E7-C214-AC3B5F307A12}"/>
              </a:ext>
            </a:extLst>
          </p:cNvPr>
          <p:cNvSpPr>
            <a:spLocks noGrp="1"/>
          </p:cNvSpPr>
          <p:nvPr>
            <p:ph type="pic" sz="quarter" idx="17"/>
          </p:nvPr>
        </p:nvSpPr>
        <p:spPr>
          <a:xfrm>
            <a:off x="7540938" y="1700808"/>
            <a:ext cx="1080000" cy="1080000"/>
          </a:xfrm>
        </p:spPr>
        <p:txBody>
          <a:bodyPr/>
          <a:lstStyle/>
          <a:p>
            <a:endParaRPr lang="fr-FR"/>
          </a:p>
        </p:txBody>
      </p:sp>
      <p:sp>
        <p:nvSpPr>
          <p:cNvPr id="17" name="Espace réservé pour une image  13">
            <a:extLst>
              <a:ext uri="{FF2B5EF4-FFF2-40B4-BE49-F238E27FC236}">
                <a16:creationId xmlns:a16="http://schemas.microsoft.com/office/drawing/2014/main" id="{6C9571F2-9320-CC12-FF77-B9011CF4034C}"/>
              </a:ext>
            </a:extLst>
          </p:cNvPr>
          <p:cNvSpPr>
            <a:spLocks noGrp="1"/>
          </p:cNvSpPr>
          <p:nvPr>
            <p:ph type="pic" sz="quarter" idx="18"/>
          </p:nvPr>
        </p:nvSpPr>
        <p:spPr>
          <a:xfrm>
            <a:off x="3935760" y="1700808"/>
            <a:ext cx="1080000" cy="1080000"/>
          </a:xfrm>
        </p:spPr>
        <p:txBody>
          <a:bodyPr/>
          <a:lstStyle/>
          <a:p>
            <a:endParaRPr lang="fr-FR"/>
          </a:p>
        </p:txBody>
      </p:sp>
      <p:sp>
        <p:nvSpPr>
          <p:cNvPr id="18" name="Espace réservé pour une image  13">
            <a:extLst>
              <a:ext uri="{FF2B5EF4-FFF2-40B4-BE49-F238E27FC236}">
                <a16:creationId xmlns:a16="http://schemas.microsoft.com/office/drawing/2014/main" id="{A110666F-1EA9-3049-5F2E-41CA012ABF8C}"/>
              </a:ext>
            </a:extLst>
          </p:cNvPr>
          <p:cNvSpPr>
            <a:spLocks noGrp="1"/>
          </p:cNvSpPr>
          <p:nvPr>
            <p:ph type="pic" sz="quarter" idx="19"/>
          </p:nvPr>
        </p:nvSpPr>
        <p:spPr>
          <a:xfrm>
            <a:off x="335360" y="1700808"/>
            <a:ext cx="1080000" cy="1080000"/>
          </a:xfrm>
        </p:spPr>
        <p:txBody>
          <a:bodyPr/>
          <a:lstStyle/>
          <a:p>
            <a:endParaRPr lang="fr-FR"/>
          </a:p>
        </p:txBody>
      </p:sp>
      <p:sp>
        <p:nvSpPr>
          <p:cNvPr id="21" name="Espace réservé du texte 20">
            <a:extLst>
              <a:ext uri="{FF2B5EF4-FFF2-40B4-BE49-F238E27FC236}">
                <a16:creationId xmlns:a16="http://schemas.microsoft.com/office/drawing/2014/main" id="{3E0CA185-C4DD-144E-A305-7C1F1CBB47F5}"/>
              </a:ext>
            </a:extLst>
          </p:cNvPr>
          <p:cNvSpPr>
            <a:spLocks noGrp="1"/>
          </p:cNvSpPr>
          <p:nvPr>
            <p:ph type="body" sz="quarter" idx="20" hasCustomPrompt="1"/>
          </p:nvPr>
        </p:nvSpPr>
        <p:spPr>
          <a:xfrm>
            <a:off x="333771" y="2813700"/>
            <a:ext cx="3311783" cy="484187"/>
          </a:xfrm>
        </p:spPr>
        <p:txBody>
          <a:bodyPr/>
          <a:lstStyle>
            <a:lvl1pPr marL="0" indent="0">
              <a:buNone/>
              <a:defRPr sz="2400" b="1"/>
            </a:lvl1pPr>
          </a:lstStyle>
          <a:p>
            <a:pPr lvl="0"/>
            <a:r>
              <a:rPr lang="fr-FR"/>
              <a:t>Modifiez le style</a:t>
            </a:r>
          </a:p>
        </p:txBody>
      </p:sp>
      <p:sp>
        <p:nvSpPr>
          <p:cNvPr id="22" name="Espace réservé du texte 20">
            <a:extLst>
              <a:ext uri="{FF2B5EF4-FFF2-40B4-BE49-F238E27FC236}">
                <a16:creationId xmlns:a16="http://schemas.microsoft.com/office/drawing/2014/main" id="{22B04BBF-5307-64B3-C60A-18092CA93AB4}"/>
              </a:ext>
            </a:extLst>
          </p:cNvPr>
          <p:cNvSpPr>
            <a:spLocks noGrp="1"/>
          </p:cNvSpPr>
          <p:nvPr>
            <p:ph type="body" sz="quarter" idx="21" hasCustomPrompt="1"/>
          </p:nvPr>
        </p:nvSpPr>
        <p:spPr>
          <a:xfrm>
            <a:off x="3933637" y="2813700"/>
            <a:ext cx="3311783" cy="484188"/>
          </a:xfrm>
        </p:spPr>
        <p:txBody>
          <a:bodyPr/>
          <a:lstStyle>
            <a:lvl1pPr marL="0" indent="0">
              <a:buNone/>
              <a:defRPr sz="2400" b="1"/>
            </a:lvl1pPr>
          </a:lstStyle>
          <a:p>
            <a:pPr lvl="0"/>
            <a:r>
              <a:rPr lang="fr-FR"/>
              <a:t>Modifiez le style</a:t>
            </a:r>
          </a:p>
        </p:txBody>
      </p:sp>
      <p:sp>
        <p:nvSpPr>
          <p:cNvPr id="23" name="Espace réservé du texte 20">
            <a:extLst>
              <a:ext uri="{FF2B5EF4-FFF2-40B4-BE49-F238E27FC236}">
                <a16:creationId xmlns:a16="http://schemas.microsoft.com/office/drawing/2014/main" id="{43630999-033A-D5B2-0D89-1BA4BEBAD6E4}"/>
              </a:ext>
            </a:extLst>
          </p:cNvPr>
          <p:cNvSpPr>
            <a:spLocks noGrp="1"/>
          </p:cNvSpPr>
          <p:nvPr>
            <p:ph type="body" sz="quarter" idx="22" hasCustomPrompt="1"/>
          </p:nvPr>
        </p:nvSpPr>
        <p:spPr>
          <a:xfrm>
            <a:off x="7536160" y="2813700"/>
            <a:ext cx="3307006" cy="484188"/>
          </a:xfrm>
        </p:spPr>
        <p:txBody>
          <a:bodyPr/>
          <a:lstStyle>
            <a:lvl1pPr marL="0" indent="0">
              <a:buNone/>
              <a:defRPr sz="2400" b="1"/>
            </a:lvl1pPr>
          </a:lstStyle>
          <a:p>
            <a:pPr lvl="0"/>
            <a:r>
              <a:rPr lang="fr-FR"/>
              <a:t>Modifiez le style</a:t>
            </a:r>
          </a:p>
        </p:txBody>
      </p:sp>
      <p:sp>
        <p:nvSpPr>
          <p:cNvPr id="25" name="Titre 1">
            <a:extLst>
              <a:ext uri="{FF2B5EF4-FFF2-40B4-BE49-F238E27FC236}">
                <a16:creationId xmlns:a16="http://schemas.microsoft.com/office/drawing/2014/main" id="{798FE835-AD04-BE66-7956-1C6D7467492E}"/>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26" name="Graphique 25">
            <a:extLst>
              <a:ext uri="{FF2B5EF4-FFF2-40B4-BE49-F238E27FC236}">
                <a16:creationId xmlns:a16="http://schemas.microsoft.com/office/drawing/2014/main" id="{33CAF7A8-4660-AE05-1BC8-F8DF7A8D4A4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311CF815-58FE-1073-93E3-1C132E18E746}"/>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3D4CDAB7-A8F5-6473-4EF6-5747A88FB1B5}"/>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6" name="Espace réservé de la date 3">
            <a:extLst>
              <a:ext uri="{FF2B5EF4-FFF2-40B4-BE49-F238E27FC236}">
                <a16:creationId xmlns:a16="http://schemas.microsoft.com/office/drawing/2014/main" id="{48CB9D3C-50D5-A0E8-23CD-BD3B30BC4317}"/>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65851AD-FDDC-3C4F-8A6F-3BE2EF9B2830}" type="datetime1">
              <a:rPr lang="fr-FR" smtClean="0"/>
              <a:t>12/08/2025</a:t>
            </a:fld>
            <a:endParaRPr lang="fr-FR"/>
          </a:p>
        </p:txBody>
      </p:sp>
      <p:sp>
        <p:nvSpPr>
          <p:cNvPr id="7" name="Espace réservé du numéro de diapositive 2">
            <a:extLst>
              <a:ext uri="{FF2B5EF4-FFF2-40B4-BE49-F238E27FC236}">
                <a16:creationId xmlns:a16="http://schemas.microsoft.com/office/drawing/2014/main" id="{66006DA1-0AA5-854E-D968-3EC5847E0C31}"/>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27063486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136BE5D-75D1-0097-A957-12F05F54323F}"/>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594C64F5-15FD-2554-0913-D5A6522E8E81}"/>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4" name="Espace réservé de la date 3">
            <a:extLst>
              <a:ext uri="{FF2B5EF4-FFF2-40B4-BE49-F238E27FC236}">
                <a16:creationId xmlns:a16="http://schemas.microsoft.com/office/drawing/2014/main" id="{700B1943-D176-1008-4726-7E3BE1A0A499}"/>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3AB56B9E-7F43-8E41-9E58-E6DAAE64C78D}" type="datetime1">
              <a:rPr lang="fr-FR" smtClean="0"/>
              <a:t>12/08/2025</a:t>
            </a:fld>
            <a:endParaRPr lang="fr-FR"/>
          </a:p>
        </p:txBody>
      </p:sp>
      <p:sp>
        <p:nvSpPr>
          <p:cNvPr id="5" name="Espace réservé du numéro de diapositive 2">
            <a:extLst>
              <a:ext uri="{FF2B5EF4-FFF2-40B4-BE49-F238E27FC236}">
                <a16:creationId xmlns:a16="http://schemas.microsoft.com/office/drawing/2014/main" id="{DF8F66AE-1274-7FA3-D47E-D33F76D1D629}"/>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078420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Diapositive de titre">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53B66362-D0B4-ED62-3C5B-668C2062DB0F}"/>
              </a:ext>
            </a:extLst>
          </p:cNvPr>
          <p:cNvSpPr>
            <a:spLocks noGrp="1"/>
          </p:cNvSpPr>
          <p:nvPr>
            <p:ph type="ctrTitle"/>
          </p:nvPr>
        </p:nvSpPr>
        <p:spPr>
          <a:xfrm>
            <a:off x="838200" y="1314869"/>
            <a:ext cx="5438274" cy="2387600"/>
          </a:xfrm>
        </p:spPr>
        <p:txBody>
          <a:bodyPr anchor="b"/>
          <a:lstStyle>
            <a:lvl1pPr algn="l">
              <a:defRPr sz="6000"/>
            </a:lvl1pPr>
          </a:lstStyle>
          <a:p>
            <a:r>
              <a:rPr lang="fr-FR"/>
              <a:t>Modifiez le style du titre</a:t>
            </a:r>
          </a:p>
        </p:txBody>
      </p:sp>
      <p:sp>
        <p:nvSpPr>
          <p:cNvPr id="5" name="Sous-titre 2">
            <a:extLst>
              <a:ext uri="{FF2B5EF4-FFF2-40B4-BE49-F238E27FC236}">
                <a16:creationId xmlns:a16="http://schemas.microsoft.com/office/drawing/2014/main" id="{38FC9EEB-60F9-6B2D-3B12-2D3D34FE8483}"/>
              </a:ext>
            </a:extLst>
          </p:cNvPr>
          <p:cNvSpPr>
            <a:spLocks noGrp="1"/>
          </p:cNvSpPr>
          <p:nvPr>
            <p:ph type="subTitle" idx="1"/>
          </p:nvPr>
        </p:nvSpPr>
        <p:spPr>
          <a:xfrm>
            <a:off x="838200" y="3794544"/>
            <a:ext cx="5438274"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6" name="Espace réservé pour une image  9">
            <a:extLst>
              <a:ext uri="{FF2B5EF4-FFF2-40B4-BE49-F238E27FC236}">
                <a16:creationId xmlns:a16="http://schemas.microsoft.com/office/drawing/2014/main" id="{DBDE9381-7256-83F0-0BE6-8AE85C7FAEF5}"/>
              </a:ext>
            </a:extLst>
          </p:cNvPr>
          <p:cNvSpPr>
            <a:spLocks noGrp="1"/>
          </p:cNvSpPr>
          <p:nvPr>
            <p:ph type="pic" sz="quarter" idx="13"/>
          </p:nvPr>
        </p:nvSpPr>
        <p:spPr>
          <a:xfrm>
            <a:off x="7545938" y="326904"/>
            <a:ext cx="5766392" cy="5766392"/>
          </a:xfrm>
          <a:prstGeom prst="ellipse">
            <a:avLst/>
          </a:prstGeom>
        </p:spPr>
        <p:txBody>
          <a:bodyPr/>
          <a:lstStyle/>
          <a:p>
            <a:endParaRPr lang="fr-FR"/>
          </a:p>
        </p:txBody>
      </p:sp>
      <p:sp>
        <p:nvSpPr>
          <p:cNvPr id="2" name="Rectangle 1">
            <a:extLst>
              <a:ext uri="{FF2B5EF4-FFF2-40B4-BE49-F238E27FC236}">
                <a16:creationId xmlns:a16="http://schemas.microsoft.com/office/drawing/2014/main" id="{93DC6CD5-45EB-279A-EA98-4C337D6AAE4A}"/>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0CB5282D-C525-DF35-F2A8-98D4C6CD5D0D}"/>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7" name="Espace réservé de la date 3">
            <a:extLst>
              <a:ext uri="{FF2B5EF4-FFF2-40B4-BE49-F238E27FC236}">
                <a16:creationId xmlns:a16="http://schemas.microsoft.com/office/drawing/2014/main" id="{931FBC03-B6C1-EEAB-1CE5-A8381C7954CF}"/>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28CC19E4-4D34-C84F-A679-98E10E83CBBE}" type="datetime1">
              <a:rPr lang="fr-FR" smtClean="0"/>
              <a:t>12/08/2025</a:t>
            </a:fld>
            <a:endParaRPr lang="fr-FR"/>
          </a:p>
        </p:txBody>
      </p:sp>
      <p:sp>
        <p:nvSpPr>
          <p:cNvPr id="8" name="Espace réservé du numéro de diapositive 2">
            <a:extLst>
              <a:ext uri="{FF2B5EF4-FFF2-40B4-BE49-F238E27FC236}">
                <a16:creationId xmlns:a16="http://schemas.microsoft.com/office/drawing/2014/main" id="{4EAD05E5-0462-7C20-2F97-757AEED94EBB}"/>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410012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588B1BC6-DD62-0826-2C31-6797F29B0191}"/>
              </a:ext>
            </a:extLst>
          </p:cNvPr>
          <p:cNvSpPr>
            <a:spLocks noGrp="1"/>
          </p:cNvSpPr>
          <p:nvPr>
            <p:ph type="ctrTitle"/>
          </p:nvPr>
        </p:nvSpPr>
        <p:spPr>
          <a:xfrm>
            <a:off x="345701" y="1116432"/>
            <a:ext cx="6038330" cy="1437957"/>
          </a:xfrm>
        </p:spPr>
        <p:txBody>
          <a:bodyPr lIns="144000" rIns="144000" anchor="b">
            <a:noAutofit/>
          </a:bodyPr>
          <a:lstStyle>
            <a:lvl1pPr algn="l">
              <a:defRPr sz="4800" b="1">
                <a:solidFill>
                  <a:schemeClr val="tx1"/>
                </a:solidFill>
              </a:defRPr>
            </a:lvl1pPr>
          </a:lstStyle>
          <a:p>
            <a:r>
              <a:rPr lang="fr-FR"/>
              <a:t>Modifiez le style du titre</a:t>
            </a:r>
          </a:p>
        </p:txBody>
      </p:sp>
      <p:sp>
        <p:nvSpPr>
          <p:cNvPr id="10" name="Sous-titre 2">
            <a:extLst>
              <a:ext uri="{FF2B5EF4-FFF2-40B4-BE49-F238E27FC236}">
                <a16:creationId xmlns:a16="http://schemas.microsoft.com/office/drawing/2014/main" id="{85379638-DC92-361C-B40F-C2320D45B43A}"/>
              </a:ext>
            </a:extLst>
          </p:cNvPr>
          <p:cNvSpPr>
            <a:spLocks noGrp="1"/>
          </p:cNvSpPr>
          <p:nvPr>
            <p:ph type="subTitle" idx="1"/>
          </p:nvPr>
        </p:nvSpPr>
        <p:spPr>
          <a:xfrm>
            <a:off x="345702" y="2572030"/>
            <a:ext cx="6038330" cy="2786034"/>
          </a:xfrm>
        </p:spPr>
        <p:txBody>
          <a:bodyPr lIns="144000" rIns="144000">
            <a:normAutofit/>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1" name="Espace réservé pour une image  9">
            <a:extLst>
              <a:ext uri="{FF2B5EF4-FFF2-40B4-BE49-F238E27FC236}">
                <a16:creationId xmlns:a16="http://schemas.microsoft.com/office/drawing/2014/main" id="{CA4F2118-2615-0E29-9C62-8BE59A40A021}"/>
              </a:ext>
            </a:extLst>
          </p:cNvPr>
          <p:cNvSpPr>
            <a:spLocks noGrp="1"/>
          </p:cNvSpPr>
          <p:nvPr>
            <p:ph type="pic" sz="quarter" idx="13"/>
          </p:nvPr>
        </p:nvSpPr>
        <p:spPr>
          <a:xfrm>
            <a:off x="7536160" y="332656"/>
            <a:ext cx="5766392" cy="5766392"/>
          </a:xfrm>
          <a:prstGeom prst="ellipse">
            <a:avLst/>
          </a:prstGeom>
        </p:spPr>
        <p:txBody>
          <a:bodyPr/>
          <a:lstStyle/>
          <a:p>
            <a:endParaRPr lang="fr-FR"/>
          </a:p>
        </p:txBody>
      </p:sp>
      <p:pic>
        <p:nvPicPr>
          <p:cNvPr id="17" name="Graphique 16">
            <a:extLst>
              <a:ext uri="{FF2B5EF4-FFF2-40B4-BE49-F238E27FC236}">
                <a16:creationId xmlns:a16="http://schemas.microsoft.com/office/drawing/2014/main" id="{7DF3A276-AF3A-68A9-E8AD-CB3BB7A5C526}"/>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2381" y="618711"/>
            <a:ext cx="1581089" cy="771177"/>
          </a:xfrm>
          <a:prstGeom prst="rect">
            <a:avLst/>
          </a:prstGeom>
        </p:spPr>
      </p:pic>
      <p:sp>
        <p:nvSpPr>
          <p:cNvPr id="2" name="Rectangle 1">
            <a:extLst>
              <a:ext uri="{FF2B5EF4-FFF2-40B4-BE49-F238E27FC236}">
                <a16:creationId xmlns:a16="http://schemas.microsoft.com/office/drawing/2014/main" id="{9F46E53C-5FAC-8474-288C-24B503258FEE}"/>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3" name="Espace réservé du pied de page 7">
            <a:extLst>
              <a:ext uri="{FF2B5EF4-FFF2-40B4-BE49-F238E27FC236}">
                <a16:creationId xmlns:a16="http://schemas.microsoft.com/office/drawing/2014/main" id="{D92D6B4A-4FCD-09F4-DD4A-8F447AEC3F59}"/>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4" name="Espace réservé de la date 3">
            <a:extLst>
              <a:ext uri="{FF2B5EF4-FFF2-40B4-BE49-F238E27FC236}">
                <a16:creationId xmlns:a16="http://schemas.microsoft.com/office/drawing/2014/main" id="{F1FED374-746D-83C3-ECB9-4AD01277C826}"/>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68543627-7124-6A4C-8457-69E116A7BD4E}" type="datetime1">
              <a:rPr lang="fr-FR" smtClean="0"/>
              <a:t>12/08/2025</a:t>
            </a:fld>
            <a:endParaRPr lang="fr-FR"/>
          </a:p>
        </p:txBody>
      </p:sp>
      <p:sp>
        <p:nvSpPr>
          <p:cNvPr id="5" name="Espace réservé du numéro de diapositive 2">
            <a:extLst>
              <a:ext uri="{FF2B5EF4-FFF2-40B4-BE49-F238E27FC236}">
                <a16:creationId xmlns:a16="http://schemas.microsoft.com/office/drawing/2014/main" id="{4F4384A0-3084-F1B0-8062-5D41D95928C3}"/>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4425375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iapositive de titre">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23FA1F4-0F7F-EDAA-AFC7-2217B93A621D}"/>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19" name="Espace réservé du pied de page 7">
            <a:extLst>
              <a:ext uri="{FF2B5EF4-FFF2-40B4-BE49-F238E27FC236}">
                <a16:creationId xmlns:a16="http://schemas.microsoft.com/office/drawing/2014/main" id="{AA80DBB5-6331-EC0E-1FB3-15CFB42FB7EA}"/>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a:t>REY® is a registered brand of Sylvamo® Corporation - All rights reserved – Creation : Buzznative® Agency</a:t>
            </a:r>
          </a:p>
        </p:txBody>
      </p:sp>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334962" y="1484313"/>
            <a:ext cx="5976486" cy="1437957"/>
          </a:xfrm>
        </p:spPr>
        <p:txBody>
          <a:bodyPr lIns="144000" tIns="0" rIns="0" bIns="0" anchor="b">
            <a:noAutofit/>
          </a:bodyPr>
          <a:lstStyle>
            <a:lvl1pPr algn="l">
              <a:defRPr sz="5400" b="1">
                <a:solidFill>
                  <a:schemeClr val="bg1"/>
                </a:solidFill>
              </a:defRPr>
            </a:lvl1pPr>
          </a:lstStyle>
          <a:p>
            <a:r>
              <a:rPr lang="fr-FR"/>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334963" y="2939911"/>
            <a:ext cx="5976486" cy="2786034"/>
          </a:xfrm>
        </p:spPr>
        <p:txBody>
          <a:bodyPr lIns="144000" tIns="0" rIns="0" bIns="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1" name="Espace réservé pour une image  9">
            <a:extLst>
              <a:ext uri="{FF2B5EF4-FFF2-40B4-BE49-F238E27FC236}">
                <a16:creationId xmlns:a16="http://schemas.microsoft.com/office/drawing/2014/main" id="{5585C193-6BC4-5348-8B18-E0E924E6F6C1}"/>
              </a:ext>
            </a:extLst>
          </p:cNvPr>
          <p:cNvSpPr>
            <a:spLocks noGrp="1"/>
          </p:cNvSpPr>
          <p:nvPr>
            <p:ph type="pic" sz="quarter" idx="13"/>
          </p:nvPr>
        </p:nvSpPr>
        <p:spPr>
          <a:xfrm>
            <a:off x="7765181" y="584790"/>
            <a:ext cx="5029201" cy="5029201"/>
          </a:xfrm>
          <a:prstGeom prst="ellipse">
            <a:avLst/>
          </a:prstGeom>
        </p:spPr>
        <p:txBody>
          <a:bodyPr/>
          <a:lstStyle/>
          <a:p>
            <a:endParaRPr lang="fr-FR"/>
          </a:p>
        </p:txBody>
      </p:sp>
      <p:sp>
        <p:nvSpPr>
          <p:cNvPr id="13" name="Espace réservé de la date 3">
            <a:extLst>
              <a:ext uri="{FF2B5EF4-FFF2-40B4-BE49-F238E27FC236}">
                <a16:creationId xmlns:a16="http://schemas.microsoft.com/office/drawing/2014/main" id="{DBF44FCF-A939-219D-2A2B-D5A055D2D843}"/>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B579D360-7397-F14E-AE79-5CAF3C8FDBDA}" type="datetime1">
              <a:rPr lang="fr-FR" smtClean="0"/>
              <a:t>12/08/2025</a:t>
            </a:fld>
            <a:endParaRPr lang="fr-FR"/>
          </a:p>
        </p:txBody>
      </p:sp>
      <p:sp>
        <p:nvSpPr>
          <p:cNvPr id="15" name="Espace réservé du numéro de diapositive 2">
            <a:extLst>
              <a:ext uri="{FF2B5EF4-FFF2-40B4-BE49-F238E27FC236}">
                <a16:creationId xmlns:a16="http://schemas.microsoft.com/office/drawing/2014/main" id="{B7A1E547-0627-2356-AC9D-D48E3F21CCC5}"/>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253438223"/>
      </p:ext>
    </p:extLst>
  </p:cSld>
  <p:clrMapOvr>
    <a:masterClrMapping/>
  </p:clrMapOvr>
  <p:extLst>
    <p:ext uri="{DCECCB84-F9BA-43D5-87BE-67443E8EF086}">
      <p15:sldGuideLst xmlns:p15="http://schemas.microsoft.com/office/powerpoint/2012/main">
        <p15:guide id="2" pos="21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Diapositive de titre">
    <p:bg>
      <p:bgPr>
        <a:solidFill>
          <a:schemeClr val="tx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23FA1F4-0F7F-EDAA-AFC7-2217B93A621D}"/>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19" name="Espace réservé du pied de page 7">
            <a:extLst>
              <a:ext uri="{FF2B5EF4-FFF2-40B4-BE49-F238E27FC236}">
                <a16:creationId xmlns:a16="http://schemas.microsoft.com/office/drawing/2014/main" id="{AA80DBB5-6331-EC0E-1FB3-15CFB42FB7EA}"/>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a:t>REY® is a registered brand of Sylvamo® Corporation - All rights reserved – Creation : Buzznative® Agency</a:t>
            </a:r>
          </a:p>
        </p:txBody>
      </p:sp>
      <p:sp>
        <p:nvSpPr>
          <p:cNvPr id="2" name="Titre 1">
            <a:extLst>
              <a:ext uri="{FF2B5EF4-FFF2-40B4-BE49-F238E27FC236}">
                <a16:creationId xmlns:a16="http://schemas.microsoft.com/office/drawing/2014/main" id="{FB5E653C-DB1C-3572-B692-A78B342C279B}"/>
              </a:ext>
            </a:extLst>
          </p:cNvPr>
          <p:cNvSpPr>
            <a:spLocks noGrp="1"/>
          </p:cNvSpPr>
          <p:nvPr>
            <p:ph type="ctrTitle"/>
          </p:nvPr>
        </p:nvSpPr>
        <p:spPr>
          <a:xfrm>
            <a:off x="334962" y="1484313"/>
            <a:ext cx="5976486" cy="1437957"/>
          </a:xfrm>
        </p:spPr>
        <p:txBody>
          <a:bodyPr lIns="144000" tIns="0" rIns="0" bIns="0" anchor="b">
            <a:noAutofit/>
          </a:bodyPr>
          <a:lstStyle>
            <a:lvl1pPr algn="l">
              <a:defRPr sz="5400" b="1">
                <a:solidFill>
                  <a:schemeClr val="bg1"/>
                </a:solidFill>
              </a:defRPr>
            </a:lvl1pPr>
          </a:lstStyle>
          <a:p>
            <a:r>
              <a:rPr lang="fr-FR"/>
              <a:t>Modifiez le style du titre</a:t>
            </a:r>
          </a:p>
        </p:txBody>
      </p:sp>
      <p:sp>
        <p:nvSpPr>
          <p:cNvPr id="3" name="Sous-titre 2">
            <a:extLst>
              <a:ext uri="{FF2B5EF4-FFF2-40B4-BE49-F238E27FC236}">
                <a16:creationId xmlns:a16="http://schemas.microsoft.com/office/drawing/2014/main" id="{0E64E17C-174E-8946-7B1D-A05378F95797}"/>
              </a:ext>
            </a:extLst>
          </p:cNvPr>
          <p:cNvSpPr>
            <a:spLocks noGrp="1"/>
          </p:cNvSpPr>
          <p:nvPr>
            <p:ph type="subTitle" idx="1"/>
          </p:nvPr>
        </p:nvSpPr>
        <p:spPr>
          <a:xfrm>
            <a:off x="334963" y="2939911"/>
            <a:ext cx="5976486" cy="2786034"/>
          </a:xfrm>
        </p:spPr>
        <p:txBody>
          <a:bodyPr lIns="144000" tIns="0" rIns="0" bIns="0">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3" name="Espace réservé de la date 3">
            <a:extLst>
              <a:ext uri="{FF2B5EF4-FFF2-40B4-BE49-F238E27FC236}">
                <a16:creationId xmlns:a16="http://schemas.microsoft.com/office/drawing/2014/main" id="{DBF44FCF-A939-219D-2A2B-D5A055D2D843}"/>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B579D360-7397-F14E-AE79-5CAF3C8FDBDA}" type="datetime1">
              <a:rPr lang="fr-FR" smtClean="0"/>
              <a:t>12/08/2025</a:t>
            </a:fld>
            <a:endParaRPr lang="fr-FR"/>
          </a:p>
        </p:txBody>
      </p:sp>
      <p:sp>
        <p:nvSpPr>
          <p:cNvPr id="15" name="Espace réservé du numéro de diapositive 2">
            <a:extLst>
              <a:ext uri="{FF2B5EF4-FFF2-40B4-BE49-F238E27FC236}">
                <a16:creationId xmlns:a16="http://schemas.microsoft.com/office/drawing/2014/main" id="{B7A1E547-0627-2356-AC9D-D48E3F21CCC5}"/>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3227764950"/>
      </p:ext>
    </p:extLst>
  </p:cSld>
  <p:clrMapOvr>
    <a:masterClrMapping/>
  </p:clrMapOvr>
  <p:extLst>
    <p:ext uri="{DCECCB84-F9BA-43D5-87BE-67443E8EF086}">
      <p15:sldGuideLst xmlns:p15="http://schemas.microsoft.com/office/powerpoint/2012/main">
        <p15:guide id="2" pos="21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Diapositive de titre">
    <p:bg>
      <p:bgPr>
        <a:solidFill>
          <a:schemeClr val="tx1"/>
        </a:solidFill>
        <a:effectLst/>
      </p:bgPr>
    </p:bg>
    <p:spTree>
      <p:nvGrpSpPr>
        <p:cNvPr id="1" name=""/>
        <p:cNvGrpSpPr/>
        <p:nvPr/>
      </p:nvGrpSpPr>
      <p:grpSpPr>
        <a:xfrm>
          <a:off x="0" y="0"/>
          <a:ext cx="0" cy="0"/>
          <a:chOff x="0" y="0"/>
          <a:chExt cx="0" cy="0"/>
        </a:xfrm>
      </p:grpSpPr>
      <p:sp>
        <p:nvSpPr>
          <p:cNvPr id="8" name="Sous-titre 2">
            <a:extLst>
              <a:ext uri="{FF2B5EF4-FFF2-40B4-BE49-F238E27FC236}">
                <a16:creationId xmlns:a16="http://schemas.microsoft.com/office/drawing/2014/main" id="{BB70396E-FB24-D574-FED3-7E0B7CCD4D17}"/>
              </a:ext>
            </a:extLst>
          </p:cNvPr>
          <p:cNvSpPr>
            <a:spLocks noGrp="1"/>
          </p:cNvSpPr>
          <p:nvPr>
            <p:ph type="subTitle" idx="1"/>
          </p:nvPr>
        </p:nvSpPr>
        <p:spPr>
          <a:xfrm>
            <a:off x="335361" y="1003651"/>
            <a:ext cx="5976664" cy="4309786"/>
          </a:xfrm>
        </p:spPr>
        <p:txBody>
          <a:bodyPr anchor="ctr">
            <a:normAutofit/>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0" name="Espace réservé pour une image  9">
            <a:extLst>
              <a:ext uri="{FF2B5EF4-FFF2-40B4-BE49-F238E27FC236}">
                <a16:creationId xmlns:a16="http://schemas.microsoft.com/office/drawing/2014/main" id="{90DD6EF3-DBB8-C3CA-42E5-E8A5A9DDE65F}"/>
              </a:ext>
            </a:extLst>
          </p:cNvPr>
          <p:cNvSpPr>
            <a:spLocks noGrp="1"/>
          </p:cNvSpPr>
          <p:nvPr>
            <p:ph type="pic" sz="quarter" idx="13"/>
          </p:nvPr>
        </p:nvSpPr>
        <p:spPr>
          <a:xfrm>
            <a:off x="6816080" y="-1435572"/>
            <a:ext cx="10937507" cy="10937507"/>
          </a:xfrm>
          <a:prstGeom prst="ellipse">
            <a:avLst/>
          </a:prstGeom>
        </p:spPr>
        <p:txBody>
          <a:bodyPr/>
          <a:lstStyle/>
          <a:p>
            <a:endParaRPr lang="fr-FR"/>
          </a:p>
        </p:txBody>
      </p:sp>
      <p:pic>
        <p:nvPicPr>
          <p:cNvPr id="14" name="Graphique 13">
            <a:extLst>
              <a:ext uri="{FF2B5EF4-FFF2-40B4-BE49-F238E27FC236}">
                <a16:creationId xmlns:a16="http://schemas.microsoft.com/office/drawing/2014/main" id="{6D38477C-C81F-A31B-7FB4-A6E7498AE97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4302" y="625710"/>
            <a:ext cx="1579496" cy="770400"/>
          </a:xfrm>
          <a:prstGeom prst="rect">
            <a:avLst/>
          </a:prstGeom>
        </p:spPr>
      </p:pic>
      <p:sp>
        <p:nvSpPr>
          <p:cNvPr id="2" name="Rectangle 1">
            <a:extLst>
              <a:ext uri="{FF2B5EF4-FFF2-40B4-BE49-F238E27FC236}">
                <a16:creationId xmlns:a16="http://schemas.microsoft.com/office/drawing/2014/main" id="{06DE973F-5793-6035-089F-A7F31B089006}"/>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4" name="Espace réservé du pied de page 7">
            <a:extLst>
              <a:ext uri="{FF2B5EF4-FFF2-40B4-BE49-F238E27FC236}">
                <a16:creationId xmlns:a16="http://schemas.microsoft.com/office/drawing/2014/main" id="{75999E58-AF77-D454-056B-E22B29DA2E7D}"/>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a:t>REY® is a registered brand of Sylvamo® Corporation - All rights reserved – Creation : Buzznative® Agency</a:t>
            </a:r>
          </a:p>
        </p:txBody>
      </p:sp>
      <p:sp>
        <p:nvSpPr>
          <p:cNvPr id="5" name="Espace réservé de la date 3">
            <a:extLst>
              <a:ext uri="{FF2B5EF4-FFF2-40B4-BE49-F238E27FC236}">
                <a16:creationId xmlns:a16="http://schemas.microsoft.com/office/drawing/2014/main" id="{F8652348-B2DD-B68A-A089-BB717716AA5E}"/>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BBA5CDF7-8828-9146-8A01-A294C185544C}" type="datetime1">
              <a:rPr lang="fr-FR" smtClean="0"/>
              <a:t>12/08/2025</a:t>
            </a:fld>
            <a:endParaRPr lang="fr-FR"/>
          </a:p>
        </p:txBody>
      </p:sp>
      <p:sp>
        <p:nvSpPr>
          <p:cNvPr id="6" name="Espace réservé du numéro de diapositive 2">
            <a:extLst>
              <a:ext uri="{FF2B5EF4-FFF2-40B4-BE49-F238E27FC236}">
                <a16:creationId xmlns:a16="http://schemas.microsoft.com/office/drawing/2014/main" id="{CCEA0AE7-D741-7B23-2C0D-96C0F6D3ECBD}"/>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972435621"/>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Diapositive de titre">
    <p:bg>
      <p:bgPr>
        <a:solidFill>
          <a:schemeClr val="accent6">
            <a:lumMod val="10000"/>
            <a:lumOff val="90000"/>
          </a:schemeClr>
        </a:solidFill>
        <a:effectLst/>
      </p:bgPr>
    </p:bg>
    <p:spTree>
      <p:nvGrpSpPr>
        <p:cNvPr id="1" name=""/>
        <p:cNvGrpSpPr/>
        <p:nvPr/>
      </p:nvGrpSpPr>
      <p:grpSpPr>
        <a:xfrm>
          <a:off x="0" y="0"/>
          <a:ext cx="0" cy="0"/>
          <a:chOff x="0" y="0"/>
          <a:chExt cx="0" cy="0"/>
        </a:xfrm>
      </p:grpSpPr>
      <p:sp>
        <p:nvSpPr>
          <p:cNvPr id="8" name="Sous-titre 2">
            <a:extLst>
              <a:ext uri="{FF2B5EF4-FFF2-40B4-BE49-F238E27FC236}">
                <a16:creationId xmlns:a16="http://schemas.microsoft.com/office/drawing/2014/main" id="{BB70396E-FB24-D574-FED3-7E0B7CCD4D17}"/>
              </a:ext>
            </a:extLst>
          </p:cNvPr>
          <p:cNvSpPr>
            <a:spLocks noGrp="1"/>
          </p:cNvSpPr>
          <p:nvPr>
            <p:ph type="subTitle" idx="1"/>
          </p:nvPr>
        </p:nvSpPr>
        <p:spPr>
          <a:xfrm>
            <a:off x="335360" y="1274107"/>
            <a:ext cx="5916168" cy="4309786"/>
          </a:xfrm>
        </p:spPr>
        <p:txBody>
          <a:bodyPr lIns="0" tIns="0" rIns="0" bIns="0" anchor="ctr" anchorCtr="0">
            <a:normAutofit/>
          </a:bodyPr>
          <a:lstStyle>
            <a:lvl1pPr marL="0" indent="0" algn="l">
              <a:lnSpc>
                <a:spcPct val="100000"/>
              </a:lnSpc>
              <a:buNone/>
              <a:defRPr sz="24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0" name="Espace réservé pour une image  9">
            <a:extLst>
              <a:ext uri="{FF2B5EF4-FFF2-40B4-BE49-F238E27FC236}">
                <a16:creationId xmlns:a16="http://schemas.microsoft.com/office/drawing/2014/main" id="{90DD6EF3-DBB8-C3CA-42E5-E8A5A9DDE65F}"/>
              </a:ext>
            </a:extLst>
          </p:cNvPr>
          <p:cNvSpPr>
            <a:spLocks noGrp="1"/>
          </p:cNvSpPr>
          <p:nvPr>
            <p:ph type="pic" sz="quarter" idx="13"/>
          </p:nvPr>
        </p:nvSpPr>
        <p:spPr>
          <a:xfrm>
            <a:off x="6816080" y="-1435572"/>
            <a:ext cx="10937507" cy="10937507"/>
          </a:xfrm>
          <a:prstGeom prst="ellipse">
            <a:avLst/>
          </a:prstGeom>
        </p:spPr>
        <p:txBody>
          <a:bodyPr/>
          <a:lstStyle/>
          <a:p>
            <a:endParaRPr lang="fr-FR"/>
          </a:p>
        </p:txBody>
      </p:sp>
      <p:pic>
        <p:nvPicPr>
          <p:cNvPr id="14" name="Graphique 13">
            <a:extLst>
              <a:ext uri="{FF2B5EF4-FFF2-40B4-BE49-F238E27FC236}">
                <a16:creationId xmlns:a16="http://schemas.microsoft.com/office/drawing/2014/main" id="{6D38477C-C81F-A31B-7FB4-A6E7498AE974}"/>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74302" y="625710"/>
            <a:ext cx="1579496" cy="770400"/>
          </a:xfrm>
          <a:prstGeom prst="rect">
            <a:avLst/>
          </a:prstGeom>
        </p:spPr>
      </p:pic>
      <p:sp>
        <p:nvSpPr>
          <p:cNvPr id="18" name="Rectangle 17">
            <a:extLst>
              <a:ext uri="{FF2B5EF4-FFF2-40B4-BE49-F238E27FC236}">
                <a16:creationId xmlns:a16="http://schemas.microsoft.com/office/drawing/2014/main" id="{06FA0DA3-7EF7-7A89-4736-C9294AD9D5AE}"/>
              </a:ext>
            </a:extLst>
          </p:cNvPr>
          <p:cNvSpPr/>
          <p:nvPr userDrawn="1"/>
        </p:nvSpPr>
        <p:spPr>
          <a:xfrm>
            <a:off x="0" y="6391374"/>
            <a:ext cx="12192000" cy="466626"/>
          </a:xfrm>
          <a:prstGeom prst="rect">
            <a:avLst/>
          </a:prstGeom>
          <a:solidFill>
            <a:schemeClr val="bg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19" name="Espace réservé du pied de page 7">
            <a:extLst>
              <a:ext uri="{FF2B5EF4-FFF2-40B4-BE49-F238E27FC236}">
                <a16:creationId xmlns:a16="http://schemas.microsoft.com/office/drawing/2014/main" id="{809CF5C2-8A2C-B289-825F-BA75A416F89A}"/>
              </a:ext>
            </a:extLst>
          </p:cNvPr>
          <p:cNvSpPr>
            <a:spLocks noGrp="1"/>
          </p:cNvSpPr>
          <p:nvPr>
            <p:ph type="ftr" sz="quarter" idx="11"/>
          </p:nvPr>
        </p:nvSpPr>
        <p:spPr>
          <a:xfrm>
            <a:off x="334963" y="6391656"/>
            <a:ext cx="5761037" cy="466344"/>
          </a:xfrm>
        </p:spPr>
        <p:txBody>
          <a:bodyPr lIns="0" rIns="0"/>
          <a:lstStyle>
            <a:lvl1pPr algn="l">
              <a:defRPr sz="800">
                <a:solidFill>
                  <a:schemeClr val="tx1"/>
                </a:solidFill>
              </a:defRPr>
            </a:lvl1pPr>
          </a:lstStyle>
          <a:p>
            <a:r>
              <a:rPr lang="en-US"/>
              <a:t>REY® is a registered brand of Sylvamo® Corporation - All rights reserved – Creation : Buzznative® Agency</a:t>
            </a:r>
          </a:p>
        </p:txBody>
      </p:sp>
      <p:sp>
        <p:nvSpPr>
          <p:cNvPr id="20" name="Espace réservé de la date 3">
            <a:extLst>
              <a:ext uri="{FF2B5EF4-FFF2-40B4-BE49-F238E27FC236}">
                <a16:creationId xmlns:a16="http://schemas.microsoft.com/office/drawing/2014/main" id="{8D313CFA-E672-F5E2-6D13-28F775EC424B}"/>
              </a:ext>
            </a:extLst>
          </p:cNvPr>
          <p:cNvSpPr>
            <a:spLocks noGrp="1"/>
          </p:cNvSpPr>
          <p:nvPr>
            <p:ph type="dt" sz="half" idx="10"/>
          </p:nvPr>
        </p:nvSpPr>
        <p:spPr>
          <a:xfrm>
            <a:off x="9039085" y="6391656"/>
            <a:ext cx="1386039" cy="466344"/>
          </a:xfrm>
        </p:spPr>
        <p:txBody>
          <a:bodyPr/>
          <a:lstStyle>
            <a:lvl1pPr algn="ctr">
              <a:defRPr>
                <a:solidFill>
                  <a:schemeClr val="tx1"/>
                </a:solidFill>
              </a:defRPr>
            </a:lvl1pPr>
          </a:lstStyle>
          <a:p>
            <a:fld id="{DD0C5F35-932E-EA4B-818B-9BA878C5F5B0}" type="datetime1">
              <a:rPr lang="fr-FR" smtClean="0"/>
              <a:t>12/08/2025</a:t>
            </a:fld>
            <a:endParaRPr lang="fr-FR"/>
          </a:p>
        </p:txBody>
      </p:sp>
      <p:sp>
        <p:nvSpPr>
          <p:cNvPr id="21" name="Espace réservé du numéro de diapositive 2">
            <a:extLst>
              <a:ext uri="{FF2B5EF4-FFF2-40B4-BE49-F238E27FC236}">
                <a16:creationId xmlns:a16="http://schemas.microsoft.com/office/drawing/2014/main" id="{52DA7BBD-6A4F-1368-C5A0-9138FDD5DE51}"/>
              </a:ext>
            </a:extLst>
          </p:cNvPr>
          <p:cNvSpPr>
            <a:spLocks noGrp="1"/>
          </p:cNvSpPr>
          <p:nvPr>
            <p:ph type="sldNum" sz="quarter" idx="12"/>
          </p:nvPr>
        </p:nvSpPr>
        <p:spPr>
          <a:xfrm>
            <a:off x="10491788" y="6391072"/>
            <a:ext cx="862012" cy="466928"/>
          </a:xfrm>
        </p:spPr>
        <p:txBody>
          <a:bodyPr/>
          <a:lstStyle>
            <a:lvl1pPr>
              <a:defRPr>
                <a:solidFill>
                  <a:schemeClr val="tx1"/>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588015110"/>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683B0122-5E92-8301-063C-A7A4D395A202}"/>
              </a:ext>
            </a:extLst>
          </p:cNvPr>
          <p:cNvSpPr>
            <a:spLocks noGrp="1"/>
          </p:cNvSpPr>
          <p:nvPr>
            <p:ph idx="1"/>
          </p:nvPr>
        </p:nvSpPr>
        <p:spPr>
          <a:xfrm>
            <a:off x="335360" y="1825625"/>
            <a:ext cx="11521280" cy="4123655"/>
          </a:xfrm>
        </p:spPr>
        <p:txBody>
          <a:bodyPr/>
          <a:lstStyle>
            <a:lvl1pPr marL="0" indent="0">
              <a:buNone/>
              <a:defRPr/>
            </a:lvl1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21" name="Titre 1">
            <a:extLst>
              <a:ext uri="{FF2B5EF4-FFF2-40B4-BE49-F238E27FC236}">
                <a16:creationId xmlns:a16="http://schemas.microsoft.com/office/drawing/2014/main" id="{F321D6B7-34F0-FF83-4C61-BEB2F6F7DB4F}"/>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22" name="Graphique 21">
            <a:extLst>
              <a:ext uri="{FF2B5EF4-FFF2-40B4-BE49-F238E27FC236}">
                <a16:creationId xmlns:a16="http://schemas.microsoft.com/office/drawing/2014/main" id="{1B99BE48-A6AD-6481-1A45-E9F490B126F6}"/>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2" name="Rectangle 1">
            <a:extLst>
              <a:ext uri="{FF2B5EF4-FFF2-40B4-BE49-F238E27FC236}">
                <a16:creationId xmlns:a16="http://schemas.microsoft.com/office/drawing/2014/main" id="{0A9BC9DD-005A-1E16-25DF-73F95260BE48}"/>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4" name="Espace réservé du pied de page 7">
            <a:extLst>
              <a:ext uri="{FF2B5EF4-FFF2-40B4-BE49-F238E27FC236}">
                <a16:creationId xmlns:a16="http://schemas.microsoft.com/office/drawing/2014/main" id="{14D84C5E-BEC2-1028-9D25-4440D8BCA439}"/>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5" name="Espace réservé de la date 3">
            <a:extLst>
              <a:ext uri="{FF2B5EF4-FFF2-40B4-BE49-F238E27FC236}">
                <a16:creationId xmlns:a16="http://schemas.microsoft.com/office/drawing/2014/main" id="{BBE8BD37-88AF-D8E2-C1AC-ABD5DE9044CF}"/>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01C7EECF-DAF4-824A-924E-5394AD3266DD}" type="datetime1">
              <a:rPr lang="fr-FR" smtClean="0"/>
              <a:t>12/08/2025</a:t>
            </a:fld>
            <a:endParaRPr lang="fr-FR"/>
          </a:p>
        </p:txBody>
      </p:sp>
      <p:sp>
        <p:nvSpPr>
          <p:cNvPr id="6" name="Espace réservé du numéro de diapositive 2">
            <a:extLst>
              <a:ext uri="{FF2B5EF4-FFF2-40B4-BE49-F238E27FC236}">
                <a16:creationId xmlns:a16="http://schemas.microsoft.com/office/drawing/2014/main" id="{67EE5A76-B74F-DB89-76A2-A00731C69127}"/>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739288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16F83A08-C8BA-C3F0-A0FB-669BDA732ED7}"/>
              </a:ext>
            </a:extLst>
          </p:cNvPr>
          <p:cNvSpPr>
            <a:spLocks noGrp="1"/>
          </p:cNvSpPr>
          <p:nvPr>
            <p:ph sz="half" idx="1"/>
          </p:nvPr>
        </p:nvSpPr>
        <p:spPr>
          <a:xfrm>
            <a:off x="335360" y="1988839"/>
            <a:ext cx="5544616" cy="396044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021ABA53-5049-2F50-09F7-D8E3F59A4875}"/>
              </a:ext>
            </a:extLst>
          </p:cNvPr>
          <p:cNvSpPr>
            <a:spLocks noGrp="1"/>
          </p:cNvSpPr>
          <p:nvPr>
            <p:ph sz="half" idx="2"/>
          </p:nvPr>
        </p:nvSpPr>
        <p:spPr>
          <a:xfrm>
            <a:off x="6240015" y="1988839"/>
            <a:ext cx="5616625" cy="396044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19" name="Titre 1">
            <a:extLst>
              <a:ext uri="{FF2B5EF4-FFF2-40B4-BE49-F238E27FC236}">
                <a16:creationId xmlns:a16="http://schemas.microsoft.com/office/drawing/2014/main" id="{FB2D0BCA-680F-249B-1BE4-1954C9F78EF4}"/>
              </a:ext>
            </a:extLst>
          </p:cNvPr>
          <p:cNvSpPr>
            <a:spLocks noGrp="1"/>
          </p:cNvSpPr>
          <p:nvPr>
            <p:ph type="title"/>
          </p:nvPr>
        </p:nvSpPr>
        <p:spPr>
          <a:xfrm>
            <a:off x="335360" y="764704"/>
            <a:ext cx="8638309" cy="936104"/>
          </a:xfrm>
        </p:spPr>
        <p:txBody>
          <a:bodyPr lIns="0" tIns="0" rIns="0" bIns="0"/>
          <a:lstStyle/>
          <a:p>
            <a:r>
              <a:rPr lang="fr-FR"/>
              <a:t>Modifiez le style du titre</a:t>
            </a:r>
          </a:p>
        </p:txBody>
      </p:sp>
      <p:pic>
        <p:nvPicPr>
          <p:cNvPr id="20" name="Graphique 19">
            <a:extLst>
              <a:ext uri="{FF2B5EF4-FFF2-40B4-BE49-F238E27FC236}">
                <a16:creationId xmlns:a16="http://schemas.microsoft.com/office/drawing/2014/main" id="{E0810F97-A89E-0B59-5DD9-8E803489DF0C}"/>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416480" y="836712"/>
            <a:ext cx="1433456" cy="699169"/>
          </a:xfrm>
          <a:prstGeom prst="rect">
            <a:avLst/>
          </a:prstGeom>
        </p:spPr>
      </p:pic>
      <p:sp>
        <p:nvSpPr>
          <p:cNvPr id="8" name="Rectangle 7">
            <a:extLst>
              <a:ext uri="{FF2B5EF4-FFF2-40B4-BE49-F238E27FC236}">
                <a16:creationId xmlns:a16="http://schemas.microsoft.com/office/drawing/2014/main" id="{8AB7C211-1DFF-2B73-3173-B6DD397CFAB8}"/>
              </a:ext>
            </a:extLst>
          </p:cNvPr>
          <p:cNvSpPr/>
          <p:nvPr userDrawn="1"/>
        </p:nvSpPr>
        <p:spPr>
          <a:xfrm>
            <a:off x="0" y="6391374"/>
            <a:ext cx="12192000" cy="466626"/>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b="0" i="0" dirty="0">
              <a:latin typeface="Calibri" panose="020F0502020204030204" pitchFamily="34" charset="0"/>
            </a:endParaRPr>
          </a:p>
        </p:txBody>
      </p:sp>
      <p:sp>
        <p:nvSpPr>
          <p:cNvPr id="9" name="Espace réservé du pied de page 7">
            <a:extLst>
              <a:ext uri="{FF2B5EF4-FFF2-40B4-BE49-F238E27FC236}">
                <a16:creationId xmlns:a16="http://schemas.microsoft.com/office/drawing/2014/main" id="{D3D36116-CEA6-2A5E-97FE-A3D0BBFE8113}"/>
              </a:ext>
            </a:extLst>
          </p:cNvPr>
          <p:cNvSpPr>
            <a:spLocks noGrp="1"/>
          </p:cNvSpPr>
          <p:nvPr>
            <p:ph type="ftr" sz="quarter" idx="11"/>
          </p:nvPr>
        </p:nvSpPr>
        <p:spPr>
          <a:xfrm>
            <a:off x="335360" y="6391656"/>
            <a:ext cx="5760640" cy="466344"/>
          </a:xfrm>
        </p:spPr>
        <p:txBody>
          <a:bodyPr lIns="0" rIns="0"/>
          <a:lstStyle>
            <a:lvl1pPr algn="l">
              <a:defRPr sz="800">
                <a:solidFill>
                  <a:schemeClr val="bg1"/>
                </a:solidFill>
              </a:defRPr>
            </a:lvl1pPr>
          </a:lstStyle>
          <a:p>
            <a:r>
              <a:rPr lang="en-US"/>
              <a:t>REY® is a registered brand of Sylvamo® Corporation - All rights reserved – Creation : Buzznative® Agency</a:t>
            </a:r>
          </a:p>
        </p:txBody>
      </p:sp>
      <p:sp>
        <p:nvSpPr>
          <p:cNvPr id="10" name="Espace réservé de la date 3">
            <a:extLst>
              <a:ext uri="{FF2B5EF4-FFF2-40B4-BE49-F238E27FC236}">
                <a16:creationId xmlns:a16="http://schemas.microsoft.com/office/drawing/2014/main" id="{E2A9487B-C99F-219C-76EA-0349B5A6C416}"/>
              </a:ext>
            </a:extLst>
          </p:cNvPr>
          <p:cNvSpPr>
            <a:spLocks noGrp="1"/>
          </p:cNvSpPr>
          <p:nvPr>
            <p:ph type="dt" sz="half" idx="10"/>
          </p:nvPr>
        </p:nvSpPr>
        <p:spPr>
          <a:xfrm>
            <a:off x="8976321" y="6391656"/>
            <a:ext cx="1440159" cy="466344"/>
          </a:xfrm>
        </p:spPr>
        <p:txBody>
          <a:bodyPr/>
          <a:lstStyle>
            <a:lvl1pPr algn="ctr">
              <a:defRPr>
                <a:solidFill>
                  <a:schemeClr val="bg2"/>
                </a:solidFill>
              </a:defRPr>
            </a:lvl1pPr>
          </a:lstStyle>
          <a:p>
            <a:fld id="{EFE00518-A532-3A4E-B62E-D9D9C61881CD}" type="datetime1">
              <a:rPr lang="fr-FR" smtClean="0"/>
              <a:t>12/08/2025</a:t>
            </a:fld>
            <a:endParaRPr lang="fr-FR"/>
          </a:p>
        </p:txBody>
      </p:sp>
      <p:sp>
        <p:nvSpPr>
          <p:cNvPr id="11" name="Espace réservé du numéro de diapositive 2">
            <a:extLst>
              <a:ext uri="{FF2B5EF4-FFF2-40B4-BE49-F238E27FC236}">
                <a16:creationId xmlns:a16="http://schemas.microsoft.com/office/drawing/2014/main" id="{7ABAF37D-C19B-E98E-792D-E8DA13B8D52F}"/>
              </a:ext>
            </a:extLst>
          </p:cNvPr>
          <p:cNvSpPr>
            <a:spLocks noGrp="1"/>
          </p:cNvSpPr>
          <p:nvPr>
            <p:ph type="sldNum" sz="quarter" idx="12"/>
          </p:nvPr>
        </p:nvSpPr>
        <p:spPr>
          <a:xfrm>
            <a:off x="10491788" y="6391072"/>
            <a:ext cx="862012" cy="466928"/>
          </a:xfrm>
        </p:spPr>
        <p:txBody>
          <a:bodyPr/>
          <a:lstStyle>
            <a:lvl1pPr>
              <a:defRPr>
                <a:solidFill>
                  <a:schemeClr val="bg2"/>
                </a:solidFill>
              </a:defRPr>
            </a:lvl1pPr>
          </a:lstStyle>
          <a:p>
            <a:fld id="{3686A617-C4D3-4D9A-8A46-533505A69CB9}" type="slidenum">
              <a:rPr lang="fr-FR" smtClean="0"/>
              <a:pPr/>
              <a:t>‹#›</a:t>
            </a:fld>
            <a:endParaRPr lang="fr-FR"/>
          </a:p>
        </p:txBody>
      </p:sp>
    </p:spTree>
    <p:extLst>
      <p:ext uri="{BB962C8B-B14F-4D97-AF65-F5344CB8AC3E}">
        <p14:creationId xmlns:p14="http://schemas.microsoft.com/office/powerpoint/2010/main" val="1345218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985BFD33-06CB-F3AD-B892-EA7C92E78C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dirty="0"/>
              <a:t>Modifiez le style du titre</a:t>
            </a:r>
          </a:p>
        </p:txBody>
      </p:sp>
      <p:sp>
        <p:nvSpPr>
          <p:cNvPr id="3" name="Espace réservé du texte 2">
            <a:extLst>
              <a:ext uri="{FF2B5EF4-FFF2-40B4-BE49-F238E27FC236}">
                <a16:creationId xmlns:a16="http://schemas.microsoft.com/office/drawing/2014/main" id="{A9944F4E-82D3-C94C-7CCC-B71057C6F6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0CA3CC4C-E2EF-A312-BC8E-E8C5BE8B5C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Calibri" panose="020F0502020204030204" pitchFamily="34" charset="0"/>
              </a:defRPr>
            </a:lvl1pPr>
          </a:lstStyle>
          <a:p>
            <a:fld id="{8370BC99-CA8C-FA4D-90DF-6F9587114C34}" type="datetime1">
              <a:rPr lang="fr-FR" smtClean="0"/>
              <a:pPr/>
              <a:t>12/08/2025</a:t>
            </a:fld>
            <a:endParaRPr lang="fr-FR" dirty="0"/>
          </a:p>
        </p:txBody>
      </p:sp>
      <p:sp>
        <p:nvSpPr>
          <p:cNvPr id="5" name="Espace réservé du pied de page 4">
            <a:extLst>
              <a:ext uri="{FF2B5EF4-FFF2-40B4-BE49-F238E27FC236}">
                <a16:creationId xmlns:a16="http://schemas.microsoft.com/office/drawing/2014/main" id="{BC5AD147-6A0B-AA62-AD09-3639A190BD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Calibri" panose="020F0502020204030204" pitchFamily="34" charset="0"/>
              </a:defRPr>
            </a:lvl1pPr>
          </a:lstStyle>
          <a:p>
            <a:r>
              <a:rPr lang="en-US" dirty="0"/>
              <a:t>REY® is a registered brand of </a:t>
            </a:r>
            <a:r>
              <a:rPr lang="en-US" dirty="0" err="1"/>
              <a:t>Sylvamo</a:t>
            </a:r>
            <a:r>
              <a:rPr lang="en-US" dirty="0"/>
              <a:t>® Corporation - All rights reserved – Creation : </a:t>
            </a:r>
            <a:r>
              <a:rPr lang="en-US" dirty="0" err="1"/>
              <a:t>Buzznative</a:t>
            </a:r>
            <a:r>
              <a:rPr lang="en-US" dirty="0"/>
              <a:t>® Agency</a:t>
            </a:r>
            <a:endParaRPr lang="fr-FR" dirty="0"/>
          </a:p>
        </p:txBody>
      </p:sp>
      <p:sp>
        <p:nvSpPr>
          <p:cNvPr id="6" name="Espace réservé du numéro de diapositive 5">
            <a:extLst>
              <a:ext uri="{FF2B5EF4-FFF2-40B4-BE49-F238E27FC236}">
                <a16:creationId xmlns:a16="http://schemas.microsoft.com/office/drawing/2014/main" id="{9CE50EA8-5CAA-783F-6642-997EE07A120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Calibri" panose="020F0502020204030204" pitchFamily="34" charset="0"/>
              </a:defRPr>
            </a:lvl1pPr>
          </a:lstStyle>
          <a:p>
            <a:fld id="{3686A617-C4D3-4D9A-8A46-533505A69CB9}" type="slidenum">
              <a:rPr lang="fr-FR" smtClean="0"/>
              <a:pPr/>
              <a:t>‹#›</a:t>
            </a:fld>
            <a:endParaRPr lang="fr-FR" dirty="0"/>
          </a:p>
        </p:txBody>
      </p:sp>
    </p:spTree>
    <p:extLst>
      <p:ext uri="{BB962C8B-B14F-4D97-AF65-F5344CB8AC3E}">
        <p14:creationId xmlns:p14="http://schemas.microsoft.com/office/powerpoint/2010/main" val="2079330747"/>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0" r:id="rId3"/>
    <p:sldLayoutId id="2147483661" r:id="rId4"/>
    <p:sldLayoutId id="2147483666" r:id="rId5"/>
    <p:sldLayoutId id="2147483663" r:id="rId6"/>
    <p:sldLayoutId id="2147483665" r:id="rId7"/>
    <p:sldLayoutId id="2147483650" r:id="rId8"/>
    <p:sldLayoutId id="2147483652" r:id="rId9"/>
    <p:sldLayoutId id="2147483653" r:id="rId10"/>
    <p:sldLayoutId id="2147483654" r:id="rId11"/>
    <p:sldLayoutId id="2147483667" r:id="rId12"/>
    <p:sldLayoutId id="2147483664" r:id="rId13"/>
    <p:sldLayoutId id="2147483655" r:id="rId14"/>
  </p:sldLayoutIdLst>
  <p:hf hdr="0"/>
  <p:txStyles>
    <p:titleStyle>
      <a:lvl1pPr algn="l" defTabSz="914400" rtl="0" eaLnBrk="1" latinLnBrk="0" hangingPunct="1">
        <a:lnSpc>
          <a:spcPct val="90000"/>
        </a:lnSpc>
        <a:spcBef>
          <a:spcPct val="0"/>
        </a:spcBef>
        <a:buNone/>
        <a:defRPr sz="3600" b="0" i="0" kern="1200">
          <a:solidFill>
            <a:schemeClr val="tx1"/>
          </a:solidFill>
          <a:latin typeface="Calibri" panose="020F0502020204030204" pitchFamily="34" charset="0"/>
          <a:ea typeface="+mj-ea"/>
          <a:cs typeface="+mj-cs"/>
        </a:defRPr>
      </a:lvl1pPr>
    </p:titleStyle>
    <p:bodyStyle>
      <a:lvl1pPr marL="228600" indent="-228600" algn="l" defTabSz="914400" rtl="0" eaLnBrk="1" latinLnBrk="0" hangingPunct="1">
        <a:lnSpc>
          <a:spcPct val="120000"/>
        </a:lnSpc>
        <a:spcBef>
          <a:spcPts val="0"/>
        </a:spcBef>
        <a:buFont typeface="Arial" panose="020B0604020202020204" pitchFamily="34" charset="0"/>
        <a:buChar char="•"/>
        <a:defRPr sz="2400" b="0" i="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b="0" i="0" kern="1200">
          <a:solidFill>
            <a:schemeClr val="tx1"/>
          </a:solidFill>
          <a:latin typeface="Calibri" panose="020F0502020204030204" pitchFamily="34" charset="0"/>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b="0" i="0" kern="1200">
          <a:solidFill>
            <a:schemeClr val="tx1"/>
          </a:solidFill>
          <a:latin typeface="Calibri" panose="020F0502020204030204" pitchFamily="34" charset="0"/>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b="0" i="0" kern="1200">
          <a:solidFill>
            <a:schemeClr val="tx1"/>
          </a:solidFill>
          <a:latin typeface="Calibri" panose="020F0502020204030204" pitchFamily="34" charset="0"/>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b="0" i="0" kern="120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37.jpg"/><Relationship Id="rId3" Type="http://schemas.openxmlformats.org/officeDocument/2006/relationships/image" Target="../media/image32.jpg"/><Relationship Id="rId7" Type="http://schemas.openxmlformats.org/officeDocument/2006/relationships/image" Target="../media/image36.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g"/><Relationship Id="rId4" Type="http://schemas.openxmlformats.org/officeDocument/2006/relationships/image" Target="../media/image33.jp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jpeg"/><Relationship Id="rId7"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16.jpe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4A491E95-2851-1878-2421-055913E20A94}"/>
              </a:ext>
            </a:extLst>
          </p:cNvPr>
          <p:cNvSpPr/>
          <p:nvPr/>
        </p:nvSpPr>
        <p:spPr>
          <a:xfrm>
            <a:off x="6436482" y="-2084951"/>
            <a:ext cx="12166989" cy="12166989"/>
          </a:xfrm>
          <a:prstGeom prst="ellipse">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8" name="Titolo 7">
            <a:extLst>
              <a:ext uri="{FF2B5EF4-FFF2-40B4-BE49-F238E27FC236}">
                <a16:creationId xmlns:a16="http://schemas.microsoft.com/office/drawing/2014/main" id="{FB19EFE5-3A14-F3FE-0398-255098B8F210}"/>
              </a:ext>
            </a:extLst>
          </p:cNvPr>
          <p:cNvSpPr>
            <a:spLocks noGrp="1"/>
          </p:cNvSpPr>
          <p:nvPr>
            <p:ph type="ctrTitle"/>
          </p:nvPr>
        </p:nvSpPr>
        <p:spPr>
          <a:xfrm>
            <a:off x="550862" y="2642992"/>
            <a:ext cx="5545137" cy="2295711"/>
          </a:xfrm>
        </p:spPr>
        <p:txBody>
          <a:bodyPr>
            <a:normAutofit/>
          </a:bodyPr>
          <a:lstStyle/>
          <a:p>
            <a:r>
              <a:rPr lang="it-IT" sz="7200" b="1" dirty="0">
                <a:solidFill>
                  <a:srgbClr val="1A1549"/>
                </a:solidFill>
              </a:rPr>
              <a:t>Paper </a:t>
            </a:r>
            <a:r>
              <a:rPr lang="it-IT" sz="7200" b="1" dirty="0" err="1">
                <a:solidFill>
                  <a:srgbClr val="1A1549"/>
                </a:solidFill>
              </a:rPr>
              <a:t>Landscapes</a:t>
            </a:r>
            <a:endParaRPr lang="it-IT" sz="7200" b="1" dirty="0">
              <a:solidFill>
                <a:srgbClr val="1A1549"/>
              </a:solidFill>
            </a:endParaRPr>
          </a:p>
        </p:txBody>
      </p:sp>
      <p:sp>
        <p:nvSpPr>
          <p:cNvPr id="5" name="Segnaposto piè di pagina 4">
            <a:extLst>
              <a:ext uri="{FF2B5EF4-FFF2-40B4-BE49-F238E27FC236}">
                <a16:creationId xmlns:a16="http://schemas.microsoft.com/office/drawing/2014/main" id="{FF92DE33-0F01-6BD2-E882-6BED614F321D}"/>
              </a:ext>
            </a:extLst>
          </p:cNvPr>
          <p:cNvSpPr>
            <a:spLocks noGrp="1"/>
          </p:cNvSpPr>
          <p:nvPr>
            <p:ph type="ftr" sz="quarter" idx="11"/>
          </p:nvPr>
        </p:nvSpPr>
        <p:spPr/>
        <p:txBody>
          <a:bodyPr/>
          <a:lstStyle/>
          <a:p>
            <a:r>
              <a:rPr lang="en-US"/>
              <a:t>REY® is a registered brand of Sylvamo® Corporation - All rights reserved </a:t>
            </a:r>
          </a:p>
        </p:txBody>
      </p:sp>
      <p:sp>
        <p:nvSpPr>
          <p:cNvPr id="6" name="Segnaposto data 5">
            <a:extLst>
              <a:ext uri="{FF2B5EF4-FFF2-40B4-BE49-F238E27FC236}">
                <a16:creationId xmlns:a16="http://schemas.microsoft.com/office/drawing/2014/main" id="{0BC18111-46B1-335D-D328-48B0699E99EB}"/>
              </a:ext>
            </a:extLst>
          </p:cNvPr>
          <p:cNvSpPr>
            <a:spLocks noGrp="1"/>
          </p:cNvSpPr>
          <p:nvPr>
            <p:ph type="dt" sz="half" idx="10"/>
          </p:nvPr>
        </p:nvSpPr>
        <p:spPr/>
        <p:txBody>
          <a:bodyPr/>
          <a:lstStyle/>
          <a:p>
            <a:fld id="{28CC19E4-4D34-C84F-A679-98E10E83CBBE}" type="datetime1">
              <a:rPr lang="fr-FR" smtClean="0"/>
              <a:t>12/08/2025</a:t>
            </a:fld>
            <a:endParaRPr lang="fr-FR"/>
          </a:p>
        </p:txBody>
      </p:sp>
      <p:sp>
        <p:nvSpPr>
          <p:cNvPr id="7" name="Segnaposto numero diapositiva 6">
            <a:extLst>
              <a:ext uri="{FF2B5EF4-FFF2-40B4-BE49-F238E27FC236}">
                <a16:creationId xmlns:a16="http://schemas.microsoft.com/office/drawing/2014/main" id="{6765ADB3-9299-6488-A7AF-8A0E3473A0F4}"/>
              </a:ext>
            </a:extLst>
          </p:cNvPr>
          <p:cNvSpPr>
            <a:spLocks noGrp="1"/>
          </p:cNvSpPr>
          <p:nvPr>
            <p:ph type="sldNum" sz="quarter" idx="12"/>
          </p:nvPr>
        </p:nvSpPr>
        <p:spPr/>
        <p:txBody>
          <a:bodyPr/>
          <a:lstStyle/>
          <a:p>
            <a:fld id="{3686A617-C4D3-4D9A-8A46-533505A69CB9}" type="slidenum">
              <a:rPr lang="fr-FR" smtClean="0"/>
              <a:pPr/>
              <a:t>1</a:t>
            </a:fld>
            <a:endParaRPr lang="fr-FR"/>
          </a:p>
        </p:txBody>
      </p:sp>
      <p:pic>
        <p:nvPicPr>
          <p:cNvPr id="10" name="Picture 9" descr="A group of cartoon animals&#10;&#10;AI-generated content may be incorrect.">
            <a:extLst>
              <a:ext uri="{FF2B5EF4-FFF2-40B4-BE49-F238E27FC236}">
                <a16:creationId xmlns:a16="http://schemas.microsoft.com/office/drawing/2014/main" id="{47218DAE-C193-FF56-E00B-B43296E901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93877" y="-391565"/>
            <a:ext cx="8074669" cy="7641130"/>
          </a:xfrm>
          <a:prstGeom prst="rect">
            <a:avLst/>
          </a:prstGeom>
        </p:spPr>
      </p:pic>
    </p:spTree>
    <p:extLst>
      <p:ext uri="{BB962C8B-B14F-4D97-AF65-F5344CB8AC3E}">
        <p14:creationId xmlns:p14="http://schemas.microsoft.com/office/powerpoint/2010/main" val="39012650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07EB0-6546-0EF3-958B-B4DDF6ADF51D}"/>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7F6EA46F-75A1-5ADD-1C05-282550F58838}"/>
              </a:ext>
            </a:extLst>
          </p:cNvPr>
          <p:cNvSpPr>
            <a:spLocks noGrp="1"/>
          </p:cNvSpPr>
          <p:nvPr>
            <p:ph type="title"/>
          </p:nvPr>
        </p:nvSpPr>
        <p:spPr>
          <a:xfrm>
            <a:off x="358157" y="764109"/>
            <a:ext cx="8618164" cy="936104"/>
          </a:xfrm>
        </p:spPr>
        <p:txBody>
          <a:bodyPr>
            <a:normAutofit/>
          </a:bodyPr>
          <a:lstStyle/>
          <a:p>
            <a:r>
              <a:rPr lang="it-IT" b="1" dirty="0">
                <a:latin typeface="Calibri"/>
                <a:ea typeface="Calibri"/>
                <a:cs typeface="Calibri"/>
              </a:rPr>
              <a:t>Paper and the </a:t>
            </a:r>
            <a:r>
              <a:rPr lang="it-IT" b="1" dirty="0" err="1">
                <a:latin typeface="Calibri"/>
                <a:ea typeface="Calibri"/>
                <a:cs typeface="Calibri"/>
              </a:rPr>
              <a:t>environment</a:t>
            </a:r>
            <a:endParaRPr lang="it-IT" b="1" dirty="0">
              <a:latin typeface="Calibri"/>
              <a:ea typeface="Calibri"/>
              <a:cs typeface="Calibri"/>
            </a:endParaRPr>
          </a:p>
        </p:txBody>
      </p:sp>
      <p:sp>
        <p:nvSpPr>
          <p:cNvPr id="4" name="Segnaposto piè di pagina 3">
            <a:extLst>
              <a:ext uri="{FF2B5EF4-FFF2-40B4-BE49-F238E27FC236}">
                <a16:creationId xmlns:a16="http://schemas.microsoft.com/office/drawing/2014/main" id="{D3FBCFF2-21CF-C323-E091-3C6FA5F5137F}"/>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CF9B828D-F4CA-6652-30B8-E5D5316101D1}"/>
              </a:ext>
            </a:extLst>
          </p:cNvPr>
          <p:cNvSpPr>
            <a:spLocks noGrp="1"/>
          </p:cNvSpPr>
          <p:nvPr>
            <p:ph type="dt" sz="half" idx="10"/>
          </p:nvPr>
        </p:nvSpPr>
        <p:spPr/>
        <p:txBody>
          <a:bodyPr/>
          <a:lstStyle/>
          <a:p>
            <a:fld id="{DD0C5F35-932E-EA4B-818B-9BA878C5F5B0}" type="datetime1">
              <a:rPr lang="fr-FR" smtClean="0"/>
              <a:t>12/08/2025</a:t>
            </a:fld>
            <a:endParaRPr lang="fr-FR"/>
          </a:p>
        </p:txBody>
      </p:sp>
      <p:sp>
        <p:nvSpPr>
          <p:cNvPr id="6" name="Segnaposto numero diapositiva 5">
            <a:extLst>
              <a:ext uri="{FF2B5EF4-FFF2-40B4-BE49-F238E27FC236}">
                <a16:creationId xmlns:a16="http://schemas.microsoft.com/office/drawing/2014/main" id="{79F296C2-217C-CF6F-234F-564B9D8A360E}"/>
              </a:ext>
            </a:extLst>
          </p:cNvPr>
          <p:cNvSpPr>
            <a:spLocks noGrp="1"/>
          </p:cNvSpPr>
          <p:nvPr>
            <p:ph type="sldNum" sz="quarter" idx="12"/>
          </p:nvPr>
        </p:nvSpPr>
        <p:spPr/>
        <p:txBody>
          <a:bodyPr/>
          <a:lstStyle/>
          <a:p>
            <a:fld id="{3686A617-C4D3-4D9A-8A46-533505A69CB9}" type="slidenum">
              <a:rPr lang="fr-FR" smtClean="0"/>
              <a:pPr/>
              <a:t>10</a:t>
            </a:fld>
            <a:endParaRPr lang="fr-FR"/>
          </a:p>
        </p:txBody>
      </p:sp>
      <p:sp>
        <p:nvSpPr>
          <p:cNvPr id="2" name="Content Placeholder 2">
            <a:extLst>
              <a:ext uri="{FF2B5EF4-FFF2-40B4-BE49-F238E27FC236}">
                <a16:creationId xmlns:a16="http://schemas.microsoft.com/office/drawing/2014/main" id="{654E303A-2C50-83DA-8F89-DD9D6365F254}"/>
              </a:ext>
            </a:extLst>
          </p:cNvPr>
          <p:cNvSpPr txBox="1">
            <a:spLocks/>
          </p:cNvSpPr>
          <p:nvPr/>
        </p:nvSpPr>
        <p:spPr>
          <a:xfrm>
            <a:off x="237332" y="2167115"/>
            <a:ext cx="5858667" cy="375521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latin typeface="Calibri" panose="020F0502020204030204" pitchFamily="34" charset="0"/>
                <a:cs typeface="Calibri" panose="020F0502020204030204" pitchFamily="34" charset="0"/>
              </a:rPr>
              <a:t>Paper is biodegradable. That means it can decompose (break down) naturally and doesn't cause pollution.</a:t>
            </a:r>
            <a:endParaRPr lang="en-US" sz="2800" dirty="0">
              <a:latin typeface="Calibri" panose="020F0502020204030204" pitchFamily="34" charset="0"/>
              <a:cs typeface="Calibri" panose="020F0502020204030204" pitchFamily="34" charset="0"/>
            </a:endParaRPr>
          </a:p>
          <a:p>
            <a:pPr marL="0" indent="0">
              <a:lnSpc>
                <a:spcPct val="100000"/>
              </a:lnSpc>
              <a:buNone/>
            </a:pPr>
            <a:endParaRPr lang="en-GB" sz="2800" dirty="0">
              <a:latin typeface="Calibri" panose="020F0502020204030204" pitchFamily="34" charset="0"/>
              <a:cs typeface="Calibri" panose="020F0502020204030204" pitchFamily="34" charset="0"/>
            </a:endParaRPr>
          </a:p>
          <a:p>
            <a:pPr marL="0" indent="0">
              <a:lnSpc>
                <a:spcPct val="100000"/>
              </a:lnSpc>
              <a:buNone/>
            </a:pPr>
            <a:r>
              <a:rPr lang="en-GB" sz="2800" dirty="0">
                <a:latin typeface="Calibri" panose="020F0502020204030204" pitchFamily="34" charset="0"/>
                <a:cs typeface="Calibri" panose="020F0502020204030204" pitchFamily="34" charset="0"/>
              </a:rPr>
              <a:t>It is also one of the most recyclable materials we use. In fact, it can be recycled up to seven times!</a:t>
            </a:r>
            <a:endParaRPr lang="en-US" sz="2800" dirty="0">
              <a:latin typeface="Calibri" panose="020F0502020204030204" pitchFamily="34" charset="0"/>
              <a:cs typeface="Calibri" panose="020F0502020204030204" pitchFamily="34" charset="0"/>
            </a:endParaRPr>
          </a:p>
        </p:txBody>
      </p:sp>
      <p:pic>
        <p:nvPicPr>
          <p:cNvPr id="11" name="Picture 10" descr="A cartoon of a blue bear holding a drawing&#10;&#10;AI-generated content may be incorrect.">
            <a:extLst>
              <a:ext uri="{FF2B5EF4-FFF2-40B4-BE49-F238E27FC236}">
                <a16:creationId xmlns:a16="http://schemas.microsoft.com/office/drawing/2014/main" id="{901B9886-AAD1-7D8F-3292-B4558DB1D4D8}"/>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597310" y="732025"/>
            <a:ext cx="4325484" cy="5797746"/>
          </a:xfrm>
          <a:prstGeom prst="rect">
            <a:avLst/>
          </a:prstGeom>
        </p:spPr>
      </p:pic>
    </p:spTree>
    <p:extLst>
      <p:ext uri="{BB962C8B-B14F-4D97-AF65-F5344CB8AC3E}">
        <p14:creationId xmlns:p14="http://schemas.microsoft.com/office/powerpoint/2010/main" val="9097296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AC905E-48CC-334D-00FB-DDF3784C7403}"/>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7A59E7F0-9124-A4E1-498F-E5AC2DA04F52}"/>
              </a:ext>
            </a:extLst>
          </p:cNvPr>
          <p:cNvSpPr>
            <a:spLocks noGrp="1"/>
          </p:cNvSpPr>
          <p:nvPr>
            <p:ph type="title"/>
          </p:nvPr>
        </p:nvSpPr>
        <p:spPr>
          <a:xfrm>
            <a:off x="358157" y="764109"/>
            <a:ext cx="4498577" cy="936104"/>
          </a:xfrm>
        </p:spPr>
        <p:txBody>
          <a:bodyPr/>
          <a:lstStyle/>
          <a:p>
            <a:r>
              <a:rPr lang="it-IT" b="1" dirty="0"/>
              <a:t>Working with paper</a:t>
            </a:r>
          </a:p>
        </p:txBody>
      </p:sp>
      <p:sp>
        <p:nvSpPr>
          <p:cNvPr id="4" name="Segnaposto piè di pagina 3">
            <a:extLst>
              <a:ext uri="{FF2B5EF4-FFF2-40B4-BE49-F238E27FC236}">
                <a16:creationId xmlns:a16="http://schemas.microsoft.com/office/drawing/2014/main" id="{13F83D88-498A-5B24-6E74-4086B7592A58}"/>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658E9D8E-B4E1-4CC8-B85E-242B7DE46C6C}"/>
              </a:ext>
            </a:extLst>
          </p:cNvPr>
          <p:cNvSpPr>
            <a:spLocks noGrp="1"/>
          </p:cNvSpPr>
          <p:nvPr>
            <p:ph type="dt" sz="half" idx="10"/>
          </p:nvPr>
        </p:nvSpPr>
        <p:spPr/>
        <p:txBody>
          <a:bodyPr/>
          <a:lstStyle/>
          <a:p>
            <a:fld id="{DD0C5F35-932E-EA4B-818B-9BA878C5F5B0}" type="datetime1">
              <a:rPr lang="fr-FR" smtClean="0"/>
              <a:t>12/08/2025</a:t>
            </a:fld>
            <a:endParaRPr lang="fr-FR"/>
          </a:p>
        </p:txBody>
      </p:sp>
      <p:sp>
        <p:nvSpPr>
          <p:cNvPr id="6" name="Segnaposto numero diapositiva 5">
            <a:extLst>
              <a:ext uri="{FF2B5EF4-FFF2-40B4-BE49-F238E27FC236}">
                <a16:creationId xmlns:a16="http://schemas.microsoft.com/office/drawing/2014/main" id="{FFF3004B-366A-A840-44BF-32F9385995ED}"/>
              </a:ext>
            </a:extLst>
          </p:cNvPr>
          <p:cNvSpPr>
            <a:spLocks noGrp="1"/>
          </p:cNvSpPr>
          <p:nvPr>
            <p:ph type="sldNum" sz="quarter" idx="12"/>
          </p:nvPr>
        </p:nvSpPr>
        <p:spPr/>
        <p:txBody>
          <a:bodyPr/>
          <a:lstStyle/>
          <a:p>
            <a:fld id="{3686A617-C4D3-4D9A-8A46-533505A69CB9}" type="slidenum">
              <a:rPr lang="fr-FR" smtClean="0"/>
              <a:pPr/>
              <a:t>11</a:t>
            </a:fld>
            <a:endParaRPr lang="fr-FR"/>
          </a:p>
        </p:txBody>
      </p:sp>
      <p:sp>
        <p:nvSpPr>
          <p:cNvPr id="2" name="Content Placeholder 2">
            <a:extLst>
              <a:ext uri="{FF2B5EF4-FFF2-40B4-BE49-F238E27FC236}">
                <a16:creationId xmlns:a16="http://schemas.microsoft.com/office/drawing/2014/main" id="{D4A59511-AB7E-EAB6-B36C-0164FC17579D}"/>
              </a:ext>
            </a:extLst>
          </p:cNvPr>
          <p:cNvSpPr txBox="1">
            <a:spLocks/>
          </p:cNvSpPr>
          <p:nvPr/>
        </p:nvSpPr>
        <p:spPr>
          <a:xfrm>
            <a:off x="237333" y="2167115"/>
            <a:ext cx="4870696" cy="375521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latin typeface="Calibri" panose="020F0502020204030204" pitchFamily="34" charset="0"/>
                <a:cs typeface="Calibri" panose="020F0502020204030204" pitchFamily="34" charset="0"/>
              </a:rPr>
              <a:t>What sorts of things do you think Helen might be referring to in this quote?</a:t>
            </a:r>
          </a:p>
          <a:p>
            <a:pPr marL="0" indent="0">
              <a:lnSpc>
                <a:spcPct val="100000"/>
              </a:lnSpc>
              <a:buNone/>
            </a:pPr>
            <a:endParaRPr lang="en-GB" sz="2800" dirty="0">
              <a:latin typeface="Calibri" panose="020F0502020204030204" pitchFamily="34" charset="0"/>
              <a:cs typeface="Calibri" panose="020F0502020204030204" pitchFamily="34" charset="0"/>
            </a:endParaRPr>
          </a:p>
          <a:p>
            <a:pPr marL="0" indent="0">
              <a:lnSpc>
                <a:spcPct val="100000"/>
              </a:lnSpc>
              <a:buNone/>
            </a:pPr>
            <a:r>
              <a:rPr lang="en-GB" sz="2800" dirty="0">
                <a:latin typeface="Calibri" panose="020F0502020204030204" pitchFamily="34" charset="0"/>
                <a:cs typeface="Calibri" panose="020F0502020204030204" pitchFamily="34" charset="0"/>
              </a:rPr>
              <a:t>What can you do with paper?</a:t>
            </a:r>
          </a:p>
        </p:txBody>
      </p:sp>
      <p:grpSp>
        <p:nvGrpSpPr>
          <p:cNvPr id="21" name="Group 20">
            <a:extLst>
              <a:ext uri="{FF2B5EF4-FFF2-40B4-BE49-F238E27FC236}">
                <a16:creationId xmlns:a16="http://schemas.microsoft.com/office/drawing/2014/main" id="{F2A5085F-05DA-C410-4145-F521D6AC6AA1}"/>
              </a:ext>
            </a:extLst>
          </p:cNvPr>
          <p:cNvGrpSpPr/>
          <p:nvPr/>
        </p:nvGrpSpPr>
        <p:grpSpPr>
          <a:xfrm rot="203174">
            <a:off x="6096261" y="2274776"/>
            <a:ext cx="5822312" cy="2526603"/>
            <a:chOff x="323493" y="2083803"/>
            <a:chExt cx="5822312" cy="2526603"/>
          </a:xfrm>
        </p:grpSpPr>
        <p:grpSp>
          <p:nvGrpSpPr>
            <p:cNvPr id="22" name="Group 21">
              <a:extLst>
                <a:ext uri="{FF2B5EF4-FFF2-40B4-BE49-F238E27FC236}">
                  <a16:creationId xmlns:a16="http://schemas.microsoft.com/office/drawing/2014/main" id="{2862EA6F-8619-74B1-DF53-70B7DF2ADA31}"/>
                </a:ext>
              </a:extLst>
            </p:cNvPr>
            <p:cNvGrpSpPr/>
            <p:nvPr/>
          </p:nvGrpSpPr>
          <p:grpSpPr>
            <a:xfrm>
              <a:off x="323493" y="2083803"/>
              <a:ext cx="5822312" cy="2526603"/>
              <a:chOff x="340180" y="-1707608"/>
              <a:chExt cx="5822312" cy="2526603"/>
            </a:xfrm>
          </p:grpSpPr>
          <p:grpSp>
            <p:nvGrpSpPr>
              <p:cNvPr id="24" name="Group 23">
                <a:extLst>
                  <a:ext uri="{FF2B5EF4-FFF2-40B4-BE49-F238E27FC236}">
                    <a16:creationId xmlns:a16="http://schemas.microsoft.com/office/drawing/2014/main" id="{D8E35132-81C2-88F5-AB74-3B43B60B3ABC}"/>
                  </a:ext>
                </a:extLst>
              </p:cNvPr>
              <p:cNvGrpSpPr/>
              <p:nvPr/>
            </p:nvGrpSpPr>
            <p:grpSpPr>
              <a:xfrm>
                <a:off x="340180" y="-1707608"/>
                <a:ext cx="5822312" cy="2526603"/>
                <a:chOff x="334958" y="1700808"/>
                <a:chExt cx="5822312" cy="2526603"/>
              </a:xfrm>
              <a:solidFill>
                <a:srgbClr val="FF9E1B"/>
              </a:solidFill>
            </p:grpSpPr>
            <p:sp>
              <p:nvSpPr>
                <p:cNvPr id="26" name="Snip and Round Single Corner of Rectangle 25">
                  <a:extLst>
                    <a:ext uri="{FF2B5EF4-FFF2-40B4-BE49-F238E27FC236}">
                      <a16:creationId xmlns:a16="http://schemas.microsoft.com/office/drawing/2014/main" id="{3FF1DC90-46CB-5FFD-CC6F-758165B38151}"/>
                    </a:ext>
                  </a:extLst>
                </p:cNvPr>
                <p:cNvSpPr/>
                <p:nvPr/>
              </p:nvSpPr>
              <p:spPr>
                <a:xfrm flipH="1">
                  <a:off x="334958" y="1700808"/>
                  <a:ext cx="5822312" cy="2526603"/>
                </a:xfrm>
                <a:prstGeom prst="snipRoundRect">
                  <a:avLst>
                    <a:gd name="adj1" fmla="val 0"/>
                    <a:gd name="adj2" fmla="val 18040"/>
                  </a:avLst>
                </a:prstGeom>
                <a:solidFill>
                  <a:srgbClr val="F8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7" name="Right Triangle 26">
                  <a:extLst>
                    <a:ext uri="{FF2B5EF4-FFF2-40B4-BE49-F238E27FC236}">
                      <a16:creationId xmlns:a16="http://schemas.microsoft.com/office/drawing/2014/main" id="{89446259-ECEB-352B-7AEE-FBCBAF971450}"/>
                    </a:ext>
                  </a:extLst>
                </p:cNvPr>
                <p:cNvSpPr/>
                <p:nvPr/>
              </p:nvSpPr>
              <p:spPr>
                <a:xfrm rot="16200000">
                  <a:off x="345409" y="1690362"/>
                  <a:ext cx="444752" cy="465648"/>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25" name="Titolo 6">
                <a:extLst>
                  <a:ext uri="{FF2B5EF4-FFF2-40B4-BE49-F238E27FC236}">
                    <a16:creationId xmlns:a16="http://schemas.microsoft.com/office/drawing/2014/main" id="{14E22CFC-C367-31FE-A2DC-4DDA99626684}"/>
                  </a:ext>
                </a:extLst>
              </p:cNvPr>
              <p:cNvSpPr txBox="1">
                <a:spLocks/>
              </p:cNvSpPr>
              <p:nvPr/>
            </p:nvSpPr>
            <p:spPr>
              <a:xfrm>
                <a:off x="805832" y="-1320652"/>
                <a:ext cx="5101024" cy="1571612"/>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GB" sz="3200" dirty="0">
                    <a:solidFill>
                      <a:srgbClr val="1A1449"/>
                    </a:solidFill>
                    <a:latin typeface="Segoe Print" panose="02000800000000000000" pitchFamily="2" charset="0"/>
                    <a:ea typeface="+mn-lt"/>
                    <a:cs typeface="Calibri" panose="020F0502020204030204" pitchFamily="34" charset="0"/>
                  </a:rPr>
                  <a:t>The more I work with paper, the more I find I can do with it. </a:t>
                </a:r>
                <a:endParaRPr lang="en-US" sz="3200" dirty="0">
                  <a:solidFill>
                    <a:srgbClr val="1A1449"/>
                  </a:solidFill>
                  <a:latin typeface="Segoe Print" panose="02000800000000000000" pitchFamily="2" charset="0"/>
                  <a:ea typeface="+mn-lt"/>
                  <a:cs typeface="Calibri" panose="020F0502020204030204" pitchFamily="34" charset="0"/>
                </a:endParaRPr>
              </a:p>
            </p:txBody>
          </p:sp>
        </p:grpSp>
        <p:sp>
          <p:nvSpPr>
            <p:cNvPr id="23" name="Segnaposto contenuto 8">
              <a:extLst>
                <a:ext uri="{FF2B5EF4-FFF2-40B4-BE49-F238E27FC236}">
                  <a16:creationId xmlns:a16="http://schemas.microsoft.com/office/drawing/2014/main" id="{5B03B63D-D243-7FA4-70DA-2CBC75036150}"/>
                </a:ext>
              </a:extLst>
            </p:cNvPr>
            <p:cNvSpPr txBox="1">
              <a:spLocks/>
            </p:cNvSpPr>
            <p:nvPr/>
          </p:nvSpPr>
          <p:spPr>
            <a:xfrm>
              <a:off x="799093" y="3941193"/>
              <a:ext cx="4932783" cy="517581"/>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sz="1800" dirty="0">
                  <a:solidFill>
                    <a:srgbClr val="1A1449"/>
                  </a:solidFill>
                  <a:latin typeface="Calibri" panose="020F0502020204030204" pitchFamily="34" charset="0"/>
                  <a:cs typeface="Calibri" panose="020F0502020204030204" pitchFamily="34" charset="0"/>
                </a:rPr>
                <a:t>- Helen Musselwhite, British paper artist</a:t>
              </a:r>
            </a:p>
          </p:txBody>
        </p:sp>
      </p:grpSp>
    </p:spTree>
    <p:extLst>
      <p:ext uri="{BB962C8B-B14F-4D97-AF65-F5344CB8AC3E}">
        <p14:creationId xmlns:p14="http://schemas.microsoft.com/office/powerpoint/2010/main" val="933569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A22B2BD2-3739-478E-4383-3DB6C2C13AA2}"/>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1F55F943-5383-1475-67F4-07127CF09A02}"/>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F8458EA7-BAAC-6026-7E91-B7E35DF3F563}"/>
              </a:ext>
            </a:extLst>
          </p:cNvPr>
          <p:cNvSpPr>
            <a:spLocks noGrp="1"/>
          </p:cNvSpPr>
          <p:nvPr>
            <p:ph type="dt" sz="half" idx="10"/>
          </p:nvPr>
        </p:nvSpPr>
        <p:spPr/>
        <p:txBody>
          <a:bodyPr/>
          <a:lstStyle/>
          <a:p>
            <a:fld id="{28CC19E4-4D34-C84F-A679-98E10E83CBBE}" type="datetime1">
              <a:rPr lang="fr-FR" smtClean="0"/>
              <a:t>12/08/2025</a:t>
            </a:fld>
            <a:endParaRPr lang="fr-FR"/>
          </a:p>
        </p:txBody>
      </p:sp>
      <p:sp>
        <p:nvSpPr>
          <p:cNvPr id="7" name="Segnaposto numero diapositiva 6">
            <a:extLst>
              <a:ext uri="{FF2B5EF4-FFF2-40B4-BE49-F238E27FC236}">
                <a16:creationId xmlns:a16="http://schemas.microsoft.com/office/drawing/2014/main" id="{9C446C5A-7C84-E2AA-6FB3-DD52F436A6E6}"/>
              </a:ext>
            </a:extLst>
          </p:cNvPr>
          <p:cNvSpPr>
            <a:spLocks noGrp="1"/>
          </p:cNvSpPr>
          <p:nvPr>
            <p:ph type="sldNum" sz="quarter" idx="12"/>
          </p:nvPr>
        </p:nvSpPr>
        <p:spPr/>
        <p:txBody>
          <a:bodyPr/>
          <a:lstStyle/>
          <a:p>
            <a:fld id="{3686A617-C4D3-4D9A-8A46-533505A69CB9}" type="slidenum">
              <a:rPr lang="fr-FR" smtClean="0"/>
              <a:pPr/>
              <a:t>12</a:t>
            </a:fld>
            <a:endParaRPr lang="fr-FR"/>
          </a:p>
        </p:txBody>
      </p:sp>
      <p:sp>
        <p:nvSpPr>
          <p:cNvPr id="12" name="Titolo 6">
            <a:extLst>
              <a:ext uri="{FF2B5EF4-FFF2-40B4-BE49-F238E27FC236}">
                <a16:creationId xmlns:a16="http://schemas.microsoft.com/office/drawing/2014/main" id="{D6F1CEC5-F480-A7AA-A325-ECE17D2AF54B}"/>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chemeClr val="bg1"/>
                </a:solidFill>
                <a:latin typeface="Calibri" panose="020F0502020204030204" pitchFamily="34" charset="0"/>
              </a:rPr>
              <a:t>Meet the </a:t>
            </a:r>
            <a:r>
              <a:rPr lang="it-IT" dirty="0" err="1">
                <a:solidFill>
                  <a:schemeClr val="bg1"/>
                </a:solidFill>
                <a:latin typeface="Calibri" panose="020F0502020204030204" pitchFamily="34" charset="0"/>
              </a:rPr>
              <a:t>artist</a:t>
            </a:r>
            <a:r>
              <a:rPr lang="it-IT" dirty="0">
                <a:solidFill>
                  <a:schemeClr val="bg1"/>
                </a:solidFill>
                <a:latin typeface="Calibri" panose="020F0502020204030204" pitchFamily="34" charset="0"/>
              </a:rPr>
              <a:t>!</a:t>
            </a:r>
          </a:p>
        </p:txBody>
      </p:sp>
      <p:sp>
        <p:nvSpPr>
          <p:cNvPr id="2" name="Content Placeholder 2">
            <a:extLst>
              <a:ext uri="{FF2B5EF4-FFF2-40B4-BE49-F238E27FC236}">
                <a16:creationId xmlns:a16="http://schemas.microsoft.com/office/drawing/2014/main" id="{2F5AED83-F4F6-793B-278F-48F987562E9C}"/>
              </a:ext>
            </a:extLst>
          </p:cNvPr>
          <p:cNvSpPr txBox="1">
            <a:spLocks/>
          </p:cNvSpPr>
          <p:nvPr/>
        </p:nvSpPr>
        <p:spPr>
          <a:xfrm>
            <a:off x="334963" y="1721028"/>
            <a:ext cx="5905416" cy="437226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400" dirty="0">
                <a:solidFill>
                  <a:schemeClr val="bg1"/>
                </a:solidFill>
                <a:latin typeface="Calibri" panose="020F0502020204030204" pitchFamily="34" charset="0"/>
                <a:cs typeface="Calibri" panose="020F0502020204030204" pitchFamily="34" charset="0"/>
              </a:rPr>
              <a:t>Helen Musselwhite is a British artist who creates amazing scenes using only </a:t>
            </a:r>
            <a:r>
              <a:rPr lang="en-GB" sz="2400" b="1" dirty="0">
                <a:solidFill>
                  <a:schemeClr val="bg1"/>
                </a:solidFill>
                <a:latin typeface="Calibri" panose="020F0502020204030204" pitchFamily="34" charset="0"/>
                <a:cs typeface="Calibri" panose="020F0502020204030204" pitchFamily="34" charset="0"/>
              </a:rPr>
              <a:t>paper, scissors, and glue!</a:t>
            </a:r>
          </a:p>
          <a:p>
            <a:pPr marL="0" indent="0">
              <a:lnSpc>
                <a:spcPct val="100000"/>
              </a:lnSpc>
              <a:buNone/>
            </a:pPr>
            <a:endParaRPr lang="en-GB" sz="2400" dirty="0">
              <a:solidFill>
                <a:schemeClr val="bg1"/>
              </a:solidFill>
              <a:latin typeface="Calibri" panose="020F0502020204030204" pitchFamily="34" charset="0"/>
              <a:cs typeface="Calibri" panose="020F0502020204030204" pitchFamily="34" charset="0"/>
            </a:endParaRPr>
          </a:p>
          <a:p>
            <a:pPr marL="0" indent="0">
              <a:lnSpc>
                <a:spcPct val="100000"/>
              </a:lnSpc>
              <a:buNone/>
            </a:pPr>
            <a:r>
              <a:rPr lang="en-GB" sz="2400" dirty="0">
                <a:solidFill>
                  <a:schemeClr val="bg1"/>
                </a:solidFill>
                <a:latin typeface="Calibri"/>
                <a:ea typeface="Calibri"/>
                <a:cs typeface="Calibri"/>
              </a:rPr>
              <a:t>Helen loves how simple materials like paper can be turned into something magical. She wants her work to make people stop and really look at the beauty of nature.</a:t>
            </a:r>
          </a:p>
          <a:p>
            <a:pPr marL="0" indent="0">
              <a:lnSpc>
                <a:spcPct val="100000"/>
              </a:lnSpc>
              <a:buNone/>
            </a:pPr>
            <a:endParaRPr lang="en-GB" sz="2400" dirty="0">
              <a:solidFill>
                <a:schemeClr val="bg1"/>
              </a:solidFill>
              <a:latin typeface="Calibri" panose="020F0502020204030204" pitchFamily="34" charset="0"/>
              <a:cs typeface="Calibri" panose="020F0502020204030204" pitchFamily="34" charset="0"/>
            </a:endParaRPr>
          </a:p>
          <a:p>
            <a:pPr marL="0" indent="0">
              <a:lnSpc>
                <a:spcPct val="100000"/>
              </a:lnSpc>
              <a:buNone/>
            </a:pPr>
            <a:r>
              <a:rPr lang="en-GB" sz="2400" dirty="0">
                <a:solidFill>
                  <a:schemeClr val="bg1"/>
                </a:solidFill>
                <a:latin typeface="Calibri" panose="020F0502020204030204" pitchFamily="34" charset="0"/>
                <a:cs typeface="Calibri" panose="020F0502020204030204" pitchFamily="34" charset="0"/>
              </a:rPr>
              <a:t>Here is some artwork inspired by her style.</a:t>
            </a:r>
          </a:p>
          <a:p>
            <a:pPr marL="0" indent="0" fontAlgn="base">
              <a:lnSpc>
                <a:spcPct val="100000"/>
              </a:lnSpc>
              <a:buNone/>
            </a:pPr>
            <a:endParaRPr lang="en-US" sz="2400" dirty="0">
              <a:solidFill>
                <a:schemeClr val="bg1"/>
              </a:solidFill>
              <a:effectLst/>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1C596C9F-D0D3-0548-7161-913FF071F890}"/>
              </a:ext>
            </a:extLst>
          </p:cNvPr>
          <p:cNvPicPr>
            <a:picLocks noChangeAspect="1"/>
          </p:cNvPicPr>
          <p:nvPr/>
        </p:nvPicPr>
        <p:blipFill>
          <a:blip r:embed="rId3" cstate="hqprint">
            <a:extLst>
              <a:ext uri="{28A0092B-C50C-407E-A947-70E740481C1C}">
                <a14:useLocalDpi xmlns:a14="http://schemas.microsoft.com/office/drawing/2010/main"/>
              </a:ext>
            </a:extLst>
          </a:blip>
          <a:srcRect r="-3664"/>
          <a:stretch>
            <a:fillRect/>
          </a:stretch>
        </p:blipFill>
        <p:spPr>
          <a:xfrm>
            <a:off x="8411756" y="2648015"/>
            <a:ext cx="3445281" cy="3445281"/>
          </a:xfrm>
          <a:prstGeom prst="ellipse">
            <a:avLst/>
          </a:prstGeom>
          <a:ln>
            <a:solidFill>
              <a:srgbClr val="00B5E2"/>
            </a:solidFill>
          </a:ln>
        </p:spPr>
      </p:pic>
      <p:pic>
        <p:nvPicPr>
          <p:cNvPr id="4" name="Picture 3">
            <a:extLst>
              <a:ext uri="{FF2B5EF4-FFF2-40B4-BE49-F238E27FC236}">
                <a16:creationId xmlns:a16="http://schemas.microsoft.com/office/drawing/2014/main" id="{1CDFF549-5A1F-1620-0EDC-B192479E2ED3}"/>
              </a:ext>
            </a:extLst>
          </p:cNvPr>
          <p:cNvPicPr>
            <a:picLocks noChangeAspect="1"/>
          </p:cNvPicPr>
          <p:nvPr/>
        </p:nvPicPr>
        <p:blipFill>
          <a:blip r:embed="rId4" cstate="hqprint">
            <a:extLst>
              <a:ext uri="{28A0092B-C50C-407E-A947-70E740481C1C}">
                <a14:useLocalDpi xmlns:a14="http://schemas.microsoft.com/office/drawing/2010/main"/>
              </a:ext>
            </a:extLst>
          </a:blip>
          <a:srcRect l="-2168"/>
          <a:stretch>
            <a:fillRect/>
          </a:stretch>
        </p:blipFill>
        <p:spPr>
          <a:xfrm>
            <a:off x="6049767" y="238857"/>
            <a:ext cx="2923902" cy="2923902"/>
          </a:xfrm>
          <a:prstGeom prst="ellipse">
            <a:avLst/>
          </a:prstGeom>
          <a:ln>
            <a:solidFill>
              <a:srgbClr val="FFCD00"/>
            </a:solidFill>
          </a:ln>
        </p:spPr>
      </p:pic>
      <p:grpSp>
        <p:nvGrpSpPr>
          <p:cNvPr id="18" name="Group 17">
            <a:extLst>
              <a:ext uri="{FF2B5EF4-FFF2-40B4-BE49-F238E27FC236}">
                <a16:creationId xmlns:a16="http://schemas.microsoft.com/office/drawing/2014/main" id="{C0417E36-46C8-DE36-D0D4-45110D14D2A1}"/>
              </a:ext>
            </a:extLst>
          </p:cNvPr>
          <p:cNvGrpSpPr/>
          <p:nvPr/>
        </p:nvGrpSpPr>
        <p:grpSpPr>
          <a:xfrm rot="21238190">
            <a:off x="6096261" y="2274776"/>
            <a:ext cx="5822312" cy="2526603"/>
            <a:chOff x="323493" y="2083803"/>
            <a:chExt cx="5822312" cy="2526603"/>
          </a:xfrm>
        </p:grpSpPr>
        <p:grpSp>
          <p:nvGrpSpPr>
            <p:cNvPr id="19" name="Group 18">
              <a:extLst>
                <a:ext uri="{FF2B5EF4-FFF2-40B4-BE49-F238E27FC236}">
                  <a16:creationId xmlns:a16="http://schemas.microsoft.com/office/drawing/2014/main" id="{80716587-B3E2-85F2-029D-1017E17BC6A7}"/>
                </a:ext>
              </a:extLst>
            </p:cNvPr>
            <p:cNvGrpSpPr/>
            <p:nvPr/>
          </p:nvGrpSpPr>
          <p:grpSpPr>
            <a:xfrm>
              <a:off x="323493" y="2083803"/>
              <a:ext cx="5822312" cy="2526603"/>
              <a:chOff x="340180" y="-1707608"/>
              <a:chExt cx="5822312" cy="2526603"/>
            </a:xfrm>
          </p:grpSpPr>
          <p:grpSp>
            <p:nvGrpSpPr>
              <p:cNvPr id="21" name="Group 20">
                <a:extLst>
                  <a:ext uri="{FF2B5EF4-FFF2-40B4-BE49-F238E27FC236}">
                    <a16:creationId xmlns:a16="http://schemas.microsoft.com/office/drawing/2014/main" id="{9EB5BCF4-2411-25B9-9905-DC8776990572}"/>
                  </a:ext>
                </a:extLst>
              </p:cNvPr>
              <p:cNvGrpSpPr/>
              <p:nvPr/>
            </p:nvGrpSpPr>
            <p:grpSpPr>
              <a:xfrm>
                <a:off x="340180" y="-1707608"/>
                <a:ext cx="5822312" cy="2526603"/>
                <a:chOff x="334958" y="1700808"/>
                <a:chExt cx="5822312" cy="2526603"/>
              </a:xfrm>
              <a:solidFill>
                <a:srgbClr val="FF9E1B"/>
              </a:solidFill>
            </p:grpSpPr>
            <p:sp>
              <p:nvSpPr>
                <p:cNvPr id="23" name="Snip and Round Single Corner of Rectangle 22">
                  <a:extLst>
                    <a:ext uri="{FF2B5EF4-FFF2-40B4-BE49-F238E27FC236}">
                      <a16:creationId xmlns:a16="http://schemas.microsoft.com/office/drawing/2014/main" id="{A7047858-234B-B8E4-5F80-B4832636121B}"/>
                    </a:ext>
                  </a:extLst>
                </p:cNvPr>
                <p:cNvSpPr/>
                <p:nvPr/>
              </p:nvSpPr>
              <p:spPr>
                <a:xfrm flipH="1">
                  <a:off x="334958" y="1700808"/>
                  <a:ext cx="5822312" cy="2526603"/>
                </a:xfrm>
                <a:prstGeom prst="snipRoundRect">
                  <a:avLst>
                    <a:gd name="adj1" fmla="val 0"/>
                    <a:gd name="adj2" fmla="val 18040"/>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4" name="Right Triangle 23">
                  <a:extLst>
                    <a:ext uri="{FF2B5EF4-FFF2-40B4-BE49-F238E27FC236}">
                      <a16:creationId xmlns:a16="http://schemas.microsoft.com/office/drawing/2014/main" id="{6922F4A0-9561-8FC2-E27B-6A57EA39B819}"/>
                    </a:ext>
                  </a:extLst>
                </p:cNvPr>
                <p:cNvSpPr/>
                <p:nvPr/>
              </p:nvSpPr>
              <p:spPr>
                <a:xfrm rot="16200000">
                  <a:off x="345409" y="1690362"/>
                  <a:ext cx="444752" cy="465648"/>
                </a:xfrm>
                <a:prstGeom prst="rtTriangle">
                  <a:avLst/>
                </a:prstGeom>
                <a:solidFill>
                  <a:srgbClr val="BE9D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22" name="Titolo 6">
                <a:extLst>
                  <a:ext uri="{FF2B5EF4-FFF2-40B4-BE49-F238E27FC236}">
                    <a16:creationId xmlns:a16="http://schemas.microsoft.com/office/drawing/2014/main" id="{2DC923B3-71EE-8F74-141A-3C06886FDA4F}"/>
                  </a:ext>
                </a:extLst>
              </p:cNvPr>
              <p:cNvSpPr txBox="1">
                <a:spLocks/>
              </p:cNvSpPr>
              <p:nvPr/>
            </p:nvSpPr>
            <p:spPr>
              <a:xfrm>
                <a:off x="805832" y="-1320652"/>
                <a:ext cx="5101024" cy="1571612"/>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GB" sz="3200" dirty="0">
                    <a:solidFill>
                      <a:srgbClr val="1A1449"/>
                    </a:solidFill>
                    <a:latin typeface="Segoe Print" panose="02000800000000000000" pitchFamily="2" charset="0"/>
                    <a:ea typeface="+mn-lt"/>
                    <a:cs typeface="Calibri" panose="020F0502020204030204" pitchFamily="34" charset="0"/>
                  </a:rPr>
                  <a:t>Paper is versatile, cost-effective and readily available.</a:t>
                </a:r>
                <a:endParaRPr lang="en-US" sz="3200" dirty="0">
                  <a:solidFill>
                    <a:srgbClr val="1A1449"/>
                  </a:solidFill>
                  <a:latin typeface="Segoe Print" panose="02000800000000000000" pitchFamily="2" charset="0"/>
                  <a:ea typeface="+mn-lt"/>
                  <a:cs typeface="Calibri" panose="020F0502020204030204" pitchFamily="34" charset="0"/>
                </a:endParaRPr>
              </a:p>
            </p:txBody>
          </p:sp>
        </p:grpSp>
        <p:sp>
          <p:nvSpPr>
            <p:cNvPr id="20" name="Segnaposto contenuto 8">
              <a:extLst>
                <a:ext uri="{FF2B5EF4-FFF2-40B4-BE49-F238E27FC236}">
                  <a16:creationId xmlns:a16="http://schemas.microsoft.com/office/drawing/2014/main" id="{1EB9FBBE-9868-2409-9AE9-4A31A839D908}"/>
                </a:ext>
              </a:extLst>
            </p:cNvPr>
            <p:cNvSpPr txBox="1">
              <a:spLocks/>
            </p:cNvSpPr>
            <p:nvPr/>
          </p:nvSpPr>
          <p:spPr>
            <a:xfrm>
              <a:off x="799093" y="3941193"/>
              <a:ext cx="4932783" cy="517581"/>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sz="1800" dirty="0">
                  <a:solidFill>
                    <a:srgbClr val="1A1449"/>
                  </a:solidFill>
                  <a:latin typeface="Calibri" panose="020F0502020204030204" pitchFamily="34" charset="0"/>
                  <a:cs typeface="Calibri" panose="020F0502020204030204" pitchFamily="34" charset="0"/>
                </a:rPr>
                <a:t>- Helen Musselwhite, British paper artist</a:t>
              </a:r>
            </a:p>
          </p:txBody>
        </p:sp>
      </p:grpSp>
      <p:pic>
        <p:nvPicPr>
          <p:cNvPr id="28" name="Picture 27">
            <a:extLst>
              <a:ext uri="{FF2B5EF4-FFF2-40B4-BE49-F238E27FC236}">
                <a16:creationId xmlns:a16="http://schemas.microsoft.com/office/drawing/2014/main" id="{B5B0468C-5766-CBA9-7572-D2459A86CF89}"/>
              </a:ext>
            </a:extLst>
          </p:cNvPr>
          <p:cNvPicPr>
            <a:picLocks noChangeAspect="1"/>
          </p:cNvPicPr>
          <p:nvPr/>
        </p:nvPicPr>
        <p:blipFill>
          <a:blip r:embed="rId5" cstate="hqprint">
            <a:extLst>
              <a:ext uri="{28A0092B-C50C-407E-A947-70E740481C1C}">
                <a14:useLocalDpi xmlns:a14="http://schemas.microsoft.com/office/drawing/2010/main"/>
              </a:ext>
            </a:extLst>
          </a:blip>
          <a:srcRect/>
          <a:stretch>
            <a:fillRect/>
          </a:stretch>
        </p:blipFill>
        <p:spPr>
          <a:xfrm rot="20234379">
            <a:off x="5735903" y="7037276"/>
            <a:ext cx="3445281" cy="3445281"/>
          </a:xfrm>
          <a:prstGeom prst="ellipse">
            <a:avLst/>
          </a:prstGeom>
          <a:ln>
            <a:solidFill>
              <a:srgbClr val="F89E1B"/>
            </a:solidFill>
          </a:ln>
        </p:spPr>
      </p:pic>
      <p:pic>
        <p:nvPicPr>
          <p:cNvPr id="29" name="Picture 28">
            <a:extLst>
              <a:ext uri="{FF2B5EF4-FFF2-40B4-BE49-F238E27FC236}">
                <a16:creationId xmlns:a16="http://schemas.microsoft.com/office/drawing/2014/main" id="{B356E891-DD44-0B34-D78C-66B83C85BDDF}"/>
              </a:ext>
            </a:extLst>
          </p:cNvPr>
          <p:cNvPicPr>
            <a:picLocks noChangeAspect="1"/>
          </p:cNvPicPr>
          <p:nvPr/>
        </p:nvPicPr>
        <p:blipFill>
          <a:blip r:embed="rId6" cstate="hqprint">
            <a:extLst>
              <a:ext uri="{28A0092B-C50C-407E-A947-70E740481C1C}">
                <a14:useLocalDpi xmlns:a14="http://schemas.microsoft.com/office/drawing/2010/main"/>
              </a:ext>
            </a:extLst>
          </a:blip>
          <a:srcRect/>
          <a:stretch>
            <a:fillRect/>
          </a:stretch>
        </p:blipFill>
        <p:spPr>
          <a:xfrm rot="20234379">
            <a:off x="8659521" y="9623925"/>
            <a:ext cx="2923902" cy="2923902"/>
          </a:xfrm>
          <a:prstGeom prst="ellipse">
            <a:avLst/>
          </a:prstGeom>
          <a:ln>
            <a:solidFill>
              <a:srgbClr val="2B7FC8"/>
            </a:solidFill>
          </a:ln>
        </p:spPr>
      </p:pic>
    </p:spTree>
    <p:extLst>
      <p:ext uri="{BB962C8B-B14F-4D97-AF65-F5344CB8AC3E}">
        <p14:creationId xmlns:p14="http://schemas.microsoft.com/office/powerpoint/2010/main" val="2011551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7E193A14-7D8E-E25B-A926-7412D0E968D7}"/>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6E462E75-4739-8B60-6A44-4765E42D3C07}"/>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527385A6-27B0-32BE-4224-1E55D296341A}"/>
              </a:ext>
            </a:extLst>
          </p:cNvPr>
          <p:cNvSpPr>
            <a:spLocks noGrp="1"/>
          </p:cNvSpPr>
          <p:nvPr>
            <p:ph type="dt" sz="half" idx="10"/>
          </p:nvPr>
        </p:nvSpPr>
        <p:spPr/>
        <p:txBody>
          <a:bodyPr/>
          <a:lstStyle/>
          <a:p>
            <a:fld id="{28CC19E4-4D34-C84F-A679-98E10E83CBBE}" type="datetime1">
              <a:rPr lang="fr-FR" smtClean="0"/>
              <a:t>12/08/2025</a:t>
            </a:fld>
            <a:endParaRPr lang="fr-FR"/>
          </a:p>
        </p:txBody>
      </p:sp>
      <p:sp>
        <p:nvSpPr>
          <p:cNvPr id="7" name="Segnaposto numero diapositiva 6">
            <a:extLst>
              <a:ext uri="{FF2B5EF4-FFF2-40B4-BE49-F238E27FC236}">
                <a16:creationId xmlns:a16="http://schemas.microsoft.com/office/drawing/2014/main" id="{231D8CF2-EE14-D1A9-9655-016FA24D1157}"/>
              </a:ext>
            </a:extLst>
          </p:cNvPr>
          <p:cNvSpPr>
            <a:spLocks noGrp="1"/>
          </p:cNvSpPr>
          <p:nvPr>
            <p:ph type="sldNum" sz="quarter" idx="12"/>
          </p:nvPr>
        </p:nvSpPr>
        <p:spPr/>
        <p:txBody>
          <a:bodyPr/>
          <a:lstStyle/>
          <a:p>
            <a:fld id="{3686A617-C4D3-4D9A-8A46-533505A69CB9}" type="slidenum">
              <a:rPr lang="fr-FR" smtClean="0"/>
              <a:pPr/>
              <a:t>13</a:t>
            </a:fld>
            <a:endParaRPr lang="fr-FR"/>
          </a:p>
        </p:txBody>
      </p:sp>
      <p:sp>
        <p:nvSpPr>
          <p:cNvPr id="12" name="Titolo 6">
            <a:extLst>
              <a:ext uri="{FF2B5EF4-FFF2-40B4-BE49-F238E27FC236}">
                <a16:creationId xmlns:a16="http://schemas.microsoft.com/office/drawing/2014/main" id="{EF1AD59F-A194-4C53-E0D2-C0455399AF00}"/>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chemeClr val="bg1"/>
                </a:solidFill>
                <a:latin typeface="Calibri" panose="020F0502020204030204" pitchFamily="34" charset="0"/>
              </a:rPr>
              <a:t>Meet the </a:t>
            </a:r>
            <a:r>
              <a:rPr lang="it-IT" dirty="0" err="1">
                <a:solidFill>
                  <a:schemeClr val="bg1"/>
                </a:solidFill>
                <a:latin typeface="Calibri" panose="020F0502020204030204" pitchFamily="34" charset="0"/>
              </a:rPr>
              <a:t>artist</a:t>
            </a:r>
            <a:r>
              <a:rPr lang="it-IT" dirty="0">
                <a:solidFill>
                  <a:schemeClr val="bg1"/>
                </a:solidFill>
                <a:latin typeface="Calibri" panose="020F0502020204030204" pitchFamily="34" charset="0"/>
              </a:rPr>
              <a:t>!</a:t>
            </a:r>
          </a:p>
        </p:txBody>
      </p:sp>
      <p:sp>
        <p:nvSpPr>
          <p:cNvPr id="2" name="Content Placeholder 2">
            <a:extLst>
              <a:ext uri="{FF2B5EF4-FFF2-40B4-BE49-F238E27FC236}">
                <a16:creationId xmlns:a16="http://schemas.microsoft.com/office/drawing/2014/main" id="{3973C5B1-B49E-F12F-F736-69A8B793D464}"/>
              </a:ext>
            </a:extLst>
          </p:cNvPr>
          <p:cNvSpPr txBox="1">
            <a:spLocks/>
          </p:cNvSpPr>
          <p:nvPr/>
        </p:nvSpPr>
        <p:spPr>
          <a:xfrm>
            <a:off x="334963" y="1721028"/>
            <a:ext cx="5531020" cy="3212451"/>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400" dirty="0">
                <a:solidFill>
                  <a:schemeClr val="bg1"/>
                </a:solidFill>
                <a:latin typeface="Calibri" panose="020F0502020204030204" pitchFamily="34" charset="0"/>
                <a:cs typeface="Calibri" panose="020F0502020204030204" pitchFamily="34" charset="0"/>
              </a:rPr>
              <a:t>Helen takes inspiration from </a:t>
            </a:r>
            <a:r>
              <a:rPr lang="en-GB" sz="2400" b="1" dirty="0">
                <a:solidFill>
                  <a:schemeClr val="bg1"/>
                </a:solidFill>
                <a:latin typeface="Calibri" panose="020F0502020204030204" pitchFamily="34" charset="0"/>
                <a:cs typeface="Calibri" panose="020F0502020204030204" pitchFamily="34" charset="0"/>
              </a:rPr>
              <a:t>the countryside around her home</a:t>
            </a:r>
            <a:r>
              <a:rPr lang="en-GB" sz="2400" dirty="0">
                <a:solidFill>
                  <a:schemeClr val="bg1"/>
                </a:solidFill>
                <a:latin typeface="Calibri" panose="020F0502020204030204" pitchFamily="34" charset="0"/>
                <a:cs typeface="Calibri" panose="020F0502020204030204" pitchFamily="34" charset="0"/>
              </a:rPr>
              <a:t> – woods, fields, animals and birds.</a:t>
            </a:r>
          </a:p>
          <a:p>
            <a:pPr marL="0" indent="0">
              <a:lnSpc>
                <a:spcPct val="100000"/>
              </a:lnSpc>
              <a:buNone/>
            </a:pPr>
            <a:endParaRPr lang="en-GB" sz="2400" dirty="0">
              <a:solidFill>
                <a:schemeClr val="bg1"/>
              </a:solidFill>
              <a:effectLst/>
              <a:latin typeface="Calibri" panose="020F0502020204030204" pitchFamily="34" charset="0"/>
              <a:cs typeface="Calibri" panose="020F0502020204030204" pitchFamily="34" charset="0"/>
            </a:endParaRPr>
          </a:p>
          <a:p>
            <a:pPr marL="0" indent="0">
              <a:lnSpc>
                <a:spcPct val="100000"/>
              </a:lnSpc>
              <a:buNone/>
            </a:pPr>
            <a:r>
              <a:rPr lang="en-GB" sz="2400" dirty="0">
                <a:solidFill>
                  <a:schemeClr val="bg1"/>
                </a:solidFill>
                <a:latin typeface="Calibri" panose="020F0502020204030204" pitchFamily="34" charset="0"/>
                <a:cs typeface="Calibri" panose="020F0502020204030204" pitchFamily="34" charset="0"/>
              </a:rPr>
              <a:t>She carefully cuts, folds and layered paper to build </a:t>
            </a:r>
            <a:r>
              <a:rPr lang="en-GB" sz="2400" b="1" dirty="0">
                <a:solidFill>
                  <a:schemeClr val="bg1"/>
                </a:solidFill>
                <a:latin typeface="Calibri" panose="020F0502020204030204" pitchFamily="34" charset="0"/>
                <a:cs typeface="Calibri" panose="020F0502020204030204" pitchFamily="34" charset="0"/>
              </a:rPr>
              <a:t>3D pictures </a:t>
            </a:r>
            <a:r>
              <a:rPr lang="en-GB" sz="2400" dirty="0">
                <a:solidFill>
                  <a:schemeClr val="bg1"/>
                </a:solidFill>
                <a:latin typeface="Calibri" panose="020F0502020204030204" pitchFamily="34" charset="0"/>
                <a:cs typeface="Calibri" panose="020F0502020204030204" pitchFamily="34" charset="0"/>
              </a:rPr>
              <a:t>that look like tiny paper worlds. </a:t>
            </a:r>
            <a:endParaRPr lang="en-US" sz="2400" dirty="0">
              <a:solidFill>
                <a:schemeClr val="bg1"/>
              </a:solidFill>
              <a:effectLst/>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5913D34F-EC6B-6B37-6E99-51FA888E87D9}"/>
              </a:ext>
            </a:extLst>
          </p:cNvPr>
          <p:cNvPicPr>
            <a:picLocks noChangeAspect="1"/>
          </p:cNvPicPr>
          <p:nvPr/>
        </p:nvPicPr>
        <p:blipFill>
          <a:blip r:embed="rId3" cstate="hqprint">
            <a:extLst>
              <a:ext uri="{28A0092B-C50C-407E-A947-70E740481C1C}">
                <a14:useLocalDpi xmlns:a14="http://schemas.microsoft.com/office/drawing/2010/main"/>
              </a:ext>
            </a:extLst>
          </a:blip>
          <a:srcRect r="-3664"/>
          <a:stretch>
            <a:fillRect/>
          </a:stretch>
        </p:blipFill>
        <p:spPr>
          <a:xfrm rot="716658">
            <a:off x="7956780" y="-3614708"/>
            <a:ext cx="3445281" cy="3445281"/>
          </a:xfrm>
          <a:prstGeom prst="ellipse">
            <a:avLst/>
          </a:prstGeom>
          <a:ln>
            <a:solidFill>
              <a:srgbClr val="00B5E2"/>
            </a:solidFill>
          </a:ln>
        </p:spPr>
      </p:pic>
      <p:pic>
        <p:nvPicPr>
          <p:cNvPr id="4" name="Picture 3">
            <a:extLst>
              <a:ext uri="{FF2B5EF4-FFF2-40B4-BE49-F238E27FC236}">
                <a16:creationId xmlns:a16="http://schemas.microsoft.com/office/drawing/2014/main" id="{D2E8A1EA-3876-AAEE-ABF4-43D4B9B6418A}"/>
              </a:ext>
            </a:extLst>
          </p:cNvPr>
          <p:cNvPicPr>
            <a:picLocks noChangeAspect="1"/>
          </p:cNvPicPr>
          <p:nvPr/>
        </p:nvPicPr>
        <p:blipFill>
          <a:blip r:embed="rId4" cstate="hqprint">
            <a:extLst>
              <a:ext uri="{28A0092B-C50C-407E-A947-70E740481C1C}">
                <a14:useLocalDpi xmlns:a14="http://schemas.microsoft.com/office/drawing/2010/main"/>
              </a:ext>
            </a:extLst>
          </a:blip>
          <a:srcRect l="-2168"/>
          <a:stretch>
            <a:fillRect/>
          </a:stretch>
        </p:blipFill>
        <p:spPr>
          <a:xfrm rot="716658">
            <a:off x="5594791" y="-6023866"/>
            <a:ext cx="2923902" cy="2923902"/>
          </a:xfrm>
          <a:prstGeom prst="ellipse">
            <a:avLst/>
          </a:prstGeom>
          <a:ln>
            <a:solidFill>
              <a:srgbClr val="FFCD00"/>
            </a:solidFill>
          </a:ln>
        </p:spPr>
      </p:pic>
      <p:pic>
        <p:nvPicPr>
          <p:cNvPr id="8" name="Picture 7">
            <a:extLst>
              <a:ext uri="{FF2B5EF4-FFF2-40B4-BE49-F238E27FC236}">
                <a16:creationId xmlns:a16="http://schemas.microsoft.com/office/drawing/2014/main" id="{5C479E48-B80B-DFDE-1B64-1BBF3C6E5262}"/>
              </a:ext>
            </a:extLst>
          </p:cNvPr>
          <p:cNvPicPr>
            <a:picLocks noChangeAspect="1"/>
          </p:cNvPicPr>
          <p:nvPr/>
        </p:nvPicPr>
        <p:blipFill>
          <a:blip r:embed="rId5" cstate="hqprint">
            <a:extLst>
              <a:ext uri="{28A0092B-C50C-407E-A947-70E740481C1C}">
                <a14:useLocalDpi xmlns:a14="http://schemas.microsoft.com/office/drawing/2010/main"/>
              </a:ext>
            </a:extLst>
          </a:blip>
          <a:srcRect/>
          <a:stretch>
            <a:fillRect/>
          </a:stretch>
        </p:blipFill>
        <p:spPr>
          <a:xfrm>
            <a:off x="5702558" y="618340"/>
            <a:ext cx="3445281" cy="3445281"/>
          </a:xfrm>
          <a:prstGeom prst="ellipse">
            <a:avLst/>
          </a:prstGeom>
          <a:ln>
            <a:solidFill>
              <a:srgbClr val="F89E1B"/>
            </a:solidFill>
          </a:ln>
        </p:spPr>
      </p:pic>
      <p:pic>
        <p:nvPicPr>
          <p:cNvPr id="9" name="Picture 8">
            <a:extLst>
              <a:ext uri="{FF2B5EF4-FFF2-40B4-BE49-F238E27FC236}">
                <a16:creationId xmlns:a16="http://schemas.microsoft.com/office/drawing/2014/main" id="{FC0E368C-E7A5-6E3E-C1A6-DC93226335DA}"/>
              </a:ext>
            </a:extLst>
          </p:cNvPr>
          <p:cNvPicPr>
            <a:picLocks noChangeAspect="1"/>
          </p:cNvPicPr>
          <p:nvPr/>
        </p:nvPicPr>
        <p:blipFill>
          <a:blip r:embed="rId6" cstate="hqprint">
            <a:extLst>
              <a:ext uri="{28A0092B-C50C-407E-A947-70E740481C1C}">
                <a14:useLocalDpi xmlns:a14="http://schemas.microsoft.com/office/drawing/2010/main"/>
              </a:ext>
            </a:extLst>
          </a:blip>
          <a:srcRect/>
          <a:stretch>
            <a:fillRect/>
          </a:stretch>
        </p:blipFill>
        <p:spPr>
          <a:xfrm>
            <a:off x="8626176" y="3204989"/>
            <a:ext cx="2923902" cy="2923902"/>
          </a:xfrm>
          <a:prstGeom prst="ellipse">
            <a:avLst/>
          </a:prstGeom>
          <a:ln>
            <a:solidFill>
              <a:srgbClr val="2B7FC8"/>
            </a:solidFill>
          </a:ln>
        </p:spPr>
      </p:pic>
      <p:grpSp>
        <p:nvGrpSpPr>
          <p:cNvPr id="18" name="Group 17">
            <a:extLst>
              <a:ext uri="{FF2B5EF4-FFF2-40B4-BE49-F238E27FC236}">
                <a16:creationId xmlns:a16="http://schemas.microsoft.com/office/drawing/2014/main" id="{E7B1FCB6-E88D-EBBF-652B-FA5EABDF844D}"/>
              </a:ext>
            </a:extLst>
          </p:cNvPr>
          <p:cNvGrpSpPr/>
          <p:nvPr/>
        </p:nvGrpSpPr>
        <p:grpSpPr>
          <a:xfrm rot="433556">
            <a:off x="6114847" y="2244371"/>
            <a:ext cx="5822312" cy="3223547"/>
            <a:chOff x="323494" y="2083803"/>
            <a:chExt cx="5822312" cy="3223547"/>
          </a:xfrm>
        </p:grpSpPr>
        <p:grpSp>
          <p:nvGrpSpPr>
            <p:cNvPr id="19" name="Group 18">
              <a:extLst>
                <a:ext uri="{FF2B5EF4-FFF2-40B4-BE49-F238E27FC236}">
                  <a16:creationId xmlns:a16="http://schemas.microsoft.com/office/drawing/2014/main" id="{DD60354A-EEF0-87E4-43E3-6499AA6EB860}"/>
                </a:ext>
              </a:extLst>
            </p:cNvPr>
            <p:cNvGrpSpPr/>
            <p:nvPr/>
          </p:nvGrpSpPr>
          <p:grpSpPr>
            <a:xfrm>
              <a:off x="323494" y="2083803"/>
              <a:ext cx="5822312" cy="3223547"/>
              <a:chOff x="340181" y="-1707608"/>
              <a:chExt cx="5822312" cy="3223547"/>
            </a:xfrm>
          </p:grpSpPr>
          <p:grpSp>
            <p:nvGrpSpPr>
              <p:cNvPr id="21" name="Group 20">
                <a:extLst>
                  <a:ext uri="{FF2B5EF4-FFF2-40B4-BE49-F238E27FC236}">
                    <a16:creationId xmlns:a16="http://schemas.microsoft.com/office/drawing/2014/main" id="{A994B90F-2442-9051-6F6D-5A8CA35376C1}"/>
                  </a:ext>
                </a:extLst>
              </p:cNvPr>
              <p:cNvGrpSpPr/>
              <p:nvPr/>
            </p:nvGrpSpPr>
            <p:grpSpPr>
              <a:xfrm>
                <a:off x="340181" y="-1707608"/>
                <a:ext cx="5822312" cy="3223547"/>
                <a:chOff x="334959" y="1700808"/>
                <a:chExt cx="5822312" cy="3223547"/>
              </a:xfrm>
              <a:solidFill>
                <a:srgbClr val="FF9E1B"/>
              </a:solidFill>
            </p:grpSpPr>
            <p:sp>
              <p:nvSpPr>
                <p:cNvPr id="23" name="Snip and Round Single Corner of Rectangle 22">
                  <a:extLst>
                    <a:ext uri="{FF2B5EF4-FFF2-40B4-BE49-F238E27FC236}">
                      <a16:creationId xmlns:a16="http://schemas.microsoft.com/office/drawing/2014/main" id="{A87A78CC-1C3B-8C57-F4C8-51D6104F062B}"/>
                    </a:ext>
                  </a:extLst>
                </p:cNvPr>
                <p:cNvSpPr/>
                <p:nvPr/>
              </p:nvSpPr>
              <p:spPr>
                <a:xfrm flipH="1">
                  <a:off x="334959" y="1700808"/>
                  <a:ext cx="5822312" cy="3223547"/>
                </a:xfrm>
                <a:prstGeom prst="snipRoundRect">
                  <a:avLst>
                    <a:gd name="adj1" fmla="val 0"/>
                    <a:gd name="adj2" fmla="val 14220"/>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4" name="Right Triangle 23">
                  <a:extLst>
                    <a:ext uri="{FF2B5EF4-FFF2-40B4-BE49-F238E27FC236}">
                      <a16:creationId xmlns:a16="http://schemas.microsoft.com/office/drawing/2014/main" id="{68EABC82-EBDC-E750-4A01-2A5AF8F3A68F}"/>
                    </a:ext>
                  </a:extLst>
                </p:cNvPr>
                <p:cNvSpPr/>
                <p:nvPr/>
              </p:nvSpPr>
              <p:spPr>
                <a:xfrm rot="16200000">
                  <a:off x="345409" y="1690362"/>
                  <a:ext cx="444752" cy="465648"/>
                </a:xfrm>
                <a:prstGeom prst="rtTriangle">
                  <a:avLst/>
                </a:prstGeom>
                <a:solidFill>
                  <a:srgbClr val="693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22" name="Titolo 6">
                <a:extLst>
                  <a:ext uri="{FF2B5EF4-FFF2-40B4-BE49-F238E27FC236}">
                    <a16:creationId xmlns:a16="http://schemas.microsoft.com/office/drawing/2014/main" id="{AEBDAD76-2D7E-7F16-7C88-BA506F3E6150}"/>
                  </a:ext>
                </a:extLst>
              </p:cNvPr>
              <p:cNvSpPr txBox="1">
                <a:spLocks/>
              </p:cNvSpPr>
              <p:nvPr/>
            </p:nvSpPr>
            <p:spPr>
              <a:xfrm>
                <a:off x="805832" y="-1320652"/>
                <a:ext cx="5101024" cy="1571612"/>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GB" sz="3200" dirty="0">
                    <a:solidFill>
                      <a:schemeClr val="bg1"/>
                    </a:solidFill>
                    <a:latin typeface="Segoe Print" panose="02000800000000000000" pitchFamily="2" charset="0"/>
                    <a:ea typeface="+mn-lt"/>
                    <a:cs typeface="Calibri" panose="020F0502020204030204" pitchFamily="34" charset="0"/>
                  </a:rPr>
                  <a:t>A lot of my inspiration comes from the British countryside. The beauty of it never seems to amaze me.</a:t>
                </a:r>
                <a:endParaRPr lang="en-US" sz="3200" dirty="0">
                  <a:solidFill>
                    <a:schemeClr val="bg1"/>
                  </a:solidFill>
                  <a:latin typeface="Segoe Print" panose="02000800000000000000" pitchFamily="2" charset="0"/>
                  <a:ea typeface="+mn-lt"/>
                  <a:cs typeface="Calibri" panose="020F0502020204030204" pitchFamily="34" charset="0"/>
                </a:endParaRPr>
              </a:p>
            </p:txBody>
          </p:sp>
        </p:grpSp>
        <p:sp>
          <p:nvSpPr>
            <p:cNvPr id="20" name="Segnaposto contenuto 8">
              <a:extLst>
                <a:ext uri="{FF2B5EF4-FFF2-40B4-BE49-F238E27FC236}">
                  <a16:creationId xmlns:a16="http://schemas.microsoft.com/office/drawing/2014/main" id="{521B3B29-56B5-DA6F-F30E-F7BC78167C89}"/>
                </a:ext>
              </a:extLst>
            </p:cNvPr>
            <p:cNvSpPr txBox="1">
              <a:spLocks/>
            </p:cNvSpPr>
            <p:nvPr/>
          </p:nvSpPr>
          <p:spPr>
            <a:xfrm>
              <a:off x="844077" y="4743462"/>
              <a:ext cx="4932783" cy="517581"/>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sz="1800" dirty="0">
                  <a:solidFill>
                    <a:schemeClr val="bg1"/>
                  </a:solidFill>
                  <a:latin typeface="Calibri" panose="020F0502020204030204" pitchFamily="34" charset="0"/>
                  <a:cs typeface="Calibri" panose="020F0502020204030204" pitchFamily="34" charset="0"/>
                </a:rPr>
                <a:t>- Helen Musselwhite, British paper artist</a:t>
              </a:r>
            </a:p>
          </p:txBody>
        </p:sp>
      </p:grpSp>
      <p:pic>
        <p:nvPicPr>
          <p:cNvPr id="32" name="Picture Placeholder 14">
            <a:extLst>
              <a:ext uri="{FF2B5EF4-FFF2-40B4-BE49-F238E27FC236}">
                <a16:creationId xmlns:a16="http://schemas.microsoft.com/office/drawing/2014/main" id="{99F192B1-8671-6766-CF6B-02BFADD8FA03}"/>
              </a:ext>
            </a:extLst>
          </p:cNvPr>
          <p:cNvPicPr>
            <a:picLocks noChangeAspect="1"/>
          </p:cNvPicPr>
          <p:nvPr/>
        </p:nvPicPr>
        <p:blipFill>
          <a:blip r:embed="rId7" cstate="hqprint">
            <a:extLst>
              <a:ext uri="{28A0092B-C50C-407E-A947-70E740481C1C}">
                <a14:useLocalDpi xmlns:a14="http://schemas.microsoft.com/office/drawing/2010/main"/>
              </a:ext>
            </a:extLst>
          </a:blip>
          <a:srcRect/>
          <a:stretch/>
        </p:blipFill>
        <p:spPr>
          <a:xfrm rot="6673090">
            <a:off x="12566600" y="-918370"/>
            <a:ext cx="8246718" cy="8246718"/>
          </a:xfrm>
          <a:prstGeom prst="ellipse">
            <a:avLst/>
          </a:prstGeom>
        </p:spPr>
      </p:pic>
    </p:spTree>
    <p:extLst>
      <p:ext uri="{BB962C8B-B14F-4D97-AF65-F5344CB8AC3E}">
        <p14:creationId xmlns:p14="http://schemas.microsoft.com/office/powerpoint/2010/main" val="34639149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C2732120-7A48-33CD-3C85-062C8C6BAF17}"/>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67D47673-D487-CCF9-58EC-BC1BEEC94B26}"/>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EE474473-F83F-7977-C422-A7ADD5C841B3}"/>
              </a:ext>
            </a:extLst>
          </p:cNvPr>
          <p:cNvSpPr>
            <a:spLocks noGrp="1"/>
          </p:cNvSpPr>
          <p:nvPr>
            <p:ph type="dt" sz="half" idx="10"/>
          </p:nvPr>
        </p:nvSpPr>
        <p:spPr/>
        <p:txBody>
          <a:bodyPr/>
          <a:lstStyle/>
          <a:p>
            <a:fld id="{28CC19E4-4D34-C84F-A679-98E10E83CBBE}" type="datetime1">
              <a:rPr lang="fr-FR" smtClean="0"/>
              <a:t>12/08/2025</a:t>
            </a:fld>
            <a:endParaRPr lang="fr-FR"/>
          </a:p>
        </p:txBody>
      </p:sp>
      <p:sp>
        <p:nvSpPr>
          <p:cNvPr id="7" name="Segnaposto numero diapositiva 6">
            <a:extLst>
              <a:ext uri="{FF2B5EF4-FFF2-40B4-BE49-F238E27FC236}">
                <a16:creationId xmlns:a16="http://schemas.microsoft.com/office/drawing/2014/main" id="{89C7DCDA-A10F-BFA1-C1CF-F40D1315B6EA}"/>
              </a:ext>
            </a:extLst>
          </p:cNvPr>
          <p:cNvSpPr>
            <a:spLocks noGrp="1"/>
          </p:cNvSpPr>
          <p:nvPr>
            <p:ph type="sldNum" sz="quarter" idx="12"/>
          </p:nvPr>
        </p:nvSpPr>
        <p:spPr/>
        <p:txBody>
          <a:bodyPr/>
          <a:lstStyle/>
          <a:p>
            <a:fld id="{3686A617-C4D3-4D9A-8A46-533505A69CB9}" type="slidenum">
              <a:rPr lang="fr-FR" smtClean="0"/>
              <a:pPr/>
              <a:t>14</a:t>
            </a:fld>
            <a:endParaRPr lang="fr-FR"/>
          </a:p>
        </p:txBody>
      </p:sp>
      <p:sp>
        <p:nvSpPr>
          <p:cNvPr id="12" name="Titolo 6">
            <a:extLst>
              <a:ext uri="{FF2B5EF4-FFF2-40B4-BE49-F238E27FC236}">
                <a16:creationId xmlns:a16="http://schemas.microsoft.com/office/drawing/2014/main" id="{F2758EEF-10F9-2501-EAC7-34BA4B152A5F}"/>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chemeClr val="bg1"/>
                </a:solidFill>
                <a:latin typeface="Calibri" panose="020F0502020204030204" pitchFamily="34" charset="0"/>
              </a:rPr>
              <a:t>Meet the </a:t>
            </a:r>
            <a:r>
              <a:rPr lang="it-IT" dirty="0" err="1">
                <a:solidFill>
                  <a:schemeClr val="bg1"/>
                </a:solidFill>
                <a:latin typeface="Calibri" panose="020F0502020204030204" pitchFamily="34" charset="0"/>
              </a:rPr>
              <a:t>artist</a:t>
            </a:r>
            <a:r>
              <a:rPr lang="it-IT" dirty="0">
                <a:solidFill>
                  <a:schemeClr val="bg1"/>
                </a:solidFill>
                <a:latin typeface="Calibri" panose="020F0502020204030204" pitchFamily="34" charset="0"/>
              </a:rPr>
              <a:t>!</a:t>
            </a:r>
          </a:p>
        </p:txBody>
      </p:sp>
      <p:sp>
        <p:nvSpPr>
          <p:cNvPr id="2" name="Content Placeholder 2">
            <a:extLst>
              <a:ext uri="{FF2B5EF4-FFF2-40B4-BE49-F238E27FC236}">
                <a16:creationId xmlns:a16="http://schemas.microsoft.com/office/drawing/2014/main" id="{51D2FBA1-617F-5722-2E1B-C0A30546DF93}"/>
              </a:ext>
            </a:extLst>
          </p:cNvPr>
          <p:cNvSpPr txBox="1">
            <a:spLocks/>
          </p:cNvSpPr>
          <p:nvPr/>
        </p:nvSpPr>
        <p:spPr>
          <a:xfrm>
            <a:off x="334963" y="1721028"/>
            <a:ext cx="5531020" cy="418602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400" dirty="0">
                <a:solidFill>
                  <a:schemeClr val="bg1"/>
                </a:solidFill>
                <a:latin typeface="Calibri" panose="020F0502020204030204" pitchFamily="34" charset="0"/>
                <a:cs typeface="Calibri" panose="020F0502020204030204" pitchFamily="34" charset="0"/>
              </a:rPr>
              <a:t>Each piece of Helen's art can take </a:t>
            </a:r>
            <a:r>
              <a:rPr lang="en-GB" sz="2400" b="1" dirty="0">
                <a:solidFill>
                  <a:schemeClr val="bg1"/>
                </a:solidFill>
                <a:latin typeface="Calibri" panose="020F0502020204030204" pitchFamily="34" charset="0"/>
                <a:cs typeface="Calibri" panose="020F0502020204030204" pitchFamily="34" charset="0"/>
              </a:rPr>
              <a:t>hours or even days </a:t>
            </a:r>
            <a:r>
              <a:rPr lang="en-GB" sz="2400" dirty="0">
                <a:solidFill>
                  <a:schemeClr val="bg1"/>
                </a:solidFill>
                <a:latin typeface="Calibri" panose="020F0502020204030204" pitchFamily="34" charset="0"/>
                <a:cs typeface="Calibri" panose="020F0502020204030204" pitchFamily="34" charset="0"/>
              </a:rPr>
              <a:t>to complete. </a:t>
            </a:r>
          </a:p>
          <a:p>
            <a:pPr marL="0" indent="0">
              <a:lnSpc>
                <a:spcPct val="100000"/>
              </a:lnSpc>
              <a:buNone/>
            </a:pPr>
            <a:endParaRPr lang="en-US" sz="2400" dirty="0">
              <a:solidFill>
                <a:schemeClr val="bg1"/>
              </a:solidFill>
              <a:latin typeface="Calibri" panose="020F0502020204030204" pitchFamily="34" charset="0"/>
              <a:cs typeface="Calibri" panose="020F0502020204030204" pitchFamily="34" charset="0"/>
            </a:endParaRPr>
          </a:p>
          <a:p>
            <a:pPr marL="0" indent="0">
              <a:lnSpc>
                <a:spcPct val="100000"/>
              </a:lnSpc>
              <a:buNone/>
            </a:pPr>
            <a:r>
              <a:rPr lang="en-GB" sz="2400" dirty="0">
                <a:solidFill>
                  <a:schemeClr val="bg1"/>
                </a:solidFill>
                <a:latin typeface="Calibri" panose="020F0502020204030204" pitchFamily="34" charset="0"/>
                <a:cs typeface="Calibri" panose="020F0502020204030204" pitchFamily="34" charset="0"/>
              </a:rPr>
              <a:t>She uses different </a:t>
            </a:r>
            <a:r>
              <a:rPr lang="en-GB" sz="2400" b="1" dirty="0">
                <a:solidFill>
                  <a:schemeClr val="bg1"/>
                </a:solidFill>
                <a:latin typeface="Calibri" panose="020F0502020204030204" pitchFamily="34" charset="0"/>
                <a:cs typeface="Calibri" panose="020F0502020204030204" pitchFamily="34" charset="0"/>
              </a:rPr>
              <a:t>colours</a:t>
            </a:r>
            <a:r>
              <a:rPr lang="en-GB" sz="2400" dirty="0">
                <a:solidFill>
                  <a:schemeClr val="bg1"/>
                </a:solidFill>
                <a:latin typeface="Calibri" panose="020F0502020204030204" pitchFamily="34" charset="0"/>
                <a:cs typeface="Calibri" panose="020F0502020204030204" pitchFamily="34" charset="0"/>
              </a:rPr>
              <a:t>, </a:t>
            </a:r>
            <a:r>
              <a:rPr lang="en-GB" sz="2400" b="1" dirty="0">
                <a:solidFill>
                  <a:schemeClr val="bg1"/>
                </a:solidFill>
                <a:latin typeface="Calibri" panose="020F0502020204030204" pitchFamily="34" charset="0"/>
                <a:cs typeface="Calibri" panose="020F0502020204030204" pitchFamily="34" charset="0"/>
              </a:rPr>
              <a:t>textures</a:t>
            </a:r>
            <a:r>
              <a:rPr lang="en-GB" sz="2400" dirty="0">
                <a:solidFill>
                  <a:schemeClr val="bg1"/>
                </a:solidFill>
                <a:latin typeface="Calibri" panose="020F0502020204030204" pitchFamily="34" charset="0"/>
                <a:cs typeface="Calibri" panose="020F0502020204030204" pitchFamily="34" charset="0"/>
              </a:rPr>
              <a:t> and </a:t>
            </a:r>
            <a:r>
              <a:rPr lang="en-GB" sz="2400" b="1" dirty="0">
                <a:solidFill>
                  <a:schemeClr val="bg1"/>
                </a:solidFill>
                <a:latin typeface="Calibri" panose="020F0502020204030204" pitchFamily="34" charset="0"/>
                <a:cs typeface="Calibri" panose="020F0502020204030204" pitchFamily="34" charset="0"/>
              </a:rPr>
              <a:t>layers</a:t>
            </a:r>
            <a:r>
              <a:rPr lang="en-GB" sz="2400" dirty="0">
                <a:solidFill>
                  <a:schemeClr val="bg1"/>
                </a:solidFill>
                <a:latin typeface="Calibri" panose="020F0502020204030204" pitchFamily="34" charset="0"/>
                <a:cs typeface="Calibri" panose="020F0502020204030204" pitchFamily="34" charset="0"/>
              </a:rPr>
              <a:t> to make her scenes look alive and full of detail.</a:t>
            </a:r>
          </a:p>
          <a:p>
            <a:pPr marL="0" indent="0">
              <a:lnSpc>
                <a:spcPct val="100000"/>
              </a:lnSpc>
              <a:buNone/>
            </a:pPr>
            <a:endParaRPr lang="en-GB" sz="2400" dirty="0">
              <a:solidFill>
                <a:schemeClr val="bg1"/>
              </a:solidFill>
              <a:latin typeface="Calibri" panose="020F0502020204030204" pitchFamily="34" charset="0"/>
              <a:cs typeface="Calibri" panose="020F0502020204030204" pitchFamily="34" charset="0"/>
            </a:endParaRPr>
          </a:p>
          <a:p>
            <a:pPr marL="0" indent="0">
              <a:lnSpc>
                <a:spcPct val="100000"/>
              </a:lnSpc>
              <a:buNone/>
            </a:pPr>
            <a:r>
              <a:rPr lang="en-GB" sz="2400" dirty="0">
                <a:solidFill>
                  <a:schemeClr val="bg1"/>
                </a:solidFill>
                <a:latin typeface="Calibri" panose="020F0502020204030204" pitchFamily="34" charset="0"/>
                <a:cs typeface="Calibri" panose="020F0502020204030204" pitchFamily="34" charset="0"/>
              </a:rPr>
              <a:t>Let's find out more about Helen's process when creating her artwork.</a:t>
            </a:r>
          </a:p>
        </p:txBody>
      </p:sp>
      <p:pic>
        <p:nvPicPr>
          <p:cNvPr id="8" name="Picture 7">
            <a:extLst>
              <a:ext uri="{FF2B5EF4-FFF2-40B4-BE49-F238E27FC236}">
                <a16:creationId xmlns:a16="http://schemas.microsoft.com/office/drawing/2014/main" id="{666ADD75-C871-F237-EFC9-56B1B7FE4A86}"/>
              </a:ext>
            </a:extLst>
          </p:cNvPr>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rot="1563344">
            <a:off x="5655261" y="-5695088"/>
            <a:ext cx="3445281" cy="3445281"/>
          </a:xfrm>
          <a:prstGeom prst="ellipse">
            <a:avLst/>
          </a:prstGeom>
          <a:ln>
            <a:solidFill>
              <a:srgbClr val="F89E1B"/>
            </a:solidFill>
          </a:ln>
        </p:spPr>
      </p:pic>
      <p:pic>
        <p:nvPicPr>
          <p:cNvPr id="9" name="Picture 8">
            <a:extLst>
              <a:ext uri="{FF2B5EF4-FFF2-40B4-BE49-F238E27FC236}">
                <a16:creationId xmlns:a16="http://schemas.microsoft.com/office/drawing/2014/main" id="{3323031F-9FBF-8ADF-B4C3-A4FE8BE2767D}"/>
              </a:ext>
            </a:extLst>
          </p:cNvPr>
          <p:cNvPicPr>
            <a:picLocks noChangeAspect="1"/>
          </p:cNvPicPr>
          <p:nvPr/>
        </p:nvPicPr>
        <p:blipFill>
          <a:blip r:embed="rId4" cstate="hqprint">
            <a:extLst>
              <a:ext uri="{28A0092B-C50C-407E-A947-70E740481C1C}">
                <a14:useLocalDpi xmlns:a14="http://schemas.microsoft.com/office/drawing/2010/main"/>
              </a:ext>
            </a:extLst>
          </a:blip>
          <a:srcRect/>
          <a:stretch>
            <a:fillRect/>
          </a:stretch>
        </p:blipFill>
        <p:spPr>
          <a:xfrm rot="1563344">
            <a:off x="8578879" y="-3108439"/>
            <a:ext cx="2923902" cy="2923902"/>
          </a:xfrm>
          <a:prstGeom prst="ellipse">
            <a:avLst/>
          </a:prstGeom>
          <a:ln>
            <a:solidFill>
              <a:srgbClr val="2B7FC8"/>
            </a:solidFill>
          </a:ln>
        </p:spPr>
      </p:pic>
      <p:pic>
        <p:nvPicPr>
          <p:cNvPr id="10" name="Picture Placeholder 14">
            <a:extLst>
              <a:ext uri="{FF2B5EF4-FFF2-40B4-BE49-F238E27FC236}">
                <a16:creationId xmlns:a16="http://schemas.microsoft.com/office/drawing/2014/main" id="{80C0973B-7554-1875-8F9A-8D045E7C46C1}"/>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rot="6673090">
            <a:off x="6715882" y="-993294"/>
            <a:ext cx="8246718" cy="8246718"/>
          </a:xfrm>
          <a:prstGeom prst="ellipse">
            <a:avLst/>
          </a:prstGeom>
        </p:spPr>
      </p:pic>
    </p:spTree>
    <p:extLst>
      <p:ext uri="{BB962C8B-B14F-4D97-AF65-F5344CB8AC3E}">
        <p14:creationId xmlns:p14="http://schemas.microsoft.com/office/powerpoint/2010/main" val="40821456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04B24466-0F53-B059-0634-3687CF3068AC}"/>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D716674A-1FE0-37DA-F9BC-DAE731D63EDE}"/>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72791516-2DF3-26D9-C94F-C1A30FD56E47}"/>
              </a:ext>
            </a:extLst>
          </p:cNvPr>
          <p:cNvSpPr>
            <a:spLocks noGrp="1"/>
          </p:cNvSpPr>
          <p:nvPr>
            <p:ph type="dt" sz="half" idx="10"/>
          </p:nvPr>
        </p:nvSpPr>
        <p:spPr/>
        <p:txBody>
          <a:bodyPr/>
          <a:lstStyle/>
          <a:p>
            <a:fld id="{28CC19E4-4D34-C84F-A679-98E10E83CBBE}" type="datetime1">
              <a:rPr lang="fr-FR" smtClean="0"/>
              <a:t>12/08/2025</a:t>
            </a:fld>
            <a:endParaRPr lang="fr-FR"/>
          </a:p>
        </p:txBody>
      </p:sp>
      <p:sp>
        <p:nvSpPr>
          <p:cNvPr id="7" name="Segnaposto numero diapositiva 6">
            <a:extLst>
              <a:ext uri="{FF2B5EF4-FFF2-40B4-BE49-F238E27FC236}">
                <a16:creationId xmlns:a16="http://schemas.microsoft.com/office/drawing/2014/main" id="{C8F833C3-75C7-5541-F055-89ECDAE360F4}"/>
              </a:ext>
            </a:extLst>
          </p:cNvPr>
          <p:cNvSpPr>
            <a:spLocks noGrp="1"/>
          </p:cNvSpPr>
          <p:nvPr>
            <p:ph type="sldNum" sz="quarter" idx="12"/>
          </p:nvPr>
        </p:nvSpPr>
        <p:spPr/>
        <p:txBody>
          <a:bodyPr/>
          <a:lstStyle/>
          <a:p>
            <a:fld id="{3686A617-C4D3-4D9A-8A46-533505A69CB9}" type="slidenum">
              <a:rPr lang="fr-FR" smtClean="0"/>
              <a:pPr/>
              <a:t>15</a:t>
            </a:fld>
            <a:endParaRPr lang="fr-FR"/>
          </a:p>
        </p:txBody>
      </p:sp>
      <p:sp>
        <p:nvSpPr>
          <p:cNvPr id="12" name="Titolo 6">
            <a:extLst>
              <a:ext uri="{FF2B5EF4-FFF2-40B4-BE49-F238E27FC236}">
                <a16:creationId xmlns:a16="http://schemas.microsoft.com/office/drawing/2014/main" id="{B3923306-5CAE-C1D0-DA44-2952ED856A61}"/>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err="1">
                <a:solidFill>
                  <a:schemeClr val="bg1"/>
                </a:solidFill>
                <a:latin typeface="Calibri" panose="020F0502020204030204" pitchFamily="34" charset="0"/>
              </a:rPr>
              <a:t>Helen’s</a:t>
            </a:r>
            <a:r>
              <a:rPr lang="it-IT" dirty="0">
                <a:solidFill>
                  <a:schemeClr val="bg1"/>
                </a:solidFill>
                <a:latin typeface="Calibri" panose="020F0502020204030204" pitchFamily="34" charset="0"/>
              </a:rPr>
              <a:t> paper art </a:t>
            </a:r>
            <a:r>
              <a:rPr lang="it-IT" dirty="0" err="1">
                <a:solidFill>
                  <a:schemeClr val="bg1"/>
                </a:solidFill>
                <a:latin typeface="Calibri" panose="020F0502020204030204" pitchFamily="34" charset="0"/>
              </a:rPr>
              <a:t>process</a:t>
            </a:r>
            <a:endParaRPr lang="it-IT" dirty="0">
              <a:solidFill>
                <a:schemeClr val="bg1"/>
              </a:solidFill>
              <a:latin typeface="Calibri" panose="020F0502020204030204" pitchFamily="34" charset="0"/>
            </a:endParaRPr>
          </a:p>
        </p:txBody>
      </p:sp>
      <p:sp>
        <p:nvSpPr>
          <p:cNvPr id="2" name="Content Placeholder 2">
            <a:extLst>
              <a:ext uri="{FF2B5EF4-FFF2-40B4-BE49-F238E27FC236}">
                <a16:creationId xmlns:a16="http://schemas.microsoft.com/office/drawing/2014/main" id="{C0E08F8C-CB33-72D9-D1CD-C22639B51317}"/>
              </a:ext>
            </a:extLst>
          </p:cNvPr>
          <p:cNvSpPr txBox="1">
            <a:spLocks/>
          </p:cNvSpPr>
          <p:nvPr/>
        </p:nvSpPr>
        <p:spPr>
          <a:xfrm>
            <a:off x="334963" y="1962192"/>
            <a:ext cx="7752747" cy="436833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00000"/>
              </a:lnSpc>
              <a:buAutoNum type="arabicPeriod"/>
            </a:pPr>
            <a:r>
              <a:rPr lang="en-GB" sz="2250" dirty="0">
                <a:solidFill>
                  <a:schemeClr val="bg1"/>
                </a:solidFill>
                <a:latin typeface="Calibri" panose="020F0502020204030204" pitchFamily="34" charset="0"/>
                <a:cs typeface="Calibri" panose="020F0502020204030204" pitchFamily="34" charset="0"/>
              </a:rPr>
              <a:t>First, Helen sketches her design in proportion.</a:t>
            </a:r>
            <a:endParaRPr lang="en-US" sz="2250" dirty="0">
              <a:solidFill>
                <a:schemeClr val="bg1"/>
              </a:solidFill>
              <a:latin typeface="Calibri" panose="020F0502020204030204" pitchFamily="34" charset="0"/>
              <a:cs typeface="Calibri" panose="020F0502020204030204" pitchFamily="34" charset="0"/>
            </a:endParaRPr>
          </a:p>
          <a:p>
            <a:pPr marL="457200" indent="-457200">
              <a:lnSpc>
                <a:spcPct val="100000"/>
              </a:lnSpc>
              <a:buAutoNum type="arabicPeriod"/>
            </a:pPr>
            <a:r>
              <a:rPr lang="en-GB" sz="2250" dirty="0">
                <a:solidFill>
                  <a:schemeClr val="bg1"/>
                </a:solidFill>
                <a:latin typeface="Calibri" panose="020F0502020204030204" pitchFamily="34" charset="0"/>
                <a:cs typeface="Calibri" panose="020F0502020204030204" pitchFamily="34" charset="0"/>
              </a:rPr>
              <a:t>Next, she uses tracing paper to draw out each shape. She adds labels to these shapes to say which colour they will be.</a:t>
            </a:r>
          </a:p>
          <a:p>
            <a:pPr marL="457200" indent="-457200">
              <a:lnSpc>
                <a:spcPct val="100000"/>
              </a:lnSpc>
              <a:buAutoNum type="arabicPeriod"/>
            </a:pPr>
            <a:r>
              <a:rPr lang="en-GB" sz="2250" dirty="0">
                <a:solidFill>
                  <a:schemeClr val="bg1"/>
                </a:solidFill>
                <a:latin typeface="Calibri" panose="020F0502020204030204" pitchFamily="34" charset="0"/>
                <a:cs typeface="Calibri" panose="020F0502020204030204" pitchFamily="34" charset="0"/>
              </a:rPr>
              <a:t>Helen then transfers the shapes on the tracing paper to the coloured, patterned or textured paper. Alternatively, you could cut the tracing paper shapes out and draw around them.</a:t>
            </a:r>
          </a:p>
          <a:p>
            <a:pPr marL="457200" indent="-457200">
              <a:lnSpc>
                <a:spcPct val="100000"/>
              </a:lnSpc>
              <a:buAutoNum type="arabicPeriod"/>
            </a:pPr>
            <a:r>
              <a:rPr lang="en-GB" sz="2250" dirty="0">
                <a:solidFill>
                  <a:schemeClr val="bg1"/>
                </a:solidFill>
                <a:latin typeface="Calibri" panose="020F0502020204030204" pitchFamily="34" charset="0"/>
                <a:cs typeface="Calibri" panose="020F0502020204030204" pitchFamily="34" charset="0"/>
              </a:rPr>
              <a:t>As the shapes are cut out, Helen arranges them on the paper.</a:t>
            </a:r>
          </a:p>
          <a:p>
            <a:pPr marL="457200" indent="-457200">
              <a:lnSpc>
                <a:spcPct val="100000"/>
              </a:lnSpc>
              <a:buAutoNum type="arabicPeriod"/>
            </a:pPr>
            <a:r>
              <a:rPr lang="en-GB" sz="2250" dirty="0">
                <a:solidFill>
                  <a:schemeClr val="bg1"/>
                </a:solidFill>
                <a:latin typeface="Calibri" panose="020F0502020204030204" pitchFamily="34" charset="0"/>
                <a:cs typeface="Calibri" panose="020F0502020204030204" pitchFamily="34" charset="0"/>
              </a:rPr>
              <a:t>When she is happy with the final composition, Helen sticks all the shapes down.</a:t>
            </a:r>
          </a:p>
          <a:p>
            <a:pPr>
              <a:lnSpc>
                <a:spcPct val="100000"/>
              </a:lnSpc>
              <a:buAutoNum type="arabicPeriod"/>
            </a:pPr>
            <a:endParaRPr lang="en-GB" sz="2200" dirty="0">
              <a:solidFill>
                <a:schemeClr val="bg1"/>
              </a:solidFill>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E253F9F0-0550-6068-5A31-ACE2516CC2E5}"/>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a:off x="8380512" y="2077408"/>
            <a:ext cx="3361696" cy="3361696"/>
          </a:xfrm>
          <a:prstGeom prst="ellipse">
            <a:avLst/>
          </a:prstGeom>
          <a:ln>
            <a:solidFill>
              <a:srgbClr val="00B5E2"/>
            </a:solidFill>
          </a:ln>
        </p:spPr>
      </p:pic>
      <p:pic>
        <p:nvPicPr>
          <p:cNvPr id="4" name="Picture 3">
            <a:extLst>
              <a:ext uri="{FF2B5EF4-FFF2-40B4-BE49-F238E27FC236}">
                <a16:creationId xmlns:a16="http://schemas.microsoft.com/office/drawing/2014/main" id="{E98E260C-382E-071B-22DB-FDB365EDEF58}"/>
              </a:ext>
            </a:extLst>
          </p:cNvPr>
          <p:cNvPicPr>
            <a:picLocks noChangeAspect="1"/>
          </p:cNvPicPr>
          <p:nvPr/>
        </p:nvPicPr>
        <p:blipFill>
          <a:blip r:embed="rId4" cstate="hqprint">
            <a:extLst>
              <a:ext uri="{28A0092B-C50C-407E-A947-70E740481C1C}">
                <a14:useLocalDpi xmlns:a14="http://schemas.microsoft.com/office/drawing/2010/main"/>
              </a:ext>
            </a:extLst>
          </a:blip>
          <a:srcRect/>
          <a:stretch>
            <a:fillRect/>
          </a:stretch>
        </p:blipFill>
        <p:spPr>
          <a:xfrm>
            <a:off x="8380512" y="2077408"/>
            <a:ext cx="3361696" cy="3361696"/>
          </a:xfrm>
          <a:prstGeom prst="ellipse">
            <a:avLst/>
          </a:prstGeom>
          <a:ln>
            <a:solidFill>
              <a:srgbClr val="00B5E2"/>
            </a:solidFill>
          </a:ln>
        </p:spPr>
      </p:pic>
      <p:pic>
        <p:nvPicPr>
          <p:cNvPr id="10" name="Picture 9">
            <a:extLst>
              <a:ext uri="{FF2B5EF4-FFF2-40B4-BE49-F238E27FC236}">
                <a16:creationId xmlns:a16="http://schemas.microsoft.com/office/drawing/2014/main" id="{B9E92A4F-2A64-A793-5A95-A94D9D80FA5D}"/>
              </a:ext>
            </a:extLst>
          </p:cNvPr>
          <p:cNvPicPr>
            <a:picLocks noChangeAspect="1"/>
          </p:cNvPicPr>
          <p:nvPr/>
        </p:nvPicPr>
        <p:blipFill>
          <a:blip r:embed="rId5" cstate="hqprint">
            <a:extLst>
              <a:ext uri="{28A0092B-C50C-407E-A947-70E740481C1C}">
                <a14:useLocalDpi xmlns:a14="http://schemas.microsoft.com/office/drawing/2010/main"/>
              </a:ext>
            </a:extLst>
          </a:blip>
          <a:srcRect/>
          <a:stretch>
            <a:fillRect/>
          </a:stretch>
        </p:blipFill>
        <p:spPr>
          <a:xfrm>
            <a:off x="8380512" y="2077408"/>
            <a:ext cx="3361696" cy="3361696"/>
          </a:xfrm>
          <a:prstGeom prst="ellipse">
            <a:avLst/>
          </a:prstGeom>
          <a:ln>
            <a:solidFill>
              <a:srgbClr val="00B5E2"/>
            </a:solidFill>
          </a:ln>
        </p:spPr>
      </p:pic>
      <p:pic>
        <p:nvPicPr>
          <p:cNvPr id="13" name="Picture 12">
            <a:extLst>
              <a:ext uri="{FF2B5EF4-FFF2-40B4-BE49-F238E27FC236}">
                <a16:creationId xmlns:a16="http://schemas.microsoft.com/office/drawing/2014/main" id="{E55608A5-33FF-0B51-3980-289C84D4DF5C}"/>
              </a:ext>
            </a:extLst>
          </p:cNvPr>
          <p:cNvPicPr>
            <a:picLocks noChangeAspect="1"/>
          </p:cNvPicPr>
          <p:nvPr/>
        </p:nvPicPr>
        <p:blipFill>
          <a:blip r:embed="rId6" cstate="hqprint">
            <a:extLst>
              <a:ext uri="{28A0092B-C50C-407E-A947-70E740481C1C}">
                <a14:useLocalDpi xmlns:a14="http://schemas.microsoft.com/office/drawing/2010/main"/>
              </a:ext>
            </a:extLst>
          </a:blip>
          <a:srcRect/>
          <a:stretch/>
        </p:blipFill>
        <p:spPr>
          <a:xfrm>
            <a:off x="8380512" y="2077408"/>
            <a:ext cx="3361696" cy="3361696"/>
          </a:xfrm>
          <a:prstGeom prst="ellipse">
            <a:avLst/>
          </a:prstGeom>
          <a:ln>
            <a:solidFill>
              <a:srgbClr val="00B5E2"/>
            </a:solidFill>
          </a:ln>
        </p:spPr>
      </p:pic>
      <p:pic>
        <p:nvPicPr>
          <p:cNvPr id="14" name="Picture 13">
            <a:extLst>
              <a:ext uri="{FF2B5EF4-FFF2-40B4-BE49-F238E27FC236}">
                <a16:creationId xmlns:a16="http://schemas.microsoft.com/office/drawing/2014/main" id="{760A660D-11BC-0E4F-B995-99E5EA75D771}"/>
              </a:ext>
            </a:extLst>
          </p:cNvPr>
          <p:cNvPicPr>
            <a:picLocks noChangeAspect="1"/>
          </p:cNvPicPr>
          <p:nvPr/>
        </p:nvPicPr>
        <p:blipFill>
          <a:blip r:embed="rId7" cstate="hqprint">
            <a:extLst>
              <a:ext uri="{28A0092B-C50C-407E-A947-70E740481C1C}">
                <a14:useLocalDpi xmlns:a14="http://schemas.microsoft.com/office/drawing/2010/main"/>
              </a:ext>
            </a:extLst>
          </a:blip>
          <a:srcRect/>
          <a:stretch/>
        </p:blipFill>
        <p:spPr>
          <a:xfrm>
            <a:off x="8380512" y="2077408"/>
            <a:ext cx="3361696" cy="3361696"/>
          </a:xfrm>
          <a:prstGeom prst="ellipse">
            <a:avLst/>
          </a:prstGeom>
          <a:ln>
            <a:solidFill>
              <a:srgbClr val="00B5E2"/>
            </a:solidFill>
          </a:ln>
        </p:spPr>
      </p:pic>
    </p:spTree>
    <p:extLst>
      <p:ext uri="{BB962C8B-B14F-4D97-AF65-F5344CB8AC3E}">
        <p14:creationId xmlns:p14="http://schemas.microsoft.com/office/powerpoint/2010/main" val="15692647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0" end="0"/>
                                            </p:txEl>
                                          </p:spTgt>
                                        </p:tgtEl>
                                      </p:cBhvr>
                                    </p:animEffect>
                                  </p:childTnLst>
                                </p:cTn>
                              </p:par>
                              <p:par>
                                <p:cTn id="9" presetID="10"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 calcmode="lin" valueType="num">
                                      <p:cBhvr additive="base">
                                        <p:cTn id="16" dur="500"/>
                                        <p:tgtEl>
                                          <p:spTgt spid="2">
                                            <p:txEl>
                                              <p:pRg st="1" end="1"/>
                                            </p:txEl>
                                          </p:spTgt>
                                        </p:tgtEl>
                                        <p:attrNameLst>
                                          <p:attrName>ppt_y</p:attrName>
                                        </p:attrNameLst>
                                      </p:cBhvr>
                                      <p:tavLst>
                                        <p:tav tm="0">
                                          <p:val>
                                            <p:strVal val="#ppt_y+#ppt_h*1.125000"/>
                                          </p:val>
                                        </p:tav>
                                        <p:tav tm="100000">
                                          <p:val>
                                            <p:strVal val="#ppt_y"/>
                                          </p:val>
                                        </p:tav>
                                      </p:tavLst>
                                    </p:anim>
                                    <p:animEffect transition="in" filter="wipe(up)">
                                      <p:cBhvr>
                                        <p:cTn id="17" dur="500"/>
                                        <p:tgtEl>
                                          <p:spTgt spid="2">
                                            <p:txEl>
                                              <p:pRg st="1" end="1"/>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 calcmode="lin" valueType="num">
                                      <p:cBhvr additive="base">
                                        <p:cTn id="25" dur="500"/>
                                        <p:tgtEl>
                                          <p:spTgt spid="2">
                                            <p:txEl>
                                              <p:pRg st="2" end="2"/>
                                            </p:txEl>
                                          </p:spTgt>
                                        </p:tgtEl>
                                        <p:attrNameLst>
                                          <p:attrName>ppt_y</p:attrName>
                                        </p:attrNameLst>
                                      </p:cBhvr>
                                      <p:tavLst>
                                        <p:tav tm="0">
                                          <p:val>
                                            <p:strVal val="#ppt_y+#ppt_h*1.125000"/>
                                          </p:val>
                                        </p:tav>
                                        <p:tav tm="100000">
                                          <p:val>
                                            <p:strVal val="#ppt_y"/>
                                          </p:val>
                                        </p:tav>
                                      </p:tavLst>
                                    </p:anim>
                                    <p:animEffect transition="in" filter="wipe(up)">
                                      <p:cBhvr>
                                        <p:cTn id="26" dur="500"/>
                                        <p:tgtEl>
                                          <p:spTgt spid="2">
                                            <p:txEl>
                                              <p:pRg st="2" end="2"/>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2">
                                            <p:txEl>
                                              <p:pRg st="3" end="3"/>
                                            </p:txEl>
                                          </p:spTgt>
                                        </p:tgtEl>
                                        <p:attrNameLst>
                                          <p:attrName>style.visibility</p:attrName>
                                        </p:attrNameLst>
                                      </p:cBhvr>
                                      <p:to>
                                        <p:strVal val="visible"/>
                                      </p:to>
                                    </p:set>
                                    <p:anim calcmode="lin" valueType="num">
                                      <p:cBhvr additive="base">
                                        <p:cTn id="34" dur="500"/>
                                        <p:tgtEl>
                                          <p:spTgt spid="2">
                                            <p:txEl>
                                              <p:pRg st="3" end="3"/>
                                            </p:txEl>
                                          </p:spTgt>
                                        </p:tgtEl>
                                        <p:attrNameLst>
                                          <p:attrName>ppt_y</p:attrName>
                                        </p:attrNameLst>
                                      </p:cBhvr>
                                      <p:tavLst>
                                        <p:tav tm="0">
                                          <p:val>
                                            <p:strVal val="#ppt_y+#ppt_h*1.125000"/>
                                          </p:val>
                                        </p:tav>
                                        <p:tav tm="100000">
                                          <p:val>
                                            <p:strVal val="#ppt_y"/>
                                          </p:val>
                                        </p:tav>
                                      </p:tavLst>
                                    </p:anim>
                                    <p:animEffect transition="in" filter="wipe(up)">
                                      <p:cBhvr>
                                        <p:cTn id="35" dur="500"/>
                                        <p:tgtEl>
                                          <p:spTgt spid="2">
                                            <p:txEl>
                                              <p:pRg st="3" end="3"/>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2">
                                            <p:txEl>
                                              <p:pRg st="4" end="4"/>
                                            </p:txEl>
                                          </p:spTgt>
                                        </p:tgtEl>
                                        <p:attrNameLst>
                                          <p:attrName>style.visibility</p:attrName>
                                        </p:attrNameLst>
                                      </p:cBhvr>
                                      <p:to>
                                        <p:strVal val="visible"/>
                                      </p:to>
                                    </p:set>
                                    <p:anim calcmode="lin" valueType="num">
                                      <p:cBhvr additive="base">
                                        <p:cTn id="43" dur="500"/>
                                        <p:tgtEl>
                                          <p:spTgt spid="2">
                                            <p:txEl>
                                              <p:pRg st="4" end="4"/>
                                            </p:txEl>
                                          </p:spTgt>
                                        </p:tgtEl>
                                        <p:attrNameLst>
                                          <p:attrName>ppt_y</p:attrName>
                                        </p:attrNameLst>
                                      </p:cBhvr>
                                      <p:tavLst>
                                        <p:tav tm="0">
                                          <p:val>
                                            <p:strVal val="#ppt_y+#ppt_h*1.125000"/>
                                          </p:val>
                                        </p:tav>
                                        <p:tav tm="100000">
                                          <p:val>
                                            <p:strVal val="#ppt_y"/>
                                          </p:val>
                                        </p:tav>
                                      </p:tavLst>
                                    </p:anim>
                                    <p:animEffect transition="in" filter="wipe(up)">
                                      <p:cBhvr>
                                        <p:cTn id="44" dur="500"/>
                                        <p:tgtEl>
                                          <p:spTgt spid="2">
                                            <p:txEl>
                                              <p:pRg st="4" end="4"/>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A5D53095-6FB6-77C2-6556-FA8FAA1739B9}"/>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91E0074D-E7D5-483A-1436-9A2746308347}"/>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2FE3005C-00EC-0C89-298D-7A2129E6D3F9}"/>
              </a:ext>
            </a:extLst>
          </p:cNvPr>
          <p:cNvSpPr>
            <a:spLocks noGrp="1"/>
          </p:cNvSpPr>
          <p:nvPr>
            <p:ph type="dt" sz="half" idx="10"/>
          </p:nvPr>
        </p:nvSpPr>
        <p:spPr/>
        <p:txBody>
          <a:bodyPr/>
          <a:lstStyle/>
          <a:p>
            <a:fld id="{28CC19E4-4D34-C84F-A679-98E10E83CBBE}" type="datetime1">
              <a:rPr lang="fr-FR" smtClean="0"/>
              <a:t>12/08/2025</a:t>
            </a:fld>
            <a:endParaRPr lang="fr-FR"/>
          </a:p>
        </p:txBody>
      </p:sp>
      <p:sp>
        <p:nvSpPr>
          <p:cNvPr id="7" name="Segnaposto numero diapositiva 6">
            <a:extLst>
              <a:ext uri="{FF2B5EF4-FFF2-40B4-BE49-F238E27FC236}">
                <a16:creationId xmlns:a16="http://schemas.microsoft.com/office/drawing/2014/main" id="{79A6AAE3-4CB7-38F7-A764-481532888D0D}"/>
              </a:ext>
            </a:extLst>
          </p:cNvPr>
          <p:cNvSpPr>
            <a:spLocks noGrp="1"/>
          </p:cNvSpPr>
          <p:nvPr>
            <p:ph type="sldNum" sz="quarter" idx="12"/>
          </p:nvPr>
        </p:nvSpPr>
        <p:spPr/>
        <p:txBody>
          <a:bodyPr/>
          <a:lstStyle/>
          <a:p>
            <a:fld id="{3686A617-C4D3-4D9A-8A46-533505A69CB9}" type="slidenum">
              <a:rPr lang="fr-FR" smtClean="0"/>
              <a:pPr/>
              <a:t>16</a:t>
            </a:fld>
            <a:endParaRPr lang="fr-FR"/>
          </a:p>
        </p:txBody>
      </p:sp>
      <p:sp>
        <p:nvSpPr>
          <p:cNvPr id="12" name="Titolo 6">
            <a:extLst>
              <a:ext uri="{FF2B5EF4-FFF2-40B4-BE49-F238E27FC236}">
                <a16:creationId xmlns:a16="http://schemas.microsoft.com/office/drawing/2014/main" id="{CEBE7359-E38B-3D7D-08CC-1DDADEBB5695}"/>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chemeClr val="bg1"/>
                </a:solidFill>
                <a:latin typeface="Calibri" panose="020F0502020204030204" pitchFamily="34" charset="0"/>
              </a:rPr>
              <a:t>Creative collage</a:t>
            </a:r>
          </a:p>
        </p:txBody>
      </p:sp>
      <p:sp>
        <p:nvSpPr>
          <p:cNvPr id="2" name="Content Placeholder 2">
            <a:extLst>
              <a:ext uri="{FF2B5EF4-FFF2-40B4-BE49-F238E27FC236}">
                <a16:creationId xmlns:a16="http://schemas.microsoft.com/office/drawing/2014/main" id="{ADA2B5ED-7B61-9195-5C1F-CB9B2102D56F}"/>
              </a:ext>
            </a:extLst>
          </p:cNvPr>
          <p:cNvSpPr txBox="1">
            <a:spLocks/>
          </p:cNvSpPr>
          <p:nvPr/>
        </p:nvSpPr>
        <p:spPr>
          <a:xfrm>
            <a:off x="334963" y="1736725"/>
            <a:ext cx="5761038" cy="444335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400" dirty="0">
                <a:solidFill>
                  <a:schemeClr val="bg1"/>
                </a:solidFill>
                <a:latin typeface="Calibri" panose="020F0502020204030204" pitchFamily="34" charset="0"/>
                <a:cs typeface="Calibri" panose="020F0502020204030204" pitchFamily="34" charset="0"/>
              </a:rPr>
              <a:t>Collage means cutting out shapes or pictures, then sticking them down to create a new picture.</a:t>
            </a:r>
          </a:p>
          <a:p>
            <a:pPr marL="0" indent="0">
              <a:lnSpc>
                <a:spcPct val="100000"/>
              </a:lnSpc>
              <a:buNone/>
            </a:pPr>
            <a:endParaRPr lang="en-GB" sz="2400" dirty="0">
              <a:solidFill>
                <a:schemeClr val="bg1"/>
              </a:solidFill>
              <a:latin typeface="Calibri" panose="020F0502020204030204" pitchFamily="34" charset="0"/>
              <a:cs typeface="Calibri" panose="020F0502020204030204" pitchFamily="34" charset="0"/>
            </a:endParaRPr>
          </a:p>
          <a:p>
            <a:pPr marL="0" indent="0">
              <a:lnSpc>
                <a:spcPct val="100000"/>
              </a:lnSpc>
              <a:buNone/>
            </a:pPr>
            <a:r>
              <a:rPr lang="en-GB" sz="2400" dirty="0">
                <a:solidFill>
                  <a:schemeClr val="bg1"/>
                </a:solidFill>
                <a:latin typeface="Calibri" panose="020F0502020204030204" pitchFamily="34" charset="0"/>
                <a:cs typeface="Calibri" panose="020F0502020204030204" pitchFamily="34" charset="0"/>
              </a:rPr>
              <a:t>Collage artwork can be simple or more detailed, depending on the shapes and techniques you use.</a:t>
            </a:r>
          </a:p>
          <a:p>
            <a:pPr marL="0" indent="0">
              <a:lnSpc>
                <a:spcPct val="100000"/>
              </a:lnSpc>
              <a:buNone/>
            </a:pPr>
            <a:endParaRPr lang="en-GB" sz="2400" dirty="0">
              <a:solidFill>
                <a:schemeClr val="bg1"/>
              </a:solidFill>
              <a:latin typeface="Calibri" panose="020F0502020204030204" pitchFamily="34" charset="0"/>
              <a:cs typeface="Calibri" panose="020F0502020204030204" pitchFamily="34" charset="0"/>
            </a:endParaRPr>
          </a:p>
          <a:p>
            <a:pPr marL="0" indent="0">
              <a:lnSpc>
                <a:spcPct val="100000"/>
              </a:lnSpc>
              <a:buNone/>
            </a:pPr>
            <a:r>
              <a:rPr lang="en-GB" sz="2400" dirty="0">
                <a:solidFill>
                  <a:schemeClr val="bg1"/>
                </a:solidFill>
                <a:latin typeface="Calibri" panose="020F0502020204030204" pitchFamily="34" charset="0"/>
                <a:cs typeface="Calibri" panose="020F0502020204030204" pitchFamily="34" charset="0"/>
              </a:rPr>
              <a:t>Folding, bending, rolling, curling and layering shapes can create a 3D effect.</a:t>
            </a:r>
          </a:p>
          <a:p>
            <a:pPr marL="0" indent="0">
              <a:lnSpc>
                <a:spcPct val="100000"/>
              </a:lnSpc>
              <a:buNone/>
            </a:pPr>
            <a:endParaRPr lang="en-GB" sz="2400" dirty="0">
              <a:solidFill>
                <a:schemeClr val="bg1"/>
              </a:solidFill>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0760E879-E58A-BC17-5BD7-6C22D134C16E}"/>
              </a:ext>
            </a:extLst>
          </p:cNvPr>
          <p:cNvSpPr txBox="1"/>
          <p:nvPr/>
        </p:nvSpPr>
        <p:spPr>
          <a:xfrm>
            <a:off x="3128211" y="-489466"/>
            <a:ext cx="6256420" cy="369332"/>
          </a:xfrm>
          <a:prstGeom prst="rect">
            <a:avLst/>
          </a:prstGeom>
          <a:noFill/>
        </p:spPr>
        <p:txBody>
          <a:bodyPr wrap="square">
            <a:spAutoFit/>
          </a:bodyPr>
          <a:lstStyle/>
          <a:p>
            <a:r>
              <a:rPr lang="en-GB" dirty="0">
                <a:solidFill>
                  <a:srgbClr val="000000"/>
                </a:solidFill>
                <a:effectLst/>
                <a:latin typeface="Calibri" panose="020F0502020204030204" pitchFamily="34" charset="0"/>
              </a:rPr>
              <a:t> </a:t>
            </a:r>
            <a:endParaRPr lang="en-US" dirty="0">
              <a:latin typeface="Calibri" panose="020F0502020204030204" pitchFamily="34" charset="0"/>
            </a:endParaRPr>
          </a:p>
        </p:txBody>
      </p:sp>
      <p:pic>
        <p:nvPicPr>
          <p:cNvPr id="3" name="Picture Placeholder 14">
            <a:extLst>
              <a:ext uri="{FF2B5EF4-FFF2-40B4-BE49-F238E27FC236}">
                <a16:creationId xmlns:a16="http://schemas.microsoft.com/office/drawing/2014/main" id="{1777AE64-E3FA-9089-676F-7B5343FA48AA}"/>
              </a:ext>
            </a:extLst>
          </p:cNvPr>
          <p:cNvPicPr>
            <a:picLocks noChangeAspect="1"/>
          </p:cNvPicPr>
          <p:nvPr/>
        </p:nvPicPr>
        <p:blipFill>
          <a:blip r:embed="rId3" cstate="hqprint">
            <a:extLst>
              <a:ext uri="{28A0092B-C50C-407E-A947-70E740481C1C}">
                <a14:useLocalDpi xmlns:a14="http://schemas.microsoft.com/office/drawing/2010/main"/>
              </a:ext>
            </a:extLst>
          </a:blip>
          <a:srcRect t="-14466" r="-5847" b="-5636"/>
          <a:stretch>
            <a:fillRect/>
          </a:stretch>
        </p:blipFill>
        <p:spPr>
          <a:xfrm>
            <a:off x="6715882" y="-993294"/>
            <a:ext cx="8246718" cy="8246718"/>
          </a:xfrm>
          <a:prstGeom prst="ellipse">
            <a:avLst/>
          </a:prstGeom>
        </p:spPr>
      </p:pic>
    </p:spTree>
    <p:extLst>
      <p:ext uri="{BB962C8B-B14F-4D97-AF65-F5344CB8AC3E}">
        <p14:creationId xmlns:p14="http://schemas.microsoft.com/office/powerpoint/2010/main" val="9015592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29C330D0-EC3A-B174-64D8-A08474F0B30C}"/>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01511C2E-DA3E-C97F-CB72-2E5CDCCAE0E4}"/>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7A8068B6-530A-1BAD-5119-505D3D311613}"/>
              </a:ext>
            </a:extLst>
          </p:cNvPr>
          <p:cNvSpPr>
            <a:spLocks noGrp="1"/>
          </p:cNvSpPr>
          <p:nvPr>
            <p:ph type="dt" sz="half" idx="10"/>
          </p:nvPr>
        </p:nvSpPr>
        <p:spPr/>
        <p:txBody>
          <a:bodyPr/>
          <a:lstStyle/>
          <a:p>
            <a:fld id="{28CC19E4-4D34-C84F-A679-98E10E83CBBE}" type="datetime1">
              <a:rPr lang="fr-FR" smtClean="0"/>
              <a:t>12/08/2025</a:t>
            </a:fld>
            <a:endParaRPr lang="fr-FR"/>
          </a:p>
        </p:txBody>
      </p:sp>
      <p:sp>
        <p:nvSpPr>
          <p:cNvPr id="7" name="Segnaposto numero diapositiva 6">
            <a:extLst>
              <a:ext uri="{FF2B5EF4-FFF2-40B4-BE49-F238E27FC236}">
                <a16:creationId xmlns:a16="http://schemas.microsoft.com/office/drawing/2014/main" id="{4D84D5B8-F510-B6D9-5D96-2A782BE379F2}"/>
              </a:ext>
            </a:extLst>
          </p:cNvPr>
          <p:cNvSpPr>
            <a:spLocks noGrp="1"/>
          </p:cNvSpPr>
          <p:nvPr>
            <p:ph type="sldNum" sz="quarter" idx="12"/>
          </p:nvPr>
        </p:nvSpPr>
        <p:spPr/>
        <p:txBody>
          <a:bodyPr/>
          <a:lstStyle/>
          <a:p>
            <a:fld id="{3686A617-C4D3-4D9A-8A46-533505A69CB9}" type="slidenum">
              <a:rPr lang="fr-FR" smtClean="0"/>
              <a:pPr/>
              <a:t>17</a:t>
            </a:fld>
            <a:endParaRPr lang="fr-FR"/>
          </a:p>
        </p:txBody>
      </p:sp>
      <p:sp>
        <p:nvSpPr>
          <p:cNvPr id="12" name="Titolo 6">
            <a:extLst>
              <a:ext uri="{FF2B5EF4-FFF2-40B4-BE49-F238E27FC236}">
                <a16:creationId xmlns:a16="http://schemas.microsoft.com/office/drawing/2014/main" id="{832FA0BC-FA06-5C27-B5DD-7F4B0C002AD6}"/>
              </a:ext>
            </a:extLst>
          </p:cNvPr>
          <p:cNvSpPr txBox="1">
            <a:spLocks/>
          </p:cNvSpPr>
          <p:nvPr/>
        </p:nvSpPr>
        <p:spPr>
          <a:xfrm>
            <a:off x="335360" y="950943"/>
            <a:ext cx="8638309" cy="620763"/>
          </a:xfrm>
          <a:prstGeom prst="rect">
            <a:avLst/>
          </a:prstGeom>
        </p:spPr>
        <p:txBody>
          <a:bodyPr lIns="91440" tIns="45720" rIns="91440" bIns="45720" anchor="t"/>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chemeClr val="bg1"/>
                </a:solidFill>
                <a:latin typeface="Calibri"/>
                <a:ea typeface="Calibri"/>
                <a:cs typeface="Calibri"/>
              </a:rPr>
              <a:t>Take </a:t>
            </a:r>
            <a:r>
              <a:rPr lang="it-IT" dirty="0" err="1">
                <a:solidFill>
                  <a:schemeClr val="bg1"/>
                </a:solidFill>
                <a:latin typeface="Calibri"/>
                <a:ea typeface="Calibri"/>
                <a:cs typeface="Calibri"/>
              </a:rPr>
              <a:t>inspiration</a:t>
            </a:r>
            <a:r>
              <a:rPr lang="it-IT" dirty="0">
                <a:solidFill>
                  <a:schemeClr val="bg1"/>
                </a:solidFill>
                <a:latin typeface="Calibri"/>
                <a:ea typeface="Calibri"/>
                <a:cs typeface="Calibri"/>
              </a:rPr>
              <a:t> from nature</a:t>
            </a:r>
          </a:p>
        </p:txBody>
      </p:sp>
      <p:sp>
        <p:nvSpPr>
          <p:cNvPr id="2" name="Content Placeholder 2">
            <a:extLst>
              <a:ext uri="{FF2B5EF4-FFF2-40B4-BE49-F238E27FC236}">
                <a16:creationId xmlns:a16="http://schemas.microsoft.com/office/drawing/2014/main" id="{4336FD4C-EA1E-A21F-AA35-819C6B4A52B2}"/>
              </a:ext>
            </a:extLst>
          </p:cNvPr>
          <p:cNvSpPr txBox="1">
            <a:spLocks/>
          </p:cNvSpPr>
          <p:nvPr/>
        </p:nvSpPr>
        <p:spPr>
          <a:xfrm>
            <a:off x="334962" y="2022736"/>
            <a:ext cx="6017711" cy="375521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400" dirty="0">
                <a:solidFill>
                  <a:schemeClr val="bg1"/>
                </a:solidFill>
                <a:latin typeface="Calibri"/>
                <a:ea typeface="Calibri"/>
                <a:cs typeface="Calibri"/>
              </a:rPr>
              <a:t>It's time to decide on what will feature in your paper collage picture.</a:t>
            </a:r>
            <a:endParaRPr lang="en-US" sz="2400" dirty="0">
              <a:solidFill>
                <a:schemeClr val="bg1"/>
              </a:solidFill>
              <a:latin typeface="Calibri"/>
              <a:ea typeface="Calibri"/>
              <a:cs typeface="Calibri"/>
            </a:endParaRPr>
          </a:p>
          <a:p>
            <a:pPr marL="0" indent="0">
              <a:lnSpc>
                <a:spcPct val="100000"/>
              </a:lnSpc>
              <a:buNone/>
            </a:pPr>
            <a:endParaRPr lang="en-US" sz="2400" dirty="0">
              <a:solidFill>
                <a:schemeClr val="bg1"/>
              </a:solidFill>
              <a:latin typeface="Calibri" panose="020F0502020204030204" pitchFamily="34" charset="0"/>
              <a:cs typeface="Calibri" panose="020F0502020204030204" pitchFamily="34" charset="0"/>
            </a:endParaRPr>
          </a:p>
          <a:p>
            <a:pPr marL="0" indent="0">
              <a:lnSpc>
                <a:spcPct val="100000"/>
              </a:lnSpc>
              <a:buNone/>
            </a:pPr>
            <a:r>
              <a:rPr lang="en-US" sz="2400" dirty="0">
                <a:solidFill>
                  <a:schemeClr val="bg1"/>
                </a:solidFill>
                <a:latin typeface="Calibri" panose="020F0502020204030204" pitchFamily="34" charset="0"/>
                <a:cs typeface="Calibri" panose="020F0502020204030204" pitchFamily="34" charset="0"/>
              </a:rPr>
              <a:t>Take inspiration from nature and the world around you. That might be wild animals, the beach or the ocean, tropical flowers, mountains, ponds, rivers and lakes, fruit and vegetables, or the forest.</a:t>
            </a:r>
          </a:p>
        </p:txBody>
      </p:sp>
      <p:sp>
        <p:nvSpPr>
          <p:cNvPr id="4" name="TextBox 3">
            <a:extLst>
              <a:ext uri="{FF2B5EF4-FFF2-40B4-BE49-F238E27FC236}">
                <a16:creationId xmlns:a16="http://schemas.microsoft.com/office/drawing/2014/main" id="{A4AC09ED-9350-23A8-08A5-1937AD569666}"/>
              </a:ext>
            </a:extLst>
          </p:cNvPr>
          <p:cNvSpPr txBox="1"/>
          <p:nvPr/>
        </p:nvSpPr>
        <p:spPr>
          <a:xfrm>
            <a:off x="3128211" y="-489466"/>
            <a:ext cx="6256420" cy="369332"/>
          </a:xfrm>
          <a:prstGeom prst="rect">
            <a:avLst/>
          </a:prstGeom>
          <a:noFill/>
        </p:spPr>
        <p:txBody>
          <a:bodyPr wrap="square">
            <a:spAutoFit/>
          </a:bodyPr>
          <a:lstStyle/>
          <a:p>
            <a:r>
              <a:rPr lang="en-GB" dirty="0">
                <a:solidFill>
                  <a:srgbClr val="000000"/>
                </a:solidFill>
                <a:effectLst/>
                <a:latin typeface="Calibri" panose="020F0502020204030204" pitchFamily="34" charset="0"/>
              </a:rPr>
              <a:t> </a:t>
            </a:r>
            <a:endParaRPr lang="en-US" dirty="0">
              <a:latin typeface="Calibri" panose="020F0502020204030204" pitchFamily="34" charset="0"/>
            </a:endParaRPr>
          </a:p>
        </p:txBody>
      </p:sp>
      <p:pic>
        <p:nvPicPr>
          <p:cNvPr id="9" name="Picture 8" descr="A pile of different colored pumpkins&#10;&#10;AI-generated content may be incorrect.">
            <a:extLst>
              <a:ext uri="{FF2B5EF4-FFF2-40B4-BE49-F238E27FC236}">
                <a16:creationId xmlns:a16="http://schemas.microsoft.com/office/drawing/2014/main" id="{A7E20E62-B93A-D78B-F0E8-3B94C78A1CF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081589" y="3630493"/>
            <a:ext cx="4114193" cy="2732081"/>
          </a:xfrm>
          <a:prstGeom prst="rect">
            <a:avLst/>
          </a:prstGeom>
        </p:spPr>
      </p:pic>
      <p:pic>
        <p:nvPicPr>
          <p:cNvPr id="15" name="Picture 14" descr="A close-up of a sunflower&#10;&#10;AI-generated content may be incorrect.">
            <a:extLst>
              <a:ext uri="{FF2B5EF4-FFF2-40B4-BE49-F238E27FC236}">
                <a16:creationId xmlns:a16="http://schemas.microsoft.com/office/drawing/2014/main" id="{3E0DBE7D-346F-FE2E-2680-74D14AACD877}"/>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6553866" y="2014666"/>
            <a:ext cx="3343170" cy="2303653"/>
          </a:xfrm>
          <a:prstGeom prst="rect">
            <a:avLst/>
          </a:prstGeom>
        </p:spPr>
      </p:pic>
      <p:pic>
        <p:nvPicPr>
          <p:cNvPr id="17" name="Picture 16" descr="Sun rays of light shining through clouds over mountains&#10;&#10;AI-generated content may be incorrect.">
            <a:extLst>
              <a:ext uri="{FF2B5EF4-FFF2-40B4-BE49-F238E27FC236}">
                <a16:creationId xmlns:a16="http://schemas.microsoft.com/office/drawing/2014/main" id="{8C91CF84-013F-1460-B961-0803686AEAE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611144" y="2620906"/>
            <a:ext cx="3769910" cy="1725911"/>
          </a:xfrm>
          <a:prstGeom prst="rect">
            <a:avLst/>
          </a:prstGeom>
        </p:spPr>
      </p:pic>
      <p:pic>
        <p:nvPicPr>
          <p:cNvPr id="19" name="Picture 18" descr="A group of colorful parrots&#10;&#10;AI-generated content may be incorrect.">
            <a:extLst>
              <a:ext uri="{FF2B5EF4-FFF2-40B4-BE49-F238E27FC236}">
                <a16:creationId xmlns:a16="http://schemas.microsoft.com/office/drawing/2014/main" id="{B6A79DB4-DB6F-C98E-2AB3-22577B950D69}"/>
              </a:ext>
            </a:extLst>
          </p:cNvPr>
          <p:cNvPicPr>
            <a:picLocks noChangeAspect="1"/>
          </p:cNvPicPr>
          <p:nvPr/>
        </p:nvPicPr>
        <p:blipFill>
          <a:blip r:embed="rId6" cstate="hqprint">
            <a:extLst>
              <a:ext uri="{28A0092B-C50C-407E-A947-70E740481C1C}">
                <a14:useLocalDpi xmlns:a14="http://schemas.microsoft.com/office/drawing/2010/main"/>
              </a:ext>
            </a:extLst>
          </a:blip>
          <a:srcRect/>
          <a:stretch>
            <a:fillRect/>
          </a:stretch>
        </p:blipFill>
        <p:spPr>
          <a:xfrm>
            <a:off x="6553866" y="4161467"/>
            <a:ext cx="2110189" cy="2229605"/>
          </a:xfrm>
          <a:prstGeom prst="rect">
            <a:avLst/>
          </a:prstGeom>
        </p:spPr>
      </p:pic>
      <p:pic>
        <p:nvPicPr>
          <p:cNvPr id="21" name="Picture 20" descr="A beach with palm trees and blue water&#10;&#10;AI-generated content may be incorrect.">
            <a:extLst>
              <a:ext uri="{FF2B5EF4-FFF2-40B4-BE49-F238E27FC236}">
                <a16:creationId xmlns:a16="http://schemas.microsoft.com/office/drawing/2014/main" id="{9725732B-0BC0-B066-D108-FD88C4ECC311}"/>
              </a:ext>
            </a:extLst>
          </p:cNvPr>
          <p:cNvPicPr>
            <a:picLocks noChangeAspect="1"/>
          </p:cNvPicPr>
          <p:nvPr/>
        </p:nvPicPr>
        <p:blipFill>
          <a:blip r:embed="rId7" cstate="hqprint">
            <a:extLst>
              <a:ext uri="{28A0092B-C50C-407E-A947-70E740481C1C}">
                <a14:useLocalDpi xmlns:a14="http://schemas.microsoft.com/office/drawing/2010/main"/>
              </a:ext>
            </a:extLst>
          </a:blip>
          <a:srcRect/>
          <a:stretch>
            <a:fillRect/>
          </a:stretch>
        </p:blipFill>
        <p:spPr>
          <a:xfrm>
            <a:off x="8626902" y="-29589"/>
            <a:ext cx="4177553" cy="2734735"/>
          </a:xfrm>
          <a:prstGeom prst="rect">
            <a:avLst/>
          </a:prstGeom>
        </p:spPr>
      </p:pic>
      <p:pic>
        <p:nvPicPr>
          <p:cNvPr id="23" name="Picture 22" descr="A mountain with trees in the background&#10;&#10;AI-generated content may be incorrect.">
            <a:extLst>
              <a:ext uri="{FF2B5EF4-FFF2-40B4-BE49-F238E27FC236}">
                <a16:creationId xmlns:a16="http://schemas.microsoft.com/office/drawing/2014/main" id="{2821C23F-6B6B-E848-5C4F-9E8B78524A1F}"/>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6553866" y="2752"/>
            <a:ext cx="3058492" cy="2011914"/>
          </a:xfrm>
          <a:prstGeom prst="rect">
            <a:avLst/>
          </a:prstGeom>
        </p:spPr>
      </p:pic>
    </p:spTree>
    <p:extLst>
      <p:ext uri="{BB962C8B-B14F-4D97-AF65-F5344CB8AC3E}">
        <p14:creationId xmlns:p14="http://schemas.microsoft.com/office/powerpoint/2010/main" val="929267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800" decel="100000"/>
                                        <p:tgtEl>
                                          <p:spTgt spid="21"/>
                                        </p:tgtEl>
                                      </p:cBhvr>
                                    </p:animEffect>
                                    <p:anim calcmode="lin" valueType="num">
                                      <p:cBhvr>
                                        <p:cTn id="8" dur="800" decel="100000" fill="hold"/>
                                        <p:tgtEl>
                                          <p:spTgt spid="21"/>
                                        </p:tgtEl>
                                        <p:attrNameLst>
                                          <p:attrName>style.rotation</p:attrName>
                                        </p:attrNameLst>
                                      </p:cBhvr>
                                      <p:tavLst>
                                        <p:tav tm="0">
                                          <p:val>
                                            <p:fltVal val="-90"/>
                                          </p:val>
                                        </p:tav>
                                        <p:tav tm="100000">
                                          <p:val>
                                            <p:fltVal val="0"/>
                                          </p:val>
                                        </p:tav>
                                      </p:tavLst>
                                    </p:anim>
                                    <p:anim calcmode="lin" valueType="num">
                                      <p:cBhvr>
                                        <p:cTn id="9" dur="800" decel="100000" fill="hold"/>
                                        <p:tgtEl>
                                          <p:spTgt spid="21"/>
                                        </p:tgtEl>
                                        <p:attrNameLst>
                                          <p:attrName>ppt_x</p:attrName>
                                        </p:attrNameLst>
                                      </p:cBhvr>
                                      <p:tavLst>
                                        <p:tav tm="0">
                                          <p:val>
                                            <p:strVal val="#ppt_x+0.4"/>
                                          </p:val>
                                        </p:tav>
                                        <p:tav tm="100000">
                                          <p:val>
                                            <p:strVal val="#ppt_x-0.05"/>
                                          </p:val>
                                        </p:tav>
                                      </p:tavLst>
                                    </p:anim>
                                    <p:anim calcmode="lin" valueType="num">
                                      <p:cBhvr>
                                        <p:cTn id="10" dur="800" decel="100000" fill="hold"/>
                                        <p:tgtEl>
                                          <p:spTgt spid="2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800" decel="100000"/>
                                        <p:tgtEl>
                                          <p:spTgt spid="23"/>
                                        </p:tgtEl>
                                      </p:cBhvr>
                                    </p:animEffect>
                                    <p:anim calcmode="lin" valueType="num">
                                      <p:cBhvr>
                                        <p:cTn id="17" dur="800" decel="100000" fill="hold"/>
                                        <p:tgtEl>
                                          <p:spTgt spid="23"/>
                                        </p:tgtEl>
                                        <p:attrNameLst>
                                          <p:attrName>style.rotation</p:attrName>
                                        </p:attrNameLst>
                                      </p:cBhvr>
                                      <p:tavLst>
                                        <p:tav tm="0">
                                          <p:val>
                                            <p:fltVal val="-90"/>
                                          </p:val>
                                        </p:tav>
                                        <p:tav tm="100000">
                                          <p:val>
                                            <p:fltVal val="0"/>
                                          </p:val>
                                        </p:tav>
                                      </p:tavLst>
                                    </p:anim>
                                    <p:anim calcmode="lin" valueType="num">
                                      <p:cBhvr>
                                        <p:cTn id="18" dur="800" decel="100000" fill="hold"/>
                                        <p:tgtEl>
                                          <p:spTgt spid="23"/>
                                        </p:tgtEl>
                                        <p:attrNameLst>
                                          <p:attrName>ppt_x</p:attrName>
                                        </p:attrNameLst>
                                      </p:cBhvr>
                                      <p:tavLst>
                                        <p:tav tm="0">
                                          <p:val>
                                            <p:strVal val="#ppt_x+0.4"/>
                                          </p:val>
                                        </p:tav>
                                        <p:tav tm="100000">
                                          <p:val>
                                            <p:strVal val="#ppt_x-0.05"/>
                                          </p:val>
                                        </p:tav>
                                      </p:tavLst>
                                    </p:anim>
                                    <p:anim calcmode="lin" valueType="num">
                                      <p:cBhvr>
                                        <p:cTn id="19" dur="800" decel="100000" fill="hold"/>
                                        <p:tgtEl>
                                          <p:spTgt spid="23"/>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800" decel="100000"/>
                                        <p:tgtEl>
                                          <p:spTgt spid="15"/>
                                        </p:tgtEl>
                                      </p:cBhvr>
                                    </p:animEffect>
                                    <p:anim calcmode="lin" valueType="num">
                                      <p:cBhvr>
                                        <p:cTn id="26" dur="800" decel="100000" fill="hold"/>
                                        <p:tgtEl>
                                          <p:spTgt spid="15"/>
                                        </p:tgtEl>
                                        <p:attrNameLst>
                                          <p:attrName>style.rotation</p:attrName>
                                        </p:attrNameLst>
                                      </p:cBhvr>
                                      <p:tavLst>
                                        <p:tav tm="0">
                                          <p:val>
                                            <p:fltVal val="-90"/>
                                          </p:val>
                                        </p:tav>
                                        <p:tav tm="100000">
                                          <p:val>
                                            <p:fltVal val="0"/>
                                          </p:val>
                                        </p:tav>
                                      </p:tavLst>
                                    </p:anim>
                                    <p:anim calcmode="lin" valueType="num">
                                      <p:cBhvr>
                                        <p:cTn id="27" dur="800" decel="100000" fill="hold"/>
                                        <p:tgtEl>
                                          <p:spTgt spid="15"/>
                                        </p:tgtEl>
                                        <p:attrNameLst>
                                          <p:attrName>ppt_x</p:attrName>
                                        </p:attrNameLst>
                                      </p:cBhvr>
                                      <p:tavLst>
                                        <p:tav tm="0">
                                          <p:val>
                                            <p:strVal val="#ppt_x+0.4"/>
                                          </p:val>
                                        </p:tav>
                                        <p:tav tm="100000">
                                          <p:val>
                                            <p:strVal val="#ppt_x-0.05"/>
                                          </p:val>
                                        </p:tav>
                                      </p:tavLst>
                                    </p:anim>
                                    <p:anim calcmode="lin" valueType="num">
                                      <p:cBhvr>
                                        <p:cTn id="28" dur="800" decel="100000" fill="hold"/>
                                        <p:tgtEl>
                                          <p:spTgt spid="15"/>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800" decel="100000"/>
                                        <p:tgtEl>
                                          <p:spTgt spid="17"/>
                                        </p:tgtEl>
                                      </p:cBhvr>
                                    </p:animEffect>
                                    <p:anim calcmode="lin" valueType="num">
                                      <p:cBhvr>
                                        <p:cTn id="35" dur="800" decel="100000" fill="hold"/>
                                        <p:tgtEl>
                                          <p:spTgt spid="17"/>
                                        </p:tgtEl>
                                        <p:attrNameLst>
                                          <p:attrName>style.rotation</p:attrName>
                                        </p:attrNameLst>
                                      </p:cBhvr>
                                      <p:tavLst>
                                        <p:tav tm="0">
                                          <p:val>
                                            <p:fltVal val="-90"/>
                                          </p:val>
                                        </p:tav>
                                        <p:tav tm="100000">
                                          <p:val>
                                            <p:fltVal val="0"/>
                                          </p:val>
                                        </p:tav>
                                      </p:tavLst>
                                    </p:anim>
                                    <p:anim calcmode="lin" valueType="num">
                                      <p:cBhvr>
                                        <p:cTn id="36" dur="800" decel="100000" fill="hold"/>
                                        <p:tgtEl>
                                          <p:spTgt spid="17"/>
                                        </p:tgtEl>
                                        <p:attrNameLst>
                                          <p:attrName>ppt_x</p:attrName>
                                        </p:attrNameLst>
                                      </p:cBhvr>
                                      <p:tavLst>
                                        <p:tav tm="0">
                                          <p:val>
                                            <p:strVal val="#ppt_x+0.4"/>
                                          </p:val>
                                        </p:tav>
                                        <p:tav tm="100000">
                                          <p:val>
                                            <p:strVal val="#ppt_x-0.05"/>
                                          </p:val>
                                        </p:tav>
                                      </p:tavLst>
                                    </p:anim>
                                    <p:anim calcmode="lin" valueType="num">
                                      <p:cBhvr>
                                        <p:cTn id="37" dur="800" decel="100000" fill="hold"/>
                                        <p:tgtEl>
                                          <p:spTgt spid="17"/>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30" presetClass="entr" presetSubtype="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800" decel="100000"/>
                                        <p:tgtEl>
                                          <p:spTgt spid="9"/>
                                        </p:tgtEl>
                                      </p:cBhvr>
                                    </p:animEffect>
                                    <p:anim calcmode="lin" valueType="num">
                                      <p:cBhvr>
                                        <p:cTn id="44" dur="800" decel="100000" fill="hold"/>
                                        <p:tgtEl>
                                          <p:spTgt spid="9"/>
                                        </p:tgtEl>
                                        <p:attrNameLst>
                                          <p:attrName>style.rotation</p:attrName>
                                        </p:attrNameLst>
                                      </p:cBhvr>
                                      <p:tavLst>
                                        <p:tav tm="0">
                                          <p:val>
                                            <p:fltVal val="-90"/>
                                          </p:val>
                                        </p:tav>
                                        <p:tav tm="100000">
                                          <p:val>
                                            <p:fltVal val="0"/>
                                          </p:val>
                                        </p:tav>
                                      </p:tavLst>
                                    </p:anim>
                                    <p:anim calcmode="lin" valueType="num">
                                      <p:cBhvr>
                                        <p:cTn id="45" dur="800" decel="100000" fill="hold"/>
                                        <p:tgtEl>
                                          <p:spTgt spid="9"/>
                                        </p:tgtEl>
                                        <p:attrNameLst>
                                          <p:attrName>ppt_x</p:attrName>
                                        </p:attrNameLst>
                                      </p:cBhvr>
                                      <p:tavLst>
                                        <p:tav tm="0">
                                          <p:val>
                                            <p:strVal val="#ppt_x+0.4"/>
                                          </p:val>
                                        </p:tav>
                                        <p:tav tm="100000">
                                          <p:val>
                                            <p:strVal val="#ppt_x-0.05"/>
                                          </p:val>
                                        </p:tav>
                                      </p:tavLst>
                                    </p:anim>
                                    <p:anim calcmode="lin" valueType="num">
                                      <p:cBhvr>
                                        <p:cTn id="46" dur="800" decel="100000" fill="hold"/>
                                        <p:tgtEl>
                                          <p:spTgt spid="9"/>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par>
                          <p:cTn id="49" fill="hold">
                            <p:stCondLst>
                              <p:cond delay="5000"/>
                            </p:stCondLst>
                            <p:childTnLst>
                              <p:par>
                                <p:cTn id="50" presetID="30" presetClass="entr" presetSubtype="0"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800" decel="100000"/>
                                        <p:tgtEl>
                                          <p:spTgt spid="19"/>
                                        </p:tgtEl>
                                      </p:cBhvr>
                                    </p:animEffect>
                                    <p:anim calcmode="lin" valueType="num">
                                      <p:cBhvr>
                                        <p:cTn id="53" dur="800" decel="100000" fill="hold"/>
                                        <p:tgtEl>
                                          <p:spTgt spid="19"/>
                                        </p:tgtEl>
                                        <p:attrNameLst>
                                          <p:attrName>style.rotation</p:attrName>
                                        </p:attrNameLst>
                                      </p:cBhvr>
                                      <p:tavLst>
                                        <p:tav tm="0">
                                          <p:val>
                                            <p:fltVal val="-90"/>
                                          </p:val>
                                        </p:tav>
                                        <p:tav tm="100000">
                                          <p:val>
                                            <p:fltVal val="0"/>
                                          </p:val>
                                        </p:tav>
                                      </p:tavLst>
                                    </p:anim>
                                    <p:anim calcmode="lin" valueType="num">
                                      <p:cBhvr>
                                        <p:cTn id="54" dur="800" decel="100000" fill="hold"/>
                                        <p:tgtEl>
                                          <p:spTgt spid="19"/>
                                        </p:tgtEl>
                                        <p:attrNameLst>
                                          <p:attrName>ppt_x</p:attrName>
                                        </p:attrNameLst>
                                      </p:cBhvr>
                                      <p:tavLst>
                                        <p:tav tm="0">
                                          <p:val>
                                            <p:strVal val="#ppt_x+0.4"/>
                                          </p:val>
                                        </p:tav>
                                        <p:tav tm="100000">
                                          <p:val>
                                            <p:strVal val="#ppt_x-0.05"/>
                                          </p:val>
                                        </p:tav>
                                      </p:tavLst>
                                    </p:anim>
                                    <p:anim calcmode="lin" valueType="num">
                                      <p:cBhvr>
                                        <p:cTn id="55" dur="800" decel="100000" fill="hold"/>
                                        <p:tgtEl>
                                          <p:spTgt spid="19"/>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A1449"/>
        </a:solidFill>
        <a:effectLst/>
      </p:bgPr>
    </p:bg>
    <p:spTree>
      <p:nvGrpSpPr>
        <p:cNvPr id="1" name="">
          <a:extLst>
            <a:ext uri="{FF2B5EF4-FFF2-40B4-BE49-F238E27FC236}">
              <a16:creationId xmlns:a16="http://schemas.microsoft.com/office/drawing/2014/main" id="{9E0E8F11-0B4C-16CE-6FC0-3E051476544B}"/>
            </a:ext>
          </a:extLst>
        </p:cNvPr>
        <p:cNvGrpSpPr/>
        <p:nvPr/>
      </p:nvGrpSpPr>
      <p:grpSpPr>
        <a:xfrm>
          <a:off x="0" y="0"/>
          <a:ext cx="0" cy="0"/>
          <a:chOff x="0" y="0"/>
          <a:chExt cx="0" cy="0"/>
        </a:xfrm>
      </p:grpSpPr>
      <p:sp>
        <p:nvSpPr>
          <p:cNvPr id="5" name="Segnaposto piè di pagina 4">
            <a:extLst>
              <a:ext uri="{FF2B5EF4-FFF2-40B4-BE49-F238E27FC236}">
                <a16:creationId xmlns:a16="http://schemas.microsoft.com/office/drawing/2014/main" id="{3C159C7A-BADE-1EEA-AA58-DF386B60573E}"/>
              </a:ext>
            </a:extLst>
          </p:cNvPr>
          <p:cNvSpPr>
            <a:spLocks noGrp="1"/>
          </p:cNvSpPr>
          <p:nvPr>
            <p:ph type="ftr" sz="quarter" idx="11"/>
          </p:nvPr>
        </p:nvSpPr>
        <p:spPr/>
        <p:txBody>
          <a:bodyPr/>
          <a:lstStyle/>
          <a:p>
            <a:r>
              <a:rPr lang="en-US"/>
              <a:t>REY® is a registered brand of Sylvamo® Corporation - All rights reserved</a:t>
            </a:r>
          </a:p>
        </p:txBody>
      </p:sp>
      <p:sp>
        <p:nvSpPr>
          <p:cNvPr id="6" name="Segnaposto data 5">
            <a:extLst>
              <a:ext uri="{FF2B5EF4-FFF2-40B4-BE49-F238E27FC236}">
                <a16:creationId xmlns:a16="http://schemas.microsoft.com/office/drawing/2014/main" id="{9F737ED8-1879-A443-EF87-54C039606FFB}"/>
              </a:ext>
            </a:extLst>
          </p:cNvPr>
          <p:cNvSpPr>
            <a:spLocks noGrp="1"/>
          </p:cNvSpPr>
          <p:nvPr>
            <p:ph type="dt" sz="half" idx="10"/>
          </p:nvPr>
        </p:nvSpPr>
        <p:spPr/>
        <p:txBody>
          <a:bodyPr/>
          <a:lstStyle/>
          <a:p>
            <a:fld id="{28CC19E4-4D34-C84F-A679-98E10E83CBBE}" type="datetime1">
              <a:rPr lang="fr-FR" smtClean="0"/>
              <a:t>12/08/2025</a:t>
            </a:fld>
            <a:endParaRPr lang="fr-FR"/>
          </a:p>
        </p:txBody>
      </p:sp>
      <p:sp>
        <p:nvSpPr>
          <p:cNvPr id="7" name="Segnaposto numero diapositiva 6">
            <a:extLst>
              <a:ext uri="{FF2B5EF4-FFF2-40B4-BE49-F238E27FC236}">
                <a16:creationId xmlns:a16="http://schemas.microsoft.com/office/drawing/2014/main" id="{A0B5A7A0-2D67-7F57-466F-2C62916BBAC2}"/>
              </a:ext>
            </a:extLst>
          </p:cNvPr>
          <p:cNvSpPr>
            <a:spLocks noGrp="1"/>
          </p:cNvSpPr>
          <p:nvPr>
            <p:ph type="sldNum" sz="quarter" idx="12"/>
          </p:nvPr>
        </p:nvSpPr>
        <p:spPr/>
        <p:txBody>
          <a:bodyPr/>
          <a:lstStyle/>
          <a:p>
            <a:fld id="{3686A617-C4D3-4D9A-8A46-533505A69CB9}" type="slidenum">
              <a:rPr lang="fr-FR" smtClean="0"/>
              <a:pPr/>
              <a:t>18</a:t>
            </a:fld>
            <a:endParaRPr lang="fr-FR"/>
          </a:p>
        </p:txBody>
      </p:sp>
      <p:sp>
        <p:nvSpPr>
          <p:cNvPr id="12" name="Titolo 6">
            <a:extLst>
              <a:ext uri="{FF2B5EF4-FFF2-40B4-BE49-F238E27FC236}">
                <a16:creationId xmlns:a16="http://schemas.microsoft.com/office/drawing/2014/main" id="{DBF9A45C-0783-B047-75F9-5243D803FFF9}"/>
              </a:ext>
            </a:extLst>
          </p:cNvPr>
          <p:cNvSpPr txBox="1">
            <a:spLocks/>
          </p:cNvSpPr>
          <p:nvPr/>
        </p:nvSpPr>
        <p:spPr>
          <a:xfrm>
            <a:off x="335360" y="950943"/>
            <a:ext cx="8638309" cy="62076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it-IT" dirty="0">
                <a:solidFill>
                  <a:schemeClr val="bg1"/>
                </a:solidFill>
                <a:latin typeface="Calibri" panose="020F0502020204030204" pitchFamily="34" charset="0"/>
              </a:rPr>
              <a:t>Colour and </a:t>
            </a:r>
            <a:r>
              <a:rPr lang="it-IT" dirty="0" err="1">
                <a:solidFill>
                  <a:schemeClr val="bg1"/>
                </a:solidFill>
                <a:latin typeface="Calibri" panose="020F0502020204030204" pitchFamily="34" charset="0"/>
              </a:rPr>
              <a:t>composition</a:t>
            </a:r>
            <a:endParaRPr lang="it-IT" dirty="0">
              <a:solidFill>
                <a:schemeClr val="bg1"/>
              </a:solidFill>
              <a:latin typeface="Calibri" panose="020F0502020204030204" pitchFamily="34" charset="0"/>
            </a:endParaRPr>
          </a:p>
        </p:txBody>
      </p:sp>
      <p:sp>
        <p:nvSpPr>
          <p:cNvPr id="2" name="Content Placeholder 2">
            <a:extLst>
              <a:ext uri="{FF2B5EF4-FFF2-40B4-BE49-F238E27FC236}">
                <a16:creationId xmlns:a16="http://schemas.microsoft.com/office/drawing/2014/main" id="{C5D196D9-3507-58A3-0AE8-32F2435A5390}"/>
              </a:ext>
            </a:extLst>
          </p:cNvPr>
          <p:cNvSpPr txBox="1">
            <a:spLocks/>
          </p:cNvSpPr>
          <p:nvPr/>
        </p:nvSpPr>
        <p:spPr>
          <a:xfrm>
            <a:off x="334963" y="1736725"/>
            <a:ext cx="6590493" cy="453046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400" dirty="0">
                <a:solidFill>
                  <a:schemeClr val="bg1"/>
                </a:solidFill>
                <a:latin typeface="Calibri" panose="020F0502020204030204" pitchFamily="34" charset="0"/>
                <a:cs typeface="Calibri" panose="020F0502020204030204" pitchFamily="34" charset="0"/>
              </a:rPr>
              <a:t>Think about the range of </a:t>
            </a:r>
            <a:r>
              <a:rPr lang="en-GB" sz="2400" b="1" dirty="0">
                <a:solidFill>
                  <a:schemeClr val="bg1"/>
                </a:solidFill>
                <a:latin typeface="Calibri" panose="020F0502020204030204" pitchFamily="34" charset="0"/>
                <a:cs typeface="Calibri" panose="020F0502020204030204" pitchFamily="34" charset="0"/>
              </a:rPr>
              <a:t>colours</a:t>
            </a:r>
            <a:r>
              <a:rPr lang="en-GB" sz="2400" dirty="0">
                <a:solidFill>
                  <a:schemeClr val="bg1"/>
                </a:solidFill>
                <a:latin typeface="Calibri" panose="020F0502020204030204" pitchFamily="34" charset="0"/>
                <a:cs typeface="Calibri" panose="020F0502020204030204" pitchFamily="34" charset="0"/>
              </a:rPr>
              <a:t> you want to include in your picture. Do you want to use realistic colours or do you want your artwork to be more abstract? Do the colours you have chosen look good together?</a:t>
            </a:r>
          </a:p>
          <a:p>
            <a:pPr marL="0" indent="0">
              <a:lnSpc>
                <a:spcPct val="100000"/>
              </a:lnSpc>
              <a:buNone/>
            </a:pPr>
            <a:endParaRPr lang="en-GB" sz="2400" dirty="0">
              <a:solidFill>
                <a:schemeClr val="bg1"/>
              </a:solidFill>
              <a:latin typeface="Calibri" panose="020F0502020204030204" pitchFamily="34" charset="0"/>
              <a:cs typeface="Calibri" panose="020F0502020204030204" pitchFamily="34" charset="0"/>
            </a:endParaRPr>
          </a:p>
          <a:p>
            <a:pPr marL="0" indent="0">
              <a:lnSpc>
                <a:spcPct val="100000"/>
              </a:lnSpc>
              <a:buNone/>
            </a:pPr>
            <a:r>
              <a:rPr lang="en-GB" sz="2400" dirty="0">
                <a:solidFill>
                  <a:schemeClr val="bg1"/>
                </a:solidFill>
                <a:latin typeface="Calibri" panose="020F0502020204030204" pitchFamily="34" charset="0"/>
                <a:cs typeface="Calibri" panose="020F0502020204030204" pitchFamily="34" charset="0"/>
              </a:rPr>
              <a:t>You'll also need to think carefully about where the shapes will all go and how they will fit in the space. This is called </a:t>
            </a:r>
            <a:r>
              <a:rPr lang="en-GB" sz="2400" b="1" dirty="0">
                <a:solidFill>
                  <a:schemeClr val="bg1"/>
                </a:solidFill>
                <a:latin typeface="Calibri" panose="020F0502020204030204" pitchFamily="34" charset="0"/>
                <a:cs typeface="Calibri" panose="020F0502020204030204" pitchFamily="34" charset="0"/>
              </a:rPr>
              <a:t>composition</a:t>
            </a:r>
            <a:r>
              <a:rPr lang="en-GB" sz="2400" dirty="0">
                <a:solidFill>
                  <a:schemeClr val="bg1"/>
                </a:solidFill>
                <a:latin typeface="Calibri" panose="020F0502020204030204" pitchFamily="34" charset="0"/>
                <a:cs typeface="Calibri" panose="020F0502020204030204" pitchFamily="34" charset="0"/>
              </a:rPr>
              <a:t>. Will they touch, overlap or be placed on top of each other? How much background will show?</a:t>
            </a:r>
          </a:p>
        </p:txBody>
      </p:sp>
      <p:sp>
        <p:nvSpPr>
          <p:cNvPr id="4" name="TextBox 3">
            <a:extLst>
              <a:ext uri="{FF2B5EF4-FFF2-40B4-BE49-F238E27FC236}">
                <a16:creationId xmlns:a16="http://schemas.microsoft.com/office/drawing/2014/main" id="{3205802D-5A45-DCCD-7B61-DB9CBA222E91}"/>
              </a:ext>
            </a:extLst>
          </p:cNvPr>
          <p:cNvSpPr txBox="1"/>
          <p:nvPr/>
        </p:nvSpPr>
        <p:spPr>
          <a:xfrm>
            <a:off x="3128211" y="-489466"/>
            <a:ext cx="6256420" cy="369332"/>
          </a:xfrm>
          <a:prstGeom prst="rect">
            <a:avLst/>
          </a:prstGeom>
          <a:noFill/>
        </p:spPr>
        <p:txBody>
          <a:bodyPr wrap="square">
            <a:spAutoFit/>
          </a:bodyPr>
          <a:lstStyle/>
          <a:p>
            <a:r>
              <a:rPr lang="en-GB" dirty="0">
                <a:solidFill>
                  <a:srgbClr val="000000"/>
                </a:solidFill>
                <a:effectLst/>
                <a:latin typeface="Calibri" panose="020F0502020204030204" pitchFamily="34" charset="0"/>
              </a:rPr>
              <a:t> </a:t>
            </a:r>
            <a:endParaRPr lang="en-US" dirty="0">
              <a:latin typeface="Calibri" panose="020F0502020204030204" pitchFamily="34" charset="0"/>
            </a:endParaRPr>
          </a:p>
        </p:txBody>
      </p:sp>
      <p:pic>
        <p:nvPicPr>
          <p:cNvPr id="3" name="Picture Placeholder 14">
            <a:extLst>
              <a:ext uri="{FF2B5EF4-FFF2-40B4-BE49-F238E27FC236}">
                <a16:creationId xmlns:a16="http://schemas.microsoft.com/office/drawing/2014/main" id="{D474400B-272A-1F5B-4BF8-2F19F762678F}"/>
              </a:ext>
            </a:extLst>
          </p:cNvPr>
          <p:cNvPicPr>
            <a:picLocks noChangeAspect="1"/>
          </p:cNvPicPr>
          <p:nvPr/>
        </p:nvPicPr>
        <p:blipFill>
          <a:blip r:embed="rId3" cstate="hqprint">
            <a:extLst>
              <a:ext uri="{28A0092B-C50C-407E-A947-70E740481C1C}">
                <a14:useLocalDpi xmlns:a14="http://schemas.microsoft.com/office/drawing/2010/main"/>
              </a:ext>
            </a:extLst>
          </a:blip>
          <a:srcRect t="-15300" r="-7753" b="-4499"/>
          <a:stretch>
            <a:fillRect/>
          </a:stretch>
        </p:blipFill>
        <p:spPr>
          <a:xfrm>
            <a:off x="7535863" y="-1053255"/>
            <a:ext cx="8246718" cy="8246718"/>
          </a:xfrm>
          <a:prstGeom prst="ellipse">
            <a:avLst/>
          </a:prstGeom>
        </p:spPr>
      </p:pic>
    </p:spTree>
    <p:extLst>
      <p:ext uri="{BB962C8B-B14F-4D97-AF65-F5344CB8AC3E}">
        <p14:creationId xmlns:p14="http://schemas.microsoft.com/office/powerpoint/2010/main" val="35566700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35FD30-A0CE-30BC-3300-EFCE65C191C6}"/>
            </a:ext>
          </a:extLst>
        </p:cNvPr>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F1C8D545-A9B6-0DA8-B3AE-21815D17E13B}"/>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AC49EE18-0374-1A0F-2908-9E3C64359161}"/>
              </a:ext>
            </a:extLst>
          </p:cNvPr>
          <p:cNvSpPr>
            <a:spLocks noGrp="1"/>
          </p:cNvSpPr>
          <p:nvPr>
            <p:ph type="dt" sz="half" idx="10"/>
          </p:nvPr>
        </p:nvSpPr>
        <p:spPr/>
        <p:txBody>
          <a:bodyPr/>
          <a:lstStyle/>
          <a:p>
            <a:fld id="{DD0C5F35-932E-EA4B-818B-9BA878C5F5B0}" type="datetime1">
              <a:rPr lang="fr-FR" smtClean="0"/>
              <a:t>12/08/2025</a:t>
            </a:fld>
            <a:endParaRPr lang="fr-FR"/>
          </a:p>
        </p:txBody>
      </p:sp>
      <p:sp>
        <p:nvSpPr>
          <p:cNvPr id="6" name="Segnaposto numero diapositiva 5">
            <a:extLst>
              <a:ext uri="{FF2B5EF4-FFF2-40B4-BE49-F238E27FC236}">
                <a16:creationId xmlns:a16="http://schemas.microsoft.com/office/drawing/2014/main" id="{1F6A1B32-F943-F6DD-81A3-C3F8CD7AC950}"/>
              </a:ext>
            </a:extLst>
          </p:cNvPr>
          <p:cNvSpPr>
            <a:spLocks noGrp="1"/>
          </p:cNvSpPr>
          <p:nvPr>
            <p:ph type="sldNum" sz="quarter" idx="12"/>
          </p:nvPr>
        </p:nvSpPr>
        <p:spPr/>
        <p:txBody>
          <a:bodyPr/>
          <a:lstStyle/>
          <a:p>
            <a:fld id="{3686A617-C4D3-4D9A-8A46-533505A69CB9}" type="slidenum">
              <a:rPr lang="fr-FR" smtClean="0"/>
              <a:pPr/>
              <a:t>19</a:t>
            </a:fld>
            <a:endParaRPr lang="fr-FR"/>
          </a:p>
        </p:txBody>
      </p:sp>
      <p:pic>
        <p:nvPicPr>
          <p:cNvPr id="3" name="Picture 2" descr="A collage of different images&#10;&#10;AI-generated content may be incorrect.">
            <a:extLst>
              <a:ext uri="{FF2B5EF4-FFF2-40B4-BE49-F238E27FC236}">
                <a16:creationId xmlns:a16="http://schemas.microsoft.com/office/drawing/2014/main" id="{AFB32965-B126-DB76-66EC-06C043A008A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
            <a:ext cx="12328072" cy="6934540"/>
          </a:xfrm>
          <a:prstGeom prst="rect">
            <a:avLst/>
          </a:prstGeom>
        </p:spPr>
      </p:pic>
    </p:spTree>
    <p:extLst>
      <p:ext uri="{BB962C8B-B14F-4D97-AF65-F5344CB8AC3E}">
        <p14:creationId xmlns:p14="http://schemas.microsoft.com/office/powerpoint/2010/main" val="6989397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43B8C-EAF8-B29A-E5BD-999E050E7089}"/>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8E6791B4-49B3-2613-4058-9BDC5958E507}"/>
              </a:ext>
            </a:extLst>
          </p:cNvPr>
          <p:cNvSpPr>
            <a:spLocks noGrp="1"/>
          </p:cNvSpPr>
          <p:nvPr>
            <p:ph type="title"/>
          </p:nvPr>
        </p:nvSpPr>
        <p:spPr>
          <a:xfrm>
            <a:off x="335360" y="764704"/>
            <a:ext cx="8719589" cy="936104"/>
          </a:xfrm>
        </p:spPr>
        <p:txBody>
          <a:bodyPr/>
          <a:lstStyle/>
          <a:p>
            <a:r>
              <a:rPr lang="it-IT" b="1" dirty="0"/>
              <a:t>In </a:t>
            </a:r>
            <a:r>
              <a:rPr lang="it-IT" b="1" dirty="0" err="1"/>
              <a:t>this</a:t>
            </a:r>
            <a:r>
              <a:rPr lang="it-IT" b="1" dirty="0"/>
              <a:t> </a:t>
            </a:r>
            <a:r>
              <a:rPr lang="it-IT" b="1" dirty="0" err="1"/>
              <a:t>lesson</a:t>
            </a:r>
            <a:r>
              <a:rPr lang="it-IT" b="1" dirty="0"/>
              <a:t>, </a:t>
            </a:r>
            <a:r>
              <a:rPr lang="it-IT" b="1" dirty="0" err="1"/>
              <a:t>we</a:t>
            </a:r>
            <a:r>
              <a:rPr lang="it-IT" b="1" dirty="0"/>
              <a:t> </a:t>
            </a:r>
            <a:r>
              <a:rPr lang="it-IT" b="1" dirty="0" err="1"/>
              <a:t>will</a:t>
            </a:r>
            <a:r>
              <a:rPr lang="it-IT" b="1" dirty="0"/>
              <a:t>…</a:t>
            </a:r>
          </a:p>
        </p:txBody>
      </p:sp>
      <p:sp>
        <p:nvSpPr>
          <p:cNvPr id="4" name="Segnaposto piè di pagina 3">
            <a:extLst>
              <a:ext uri="{FF2B5EF4-FFF2-40B4-BE49-F238E27FC236}">
                <a16:creationId xmlns:a16="http://schemas.microsoft.com/office/drawing/2014/main" id="{A78D90E2-F33D-DC17-90B1-1D92D4F20CFA}"/>
              </a:ext>
            </a:extLst>
          </p:cNvPr>
          <p:cNvSpPr>
            <a:spLocks noGrp="1"/>
          </p:cNvSpPr>
          <p:nvPr>
            <p:ph type="ftr" sz="quarter" idx="11"/>
          </p:nvPr>
        </p:nvSpPr>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28EB1D62-43BE-6228-5FC2-3B2FE2E12824}"/>
              </a:ext>
            </a:extLst>
          </p:cNvPr>
          <p:cNvSpPr>
            <a:spLocks noGrp="1"/>
          </p:cNvSpPr>
          <p:nvPr>
            <p:ph type="dt" sz="half" idx="10"/>
          </p:nvPr>
        </p:nvSpPr>
        <p:spPr/>
        <p:txBody>
          <a:bodyPr/>
          <a:lstStyle/>
          <a:p>
            <a:fld id="{DD0C5F35-932E-EA4B-818B-9BA878C5F5B0}" type="datetime1">
              <a:rPr lang="fr-FR" smtClean="0"/>
              <a:t>12/08/2025</a:t>
            </a:fld>
            <a:endParaRPr lang="fr-FR"/>
          </a:p>
        </p:txBody>
      </p:sp>
      <p:sp>
        <p:nvSpPr>
          <p:cNvPr id="6" name="Segnaposto numero diapositiva 5">
            <a:extLst>
              <a:ext uri="{FF2B5EF4-FFF2-40B4-BE49-F238E27FC236}">
                <a16:creationId xmlns:a16="http://schemas.microsoft.com/office/drawing/2014/main" id="{FA26D52D-85A8-61AF-2DCB-B5A335570EE1}"/>
              </a:ext>
            </a:extLst>
          </p:cNvPr>
          <p:cNvSpPr>
            <a:spLocks noGrp="1"/>
          </p:cNvSpPr>
          <p:nvPr>
            <p:ph type="sldNum" sz="quarter" idx="12"/>
          </p:nvPr>
        </p:nvSpPr>
        <p:spPr/>
        <p:txBody>
          <a:bodyPr/>
          <a:lstStyle/>
          <a:p>
            <a:fld id="{3686A617-C4D3-4D9A-8A46-533505A69CB9}" type="slidenum">
              <a:rPr lang="fr-FR" smtClean="0"/>
              <a:pPr/>
              <a:t>2</a:t>
            </a:fld>
            <a:endParaRPr lang="fr-FR"/>
          </a:p>
        </p:txBody>
      </p:sp>
      <p:sp>
        <p:nvSpPr>
          <p:cNvPr id="2" name="Segnaposto contenuto 8">
            <a:extLst>
              <a:ext uri="{FF2B5EF4-FFF2-40B4-BE49-F238E27FC236}">
                <a16:creationId xmlns:a16="http://schemas.microsoft.com/office/drawing/2014/main" id="{B7B39FAB-9A2C-45E5-B19C-B479D0F87EC0}"/>
              </a:ext>
            </a:extLst>
          </p:cNvPr>
          <p:cNvSpPr txBox="1">
            <a:spLocks/>
          </p:cNvSpPr>
          <p:nvPr/>
        </p:nvSpPr>
        <p:spPr>
          <a:xfrm>
            <a:off x="766852" y="2026028"/>
            <a:ext cx="8359586" cy="538875"/>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latin typeface="Calibri" panose="020F0502020204030204" pitchFamily="34" charset="0"/>
                <a:ea typeface="+mn-lt"/>
                <a:cs typeface="Calibri" panose="020F0502020204030204" pitchFamily="34" charset="0"/>
              </a:rPr>
              <a:t>learn about an artist, Helen Musselwhite and her work</a:t>
            </a:r>
          </a:p>
        </p:txBody>
      </p:sp>
      <p:grpSp>
        <p:nvGrpSpPr>
          <p:cNvPr id="3" name="Group 2">
            <a:extLst>
              <a:ext uri="{FF2B5EF4-FFF2-40B4-BE49-F238E27FC236}">
                <a16:creationId xmlns:a16="http://schemas.microsoft.com/office/drawing/2014/main" id="{F8471463-EEC2-6839-4CF5-482AF87B8A9A}"/>
              </a:ext>
            </a:extLst>
          </p:cNvPr>
          <p:cNvGrpSpPr/>
          <p:nvPr/>
        </p:nvGrpSpPr>
        <p:grpSpPr>
          <a:xfrm>
            <a:off x="339459" y="2123223"/>
            <a:ext cx="345523" cy="344487"/>
            <a:chOff x="6096001" y="1700213"/>
            <a:chExt cx="1058688" cy="1055513"/>
          </a:xfrm>
        </p:grpSpPr>
        <p:sp>
          <p:nvSpPr>
            <p:cNvPr id="8" name="Rectangle 15">
              <a:extLst>
                <a:ext uri="{FF2B5EF4-FFF2-40B4-BE49-F238E27FC236}">
                  <a16:creationId xmlns:a16="http://schemas.microsoft.com/office/drawing/2014/main" id="{540E89C1-22B7-AD60-D35B-9EB04E8A2DF2}"/>
                </a:ext>
              </a:extLst>
            </p:cNvPr>
            <p:cNvSpPr/>
            <p:nvPr/>
          </p:nvSpPr>
          <p:spPr>
            <a:xfrm>
              <a:off x="6096001" y="1700213"/>
              <a:ext cx="1058688" cy="1055513"/>
            </a:xfrm>
            <a:prstGeom prst="snip1Rect">
              <a:avLst>
                <a:gd name="adj" fmla="val 34113"/>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9" name="Right Triangle 8">
              <a:extLst>
                <a:ext uri="{FF2B5EF4-FFF2-40B4-BE49-F238E27FC236}">
                  <a16:creationId xmlns:a16="http://schemas.microsoft.com/office/drawing/2014/main" id="{C23ACA01-D81E-C7D3-5197-363133459B62}"/>
                </a:ext>
              </a:extLst>
            </p:cNvPr>
            <p:cNvSpPr/>
            <p:nvPr/>
          </p:nvSpPr>
          <p:spPr>
            <a:xfrm>
              <a:off x="6794205" y="1700213"/>
              <a:ext cx="357308" cy="357308"/>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11" name="Segnaposto contenuto 8">
            <a:extLst>
              <a:ext uri="{FF2B5EF4-FFF2-40B4-BE49-F238E27FC236}">
                <a16:creationId xmlns:a16="http://schemas.microsoft.com/office/drawing/2014/main" id="{45BAE9AA-A8FF-97AB-A581-5847984B074E}"/>
              </a:ext>
            </a:extLst>
          </p:cNvPr>
          <p:cNvSpPr txBox="1">
            <a:spLocks/>
          </p:cNvSpPr>
          <p:nvPr/>
        </p:nvSpPr>
        <p:spPr>
          <a:xfrm>
            <a:off x="766852" y="2796722"/>
            <a:ext cx="8359586" cy="538875"/>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latin typeface="Calibri" panose="020F0502020204030204" pitchFamily="34" charset="0"/>
                <a:ea typeface="+mn-lt"/>
                <a:cs typeface="Calibri" panose="020F0502020204030204" pitchFamily="34" charset="0"/>
              </a:rPr>
              <a:t>take inspiration from nature for our own artwork</a:t>
            </a:r>
          </a:p>
        </p:txBody>
      </p:sp>
      <p:grpSp>
        <p:nvGrpSpPr>
          <p:cNvPr id="13" name="Group 12">
            <a:extLst>
              <a:ext uri="{FF2B5EF4-FFF2-40B4-BE49-F238E27FC236}">
                <a16:creationId xmlns:a16="http://schemas.microsoft.com/office/drawing/2014/main" id="{54209AD0-BB71-B265-F563-96679AC23FEE}"/>
              </a:ext>
            </a:extLst>
          </p:cNvPr>
          <p:cNvGrpSpPr/>
          <p:nvPr/>
        </p:nvGrpSpPr>
        <p:grpSpPr>
          <a:xfrm>
            <a:off x="339459" y="2893917"/>
            <a:ext cx="345523" cy="344487"/>
            <a:chOff x="6096001" y="1700213"/>
            <a:chExt cx="1058688" cy="1055513"/>
          </a:xfrm>
        </p:grpSpPr>
        <p:sp>
          <p:nvSpPr>
            <p:cNvPr id="15" name="Rectangle 15">
              <a:extLst>
                <a:ext uri="{FF2B5EF4-FFF2-40B4-BE49-F238E27FC236}">
                  <a16:creationId xmlns:a16="http://schemas.microsoft.com/office/drawing/2014/main" id="{0C8483BE-190D-FEC4-9392-E2E126302537}"/>
                </a:ext>
              </a:extLst>
            </p:cNvPr>
            <p:cNvSpPr/>
            <p:nvPr/>
          </p:nvSpPr>
          <p:spPr>
            <a:xfrm>
              <a:off x="6096001" y="1700213"/>
              <a:ext cx="1058688" cy="1055513"/>
            </a:xfrm>
            <a:prstGeom prst="snip1Rect">
              <a:avLst>
                <a:gd name="adj" fmla="val 34113"/>
              </a:avLst>
            </a:prstGeom>
            <a:solidFill>
              <a:srgbClr val="FF9E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9" name="Right Triangle 18">
              <a:extLst>
                <a:ext uri="{FF2B5EF4-FFF2-40B4-BE49-F238E27FC236}">
                  <a16:creationId xmlns:a16="http://schemas.microsoft.com/office/drawing/2014/main" id="{9CB64822-386A-AD5D-8CDF-10993FB07578}"/>
                </a:ext>
              </a:extLst>
            </p:cNvPr>
            <p:cNvSpPr/>
            <p:nvPr/>
          </p:nvSpPr>
          <p:spPr>
            <a:xfrm>
              <a:off x="6794205" y="1700213"/>
              <a:ext cx="357308" cy="357308"/>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20" name="Segnaposto contenuto 8">
            <a:extLst>
              <a:ext uri="{FF2B5EF4-FFF2-40B4-BE49-F238E27FC236}">
                <a16:creationId xmlns:a16="http://schemas.microsoft.com/office/drawing/2014/main" id="{41637955-922F-35C7-12A9-1A9246B2D1C4}"/>
              </a:ext>
            </a:extLst>
          </p:cNvPr>
          <p:cNvSpPr txBox="1">
            <a:spLocks/>
          </p:cNvSpPr>
          <p:nvPr/>
        </p:nvSpPr>
        <p:spPr>
          <a:xfrm>
            <a:off x="766852" y="3565166"/>
            <a:ext cx="8359586" cy="538875"/>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latin typeface="Calibri" panose="020F0502020204030204" pitchFamily="34" charset="0"/>
                <a:ea typeface="+mn-lt"/>
                <a:cs typeface="Calibri" panose="020F0502020204030204" pitchFamily="34" charset="0"/>
              </a:rPr>
              <a:t>develop our understanding of colour, texture and composition</a:t>
            </a:r>
          </a:p>
        </p:txBody>
      </p:sp>
      <p:grpSp>
        <p:nvGrpSpPr>
          <p:cNvPr id="21" name="Group 20">
            <a:extLst>
              <a:ext uri="{FF2B5EF4-FFF2-40B4-BE49-F238E27FC236}">
                <a16:creationId xmlns:a16="http://schemas.microsoft.com/office/drawing/2014/main" id="{1CC42690-D64F-6F39-354C-67BBDBE1DA4F}"/>
              </a:ext>
            </a:extLst>
          </p:cNvPr>
          <p:cNvGrpSpPr/>
          <p:nvPr/>
        </p:nvGrpSpPr>
        <p:grpSpPr>
          <a:xfrm>
            <a:off x="339459" y="3662361"/>
            <a:ext cx="345523" cy="344487"/>
            <a:chOff x="6096001" y="1700213"/>
            <a:chExt cx="1058688" cy="1055513"/>
          </a:xfrm>
        </p:grpSpPr>
        <p:sp>
          <p:nvSpPr>
            <p:cNvPr id="22" name="Rectangle 15">
              <a:extLst>
                <a:ext uri="{FF2B5EF4-FFF2-40B4-BE49-F238E27FC236}">
                  <a16:creationId xmlns:a16="http://schemas.microsoft.com/office/drawing/2014/main" id="{FFDC6D28-CEBA-6502-FA77-BF855CA27754}"/>
                </a:ext>
              </a:extLst>
            </p:cNvPr>
            <p:cNvSpPr/>
            <p:nvPr/>
          </p:nvSpPr>
          <p:spPr>
            <a:xfrm>
              <a:off x="6096001" y="1700213"/>
              <a:ext cx="1058688" cy="1055513"/>
            </a:xfrm>
            <a:prstGeom prst="snip1Rect">
              <a:avLst>
                <a:gd name="adj" fmla="val 34113"/>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3" name="Right Triangle 22">
              <a:extLst>
                <a:ext uri="{FF2B5EF4-FFF2-40B4-BE49-F238E27FC236}">
                  <a16:creationId xmlns:a16="http://schemas.microsoft.com/office/drawing/2014/main" id="{89646394-E503-A133-7DAC-32570715060C}"/>
                </a:ext>
              </a:extLst>
            </p:cNvPr>
            <p:cNvSpPr/>
            <p:nvPr/>
          </p:nvSpPr>
          <p:spPr>
            <a:xfrm>
              <a:off x="6794205" y="1700213"/>
              <a:ext cx="357308" cy="357308"/>
            </a:xfrm>
            <a:prstGeom prst="rtTriangle">
              <a:avLst/>
            </a:prstGeom>
            <a:solidFill>
              <a:srgbClr val="804A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24" name="Segnaposto contenuto 8">
            <a:extLst>
              <a:ext uri="{FF2B5EF4-FFF2-40B4-BE49-F238E27FC236}">
                <a16:creationId xmlns:a16="http://schemas.microsoft.com/office/drawing/2014/main" id="{F2087266-E3AC-B84A-E4FB-9743110B9380}"/>
              </a:ext>
            </a:extLst>
          </p:cNvPr>
          <p:cNvSpPr txBox="1">
            <a:spLocks/>
          </p:cNvSpPr>
          <p:nvPr/>
        </p:nvSpPr>
        <p:spPr>
          <a:xfrm>
            <a:off x="766852" y="4333610"/>
            <a:ext cx="8359586" cy="538875"/>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solidFill>
                  <a:srgbClr val="000000"/>
                </a:solidFill>
                <a:latin typeface="Calibri" panose="020F0502020204030204" pitchFamily="34" charset="0"/>
                <a:cs typeface="Calibri" panose="020F0502020204030204" pitchFamily="34" charset="0"/>
              </a:rPr>
              <a:t>explore collage techniques to create a 3D effect </a:t>
            </a:r>
          </a:p>
        </p:txBody>
      </p:sp>
      <p:grpSp>
        <p:nvGrpSpPr>
          <p:cNvPr id="25" name="Group 24">
            <a:extLst>
              <a:ext uri="{FF2B5EF4-FFF2-40B4-BE49-F238E27FC236}">
                <a16:creationId xmlns:a16="http://schemas.microsoft.com/office/drawing/2014/main" id="{4E7040E4-E318-12B7-F02A-DC1CF582CCFC}"/>
              </a:ext>
            </a:extLst>
          </p:cNvPr>
          <p:cNvGrpSpPr/>
          <p:nvPr/>
        </p:nvGrpSpPr>
        <p:grpSpPr>
          <a:xfrm>
            <a:off x="339459" y="4430805"/>
            <a:ext cx="345523" cy="344487"/>
            <a:chOff x="6096001" y="1700213"/>
            <a:chExt cx="1058688" cy="1055513"/>
          </a:xfrm>
        </p:grpSpPr>
        <p:sp>
          <p:nvSpPr>
            <p:cNvPr id="26" name="Rectangle 15">
              <a:extLst>
                <a:ext uri="{FF2B5EF4-FFF2-40B4-BE49-F238E27FC236}">
                  <a16:creationId xmlns:a16="http://schemas.microsoft.com/office/drawing/2014/main" id="{403BB98E-6490-930D-2E98-F681912DF15F}"/>
                </a:ext>
              </a:extLst>
            </p:cNvPr>
            <p:cNvSpPr/>
            <p:nvPr/>
          </p:nvSpPr>
          <p:spPr>
            <a:xfrm>
              <a:off x="6096001" y="1700213"/>
              <a:ext cx="1058688" cy="1055513"/>
            </a:xfrm>
            <a:prstGeom prst="snip1Rect">
              <a:avLst>
                <a:gd name="adj" fmla="val 34113"/>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7" name="Right Triangle 26">
              <a:extLst>
                <a:ext uri="{FF2B5EF4-FFF2-40B4-BE49-F238E27FC236}">
                  <a16:creationId xmlns:a16="http://schemas.microsoft.com/office/drawing/2014/main" id="{C8974CF7-A4F7-AAFD-122E-B6C560479613}"/>
                </a:ext>
              </a:extLst>
            </p:cNvPr>
            <p:cNvSpPr/>
            <p:nvPr/>
          </p:nvSpPr>
          <p:spPr>
            <a:xfrm>
              <a:off x="6794205" y="1700213"/>
              <a:ext cx="357308" cy="357308"/>
            </a:xfrm>
            <a:prstGeom prst="rtTriangle">
              <a:avLst/>
            </a:prstGeom>
            <a:solidFill>
              <a:srgbClr val="B491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Tree>
    <p:extLst>
      <p:ext uri="{BB962C8B-B14F-4D97-AF65-F5344CB8AC3E}">
        <p14:creationId xmlns:p14="http://schemas.microsoft.com/office/powerpoint/2010/main" val="2621852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F088AE-6B41-FEB6-ACBC-504DAD12E561}"/>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39A08394-285E-DBB0-5A44-685614203CBD}"/>
              </a:ext>
            </a:extLst>
          </p:cNvPr>
          <p:cNvSpPr>
            <a:spLocks noGrp="1"/>
          </p:cNvSpPr>
          <p:nvPr>
            <p:ph type="title"/>
          </p:nvPr>
        </p:nvSpPr>
        <p:spPr>
          <a:xfrm>
            <a:off x="358157" y="764109"/>
            <a:ext cx="7037254" cy="936104"/>
          </a:xfrm>
        </p:spPr>
        <p:txBody>
          <a:bodyPr>
            <a:normAutofit/>
          </a:bodyPr>
          <a:lstStyle/>
          <a:p>
            <a:r>
              <a:rPr lang="it-IT" b="1" dirty="0"/>
              <a:t>Paper – a </a:t>
            </a:r>
            <a:r>
              <a:rPr lang="it-IT" b="1" dirty="0" err="1"/>
              <a:t>reminder</a:t>
            </a:r>
            <a:r>
              <a:rPr lang="it-IT" b="1" dirty="0"/>
              <a:t> of </a:t>
            </a:r>
            <a:r>
              <a:rPr lang="it-IT" b="1" dirty="0" err="1"/>
              <a:t>facts</a:t>
            </a:r>
            <a:r>
              <a:rPr lang="it-IT" b="1" dirty="0"/>
              <a:t>!</a:t>
            </a:r>
          </a:p>
        </p:txBody>
      </p:sp>
      <p:sp>
        <p:nvSpPr>
          <p:cNvPr id="4" name="Segnaposto piè di pagina 3">
            <a:extLst>
              <a:ext uri="{FF2B5EF4-FFF2-40B4-BE49-F238E27FC236}">
                <a16:creationId xmlns:a16="http://schemas.microsoft.com/office/drawing/2014/main" id="{1136A325-8895-B6B6-4808-EE11230F55C0}"/>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28444C16-3400-0EF4-4DEC-10F9F4B9123B}"/>
              </a:ext>
            </a:extLst>
          </p:cNvPr>
          <p:cNvSpPr>
            <a:spLocks noGrp="1"/>
          </p:cNvSpPr>
          <p:nvPr>
            <p:ph type="dt" sz="half" idx="10"/>
          </p:nvPr>
        </p:nvSpPr>
        <p:spPr/>
        <p:txBody>
          <a:bodyPr/>
          <a:lstStyle/>
          <a:p>
            <a:fld id="{DD0C5F35-932E-EA4B-818B-9BA878C5F5B0}" type="datetime1">
              <a:rPr lang="fr-FR" smtClean="0"/>
              <a:t>12/08/2025</a:t>
            </a:fld>
            <a:endParaRPr lang="fr-FR"/>
          </a:p>
        </p:txBody>
      </p:sp>
      <p:sp>
        <p:nvSpPr>
          <p:cNvPr id="6" name="Segnaposto numero diapositiva 5">
            <a:extLst>
              <a:ext uri="{FF2B5EF4-FFF2-40B4-BE49-F238E27FC236}">
                <a16:creationId xmlns:a16="http://schemas.microsoft.com/office/drawing/2014/main" id="{70163450-8C7C-1800-5CBD-EB55864B7026}"/>
              </a:ext>
            </a:extLst>
          </p:cNvPr>
          <p:cNvSpPr>
            <a:spLocks noGrp="1"/>
          </p:cNvSpPr>
          <p:nvPr>
            <p:ph type="sldNum" sz="quarter" idx="12"/>
          </p:nvPr>
        </p:nvSpPr>
        <p:spPr/>
        <p:txBody>
          <a:bodyPr/>
          <a:lstStyle/>
          <a:p>
            <a:fld id="{3686A617-C4D3-4D9A-8A46-533505A69CB9}" type="slidenum">
              <a:rPr lang="fr-FR" smtClean="0"/>
              <a:pPr/>
              <a:t>20</a:t>
            </a:fld>
            <a:endParaRPr lang="fr-FR"/>
          </a:p>
        </p:txBody>
      </p:sp>
      <p:grpSp>
        <p:nvGrpSpPr>
          <p:cNvPr id="44" name="Group 43">
            <a:extLst>
              <a:ext uri="{FF2B5EF4-FFF2-40B4-BE49-F238E27FC236}">
                <a16:creationId xmlns:a16="http://schemas.microsoft.com/office/drawing/2014/main" id="{000F2866-DF12-AE6E-9C3C-A4D69A490C52}"/>
              </a:ext>
            </a:extLst>
          </p:cNvPr>
          <p:cNvGrpSpPr/>
          <p:nvPr/>
        </p:nvGrpSpPr>
        <p:grpSpPr>
          <a:xfrm>
            <a:off x="323495" y="1659455"/>
            <a:ext cx="11200545" cy="1769545"/>
            <a:chOff x="323495" y="1659455"/>
            <a:chExt cx="11200545" cy="1769545"/>
          </a:xfrm>
        </p:grpSpPr>
        <p:grpSp>
          <p:nvGrpSpPr>
            <p:cNvPr id="3" name="Group 2">
              <a:extLst>
                <a:ext uri="{FF2B5EF4-FFF2-40B4-BE49-F238E27FC236}">
                  <a16:creationId xmlns:a16="http://schemas.microsoft.com/office/drawing/2014/main" id="{B794C321-E4FF-3A10-1D9F-37E8003D6A76}"/>
                </a:ext>
              </a:extLst>
            </p:cNvPr>
            <p:cNvGrpSpPr/>
            <p:nvPr/>
          </p:nvGrpSpPr>
          <p:grpSpPr>
            <a:xfrm>
              <a:off x="323495" y="1659455"/>
              <a:ext cx="11200545" cy="1769545"/>
              <a:chOff x="340181" y="-1707608"/>
              <a:chExt cx="11200545" cy="1769545"/>
            </a:xfrm>
          </p:grpSpPr>
          <p:grpSp>
            <p:nvGrpSpPr>
              <p:cNvPr id="8" name="Group 7">
                <a:extLst>
                  <a:ext uri="{FF2B5EF4-FFF2-40B4-BE49-F238E27FC236}">
                    <a16:creationId xmlns:a16="http://schemas.microsoft.com/office/drawing/2014/main" id="{7182B571-470C-E0BE-3035-3AC68B85C65B}"/>
                  </a:ext>
                </a:extLst>
              </p:cNvPr>
              <p:cNvGrpSpPr/>
              <p:nvPr/>
            </p:nvGrpSpPr>
            <p:grpSpPr>
              <a:xfrm>
                <a:off x="340181" y="-1707608"/>
                <a:ext cx="11200545" cy="1769545"/>
                <a:chOff x="334959" y="1700808"/>
                <a:chExt cx="11200545" cy="1769545"/>
              </a:xfrm>
              <a:solidFill>
                <a:srgbClr val="FF9E1B"/>
              </a:solidFill>
            </p:grpSpPr>
            <p:sp>
              <p:nvSpPr>
                <p:cNvPr id="10" name="Snip and Round Single Corner of Rectangle 9">
                  <a:extLst>
                    <a:ext uri="{FF2B5EF4-FFF2-40B4-BE49-F238E27FC236}">
                      <a16:creationId xmlns:a16="http://schemas.microsoft.com/office/drawing/2014/main" id="{47DB6DF7-D535-F15D-74CF-6359221FA9A7}"/>
                    </a:ext>
                  </a:extLst>
                </p:cNvPr>
                <p:cNvSpPr/>
                <p:nvPr/>
              </p:nvSpPr>
              <p:spPr>
                <a:xfrm flipH="1">
                  <a:off x="334959" y="1700808"/>
                  <a:ext cx="11200545" cy="1769545"/>
                </a:xfrm>
                <a:prstGeom prst="snipRoundRect">
                  <a:avLst>
                    <a:gd name="adj1" fmla="val 0"/>
                    <a:gd name="adj2" fmla="val 16667"/>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1" name="Right Triangle 10">
                  <a:extLst>
                    <a:ext uri="{FF2B5EF4-FFF2-40B4-BE49-F238E27FC236}">
                      <a16:creationId xmlns:a16="http://schemas.microsoft.com/office/drawing/2014/main" id="{FFADC3F5-B63B-24A2-0FD9-CDCEAFF050AB}"/>
                    </a:ext>
                  </a:extLst>
                </p:cNvPr>
                <p:cNvSpPr/>
                <p:nvPr/>
              </p:nvSpPr>
              <p:spPr>
                <a:xfrm rot="16200000">
                  <a:off x="334385" y="1701382"/>
                  <a:ext cx="297875" cy="296728"/>
                </a:xfrm>
                <a:prstGeom prst="rtTriangle">
                  <a:avLst/>
                </a:prstGeom>
                <a:solidFill>
                  <a:srgbClr val="BA76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9" name="Titolo 6">
                <a:extLst>
                  <a:ext uri="{FF2B5EF4-FFF2-40B4-BE49-F238E27FC236}">
                    <a16:creationId xmlns:a16="http://schemas.microsoft.com/office/drawing/2014/main" id="{CDD6F63F-7869-8748-1A49-9D5AA02CB3D9}"/>
                  </a:ext>
                </a:extLst>
              </p:cNvPr>
              <p:cNvSpPr txBox="1">
                <a:spLocks/>
              </p:cNvSpPr>
              <p:nvPr/>
            </p:nvSpPr>
            <p:spPr>
              <a:xfrm>
                <a:off x="4503474" y="-1258077"/>
                <a:ext cx="6357675" cy="854795"/>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GB" sz="2600" b="0" dirty="0">
                    <a:solidFill>
                      <a:schemeClr val="bg1"/>
                    </a:solidFill>
                    <a:latin typeface="Calibri" panose="020F0502020204030204" pitchFamily="34" charset="0"/>
                    <a:ea typeface="+mn-lt"/>
                    <a:cs typeface="Calibri" panose="020F0502020204030204" pitchFamily="34" charset="0"/>
                  </a:rPr>
                  <a:t>Paper is made of wood fibres, which are turned into pulp.</a:t>
                </a:r>
                <a:endParaRPr lang="en-US" sz="2600" b="0" dirty="0">
                  <a:solidFill>
                    <a:schemeClr val="bg1"/>
                  </a:solidFill>
                  <a:latin typeface="Calibri" panose="020F0502020204030204" pitchFamily="34" charset="0"/>
                </a:endParaRPr>
              </a:p>
            </p:txBody>
          </p:sp>
        </p:grpSp>
        <p:pic>
          <p:nvPicPr>
            <p:cNvPr id="43" name="Picture 42" descr="A close-up of a plywood surface&#10;&#10;AI-generated content may be incorrect.">
              <a:extLst>
                <a:ext uri="{FF2B5EF4-FFF2-40B4-BE49-F238E27FC236}">
                  <a16:creationId xmlns:a16="http://schemas.microsoft.com/office/drawing/2014/main" id="{B2D44755-6C92-0046-D64F-002ED42C443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67960" y="1959195"/>
              <a:ext cx="3579445" cy="1227037"/>
            </a:xfrm>
            <a:prstGeom prst="rect">
              <a:avLst/>
            </a:prstGeom>
          </p:spPr>
        </p:pic>
      </p:grpSp>
      <p:grpSp>
        <p:nvGrpSpPr>
          <p:cNvPr id="47" name="Group 46">
            <a:extLst>
              <a:ext uri="{FF2B5EF4-FFF2-40B4-BE49-F238E27FC236}">
                <a16:creationId xmlns:a16="http://schemas.microsoft.com/office/drawing/2014/main" id="{2530B3B9-215C-0879-B99D-5F3090E0B87A}"/>
              </a:ext>
            </a:extLst>
          </p:cNvPr>
          <p:cNvGrpSpPr/>
          <p:nvPr/>
        </p:nvGrpSpPr>
        <p:grpSpPr>
          <a:xfrm>
            <a:off x="323494" y="2083803"/>
            <a:ext cx="11200545" cy="1769545"/>
            <a:chOff x="323494" y="1960233"/>
            <a:chExt cx="11200545" cy="1769545"/>
          </a:xfrm>
        </p:grpSpPr>
        <p:grpSp>
          <p:nvGrpSpPr>
            <p:cNvPr id="12" name="Group 11">
              <a:extLst>
                <a:ext uri="{FF2B5EF4-FFF2-40B4-BE49-F238E27FC236}">
                  <a16:creationId xmlns:a16="http://schemas.microsoft.com/office/drawing/2014/main" id="{687A4ACD-4CF4-DA48-F9AC-A60322B02DF7}"/>
                </a:ext>
              </a:extLst>
            </p:cNvPr>
            <p:cNvGrpSpPr/>
            <p:nvPr/>
          </p:nvGrpSpPr>
          <p:grpSpPr>
            <a:xfrm>
              <a:off x="323494" y="1960233"/>
              <a:ext cx="11200545" cy="1769545"/>
              <a:chOff x="340181" y="-1707608"/>
              <a:chExt cx="11200545" cy="1769545"/>
            </a:xfrm>
          </p:grpSpPr>
          <p:grpSp>
            <p:nvGrpSpPr>
              <p:cNvPr id="13" name="Group 12">
                <a:extLst>
                  <a:ext uri="{FF2B5EF4-FFF2-40B4-BE49-F238E27FC236}">
                    <a16:creationId xmlns:a16="http://schemas.microsoft.com/office/drawing/2014/main" id="{BDF96A46-B6E5-3735-CE40-B2EC2FF730DA}"/>
                  </a:ext>
                </a:extLst>
              </p:cNvPr>
              <p:cNvGrpSpPr/>
              <p:nvPr/>
            </p:nvGrpSpPr>
            <p:grpSpPr>
              <a:xfrm>
                <a:off x="340181" y="-1707608"/>
                <a:ext cx="11200545" cy="1769545"/>
                <a:chOff x="334959" y="1700808"/>
                <a:chExt cx="11200545" cy="1769545"/>
              </a:xfrm>
              <a:solidFill>
                <a:srgbClr val="FF9E1B"/>
              </a:solidFill>
            </p:grpSpPr>
            <p:sp>
              <p:nvSpPr>
                <p:cNvPr id="20" name="Snip and Round Single Corner of Rectangle 19">
                  <a:extLst>
                    <a:ext uri="{FF2B5EF4-FFF2-40B4-BE49-F238E27FC236}">
                      <a16:creationId xmlns:a16="http://schemas.microsoft.com/office/drawing/2014/main" id="{43F8F9A8-DE08-63A5-F34C-9A9879F8B057}"/>
                    </a:ext>
                  </a:extLst>
                </p:cNvPr>
                <p:cNvSpPr/>
                <p:nvPr/>
              </p:nvSpPr>
              <p:spPr>
                <a:xfrm flipH="1">
                  <a:off x="334959" y="1700808"/>
                  <a:ext cx="11200545" cy="1769545"/>
                </a:xfrm>
                <a:prstGeom prst="snipRoundRect">
                  <a:avLst>
                    <a:gd name="adj1" fmla="val 0"/>
                    <a:gd name="adj2" fmla="val 16667"/>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1" name="Right Triangle 20">
                  <a:extLst>
                    <a:ext uri="{FF2B5EF4-FFF2-40B4-BE49-F238E27FC236}">
                      <a16:creationId xmlns:a16="http://schemas.microsoft.com/office/drawing/2014/main" id="{7F8B0172-DE76-75DF-9E95-1A57762C8562}"/>
                    </a:ext>
                  </a:extLst>
                </p:cNvPr>
                <p:cNvSpPr/>
                <p:nvPr/>
              </p:nvSpPr>
              <p:spPr>
                <a:xfrm rot="16200000">
                  <a:off x="334385" y="1701382"/>
                  <a:ext cx="297875" cy="296728"/>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14" name="Titolo 6">
                <a:extLst>
                  <a:ext uri="{FF2B5EF4-FFF2-40B4-BE49-F238E27FC236}">
                    <a16:creationId xmlns:a16="http://schemas.microsoft.com/office/drawing/2014/main" id="{A95BBDFF-E43D-73EB-B1E5-A16374F35077}"/>
                  </a:ext>
                </a:extLst>
              </p:cNvPr>
              <p:cNvSpPr txBox="1">
                <a:spLocks/>
              </p:cNvSpPr>
              <p:nvPr/>
            </p:nvSpPr>
            <p:spPr>
              <a:xfrm>
                <a:off x="4503474" y="-1012189"/>
                <a:ext cx="6357675" cy="486573"/>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GB" sz="2400" b="0" u="none" strike="noStrike" dirty="0">
                    <a:solidFill>
                      <a:schemeClr val="bg1"/>
                    </a:solidFill>
                    <a:effectLst/>
                    <a:latin typeface="Calibri" panose="020F0502020204030204" pitchFamily="34" charset="0"/>
                  </a:rPr>
                  <a:t>There are many different types of paper.</a:t>
                </a:r>
                <a:r>
                  <a:rPr lang="en-US" sz="2400" b="0" dirty="0">
                    <a:solidFill>
                      <a:schemeClr val="bg1"/>
                    </a:solidFill>
                    <a:effectLst/>
                    <a:latin typeface="Calibri" panose="020F0502020204030204" pitchFamily="34" charset="0"/>
                  </a:rPr>
                  <a:t>​</a:t>
                </a:r>
              </a:p>
            </p:txBody>
          </p:sp>
        </p:grpSp>
        <p:pic>
          <p:nvPicPr>
            <p:cNvPr id="45" name="Picture 44">
              <a:extLst>
                <a:ext uri="{FF2B5EF4-FFF2-40B4-BE49-F238E27FC236}">
                  <a16:creationId xmlns:a16="http://schemas.microsoft.com/office/drawing/2014/main" id="{95476B2E-053A-07CF-A3CE-3887F971B5D1}"/>
                </a:ext>
              </a:extLst>
            </p:cNvPr>
            <p:cNvPicPr>
              <a:picLocks noChangeAspect="1"/>
            </p:cNvPicPr>
            <p:nvPr/>
          </p:nvPicPr>
          <p:blipFill>
            <a:blip r:embed="rId4" cstate="hqprint">
              <a:extLst>
                <a:ext uri="{28A0092B-C50C-407E-A947-70E740481C1C}">
                  <a14:useLocalDpi xmlns:a14="http://schemas.microsoft.com/office/drawing/2010/main"/>
                </a:ext>
              </a:extLst>
            </a:blip>
            <a:srcRect r="-754"/>
            <a:stretch/>
          </p:blipFill>
          <p:spPr>
            <a:xfrm>
              <a:off x="620222" y="2291166"/>
              <a:ext cx="3579445" cy="1227037"/>
            </a:xfrm>
            <a:prstGeom prst="rect">
              <a:avLst/>
            </a:prstGeom>
          </p:spPr>
        </p:pic>
      </p:grpSp>
      <p:grpSp>
        <p:nvGrpSpPr>
          <p:cNvPr id="49" name="Group 48">
            <a:extLst>
              <a:ext uri="{FF2B5EF4-FFF2-40B4-BE49-F238E27FC236}">
                <a16:creationId xmlns:a16="http://schemas.microsoft.com/office/drawing/2014/main" id="{54D9559C-6DC5-A4FA-FD1E-EDD7A5D415E7}"/>
              </a:ext>
            </a:extLst>
          </p:cNvPr>
          <p:cNvGrpSpPr/>
          <p:nvPr/>
        </p:nvGrpSpPr>
        <p:grpSpPr>
          <a:xfrm>
            <a:off x="323494" y="2523845"/>
            <a:ext cx="11200545" cy="1769545"/>
            <a:chOff x="323494" y="2276705"/>
            <a:chExt cx="11200545" cy="1769545"/>
          </a:xfrm>
        </p:grpSpPr>
        <p:grpSp>
          <p:nvGrpSpPr>
            <p:cNvPr id="22" name="Group 21">
              <a:extLst>
                <a:ext uri="{FF2B5EF4-FFF2-40B4-BE49-F238E27FC236}">
                  <a16:creationId xmlns:a16="http://schemas.microsoft.com/office/drawing/2014/main" id="{8357C4C0-3754-7044-51B5-3A4405E46E98}"/>
                </a:ext>
              </a:extLst>
            </p:cNvPr>
            <p:cNvGrpSpPr/>
            <p:nvPr/>
          </p:nvGrpSpPr>
          <p:grpSpPr>
            <a:xfrm>
              <a:off x="323494" y="2276705"/>
              <a:ext cx="11200545" cy="1769545"/>
              <a:chOff x="340181" y="-1707608"/>
              <a:chExt cx="11200545" cy="1769545"/>
            </a:xfrm>
          </p:grpSpPr>
          <p:grpSp>
            <p:nvGrpSpPr>
              <p:cNvPr id="23" name="Group 22">
                <a:extLst>
                  <a:ext uri="{FF2B5EF4-FFF2-40B4-BE49-F238E27FC236}">
                    <a16:creationId xmlns:a16="http://schemas.microsoft.com/office/drawing/2014/main" id="{853042B6-9B5F-EA75-6E45-17D1ACFD9769}"/>
                  </a:ext>
                </a:extLst>
              </p:cNvPr>
              <p:cNvGrpSpPr/>
              <p:nvPr/>
            </p:nvGrpSpPr>
            <p:grpSpPr>
              <a:xfrm>
                <a:off x="340181" y="-1707608"/>
                <a:ext cx="11200545" cy="1769545"/>
                <a:chOff x="334959" y="1700808"/>
                <a:chExt cx="11200545" cy="1769545"/>
              </a:xfrm>
              <a:solidFill>
                <a:srgbClr val="FF9E1B"/>
              </a:solidFill>
            </p:grpSpPr>
            <p:sp>
              <p:nvSpPr>
                <p:cNvPr id="25" name="Snip and Round Single Corner of Rectangle 24">
                  <a:extLst>
                    <a:ext uri="{FF2B5EF4-FFF2-40B4-BE49-F238E27FC236}">
                      <a16:creationId xmlns:a16="http://schemas.microsoft.com/office/drawing/2014/main" id="{728F44CD-D570-EDA6-9D01-895CCC8AC6DA}"/>
                    </a:ext>
                  </a:extLst>
                </p:cNvPr>
                <p:cNvSpPr/>
                <p:nvPr/>
              </p:nvSpPr>
              <p:spPr>
                <a:xfrm flipH="1">
                  <a:off x="334959" y="1700808"/>
                  <a:ext cx="11200545" cy="1769545"/>
                </a:xfrm>
                <a:prstGeom prst="snipRoundRect">
                  <a:avLst>
                    <a:gd name="adj1" fmla="val 0"/>
                    <a:gd name="adj2" fmla="val 16667"/>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26" name="Right Triangle 25">
                  <a:extLst>
                    <a:ext uri="{FF2B5EF4-FFF2-40B4-BE49-F238E27FC236}">
                      <a16:creationId xmlns:a16="http://schemas.microsoft.com/office/drawing/2014/main" id="{CE193299-17D0-35E8-32E7-544223E88FA0}"/>
                    </a:ext>
                  </a:extLst>
                </p:cNvPr>
                <p:cNvSpPr/>
                <p:nvPr/>
              </p:nvSpPr>
              <p:spPr>
                <a:xfrm rot="16200000">
                  <a:off x="334385" y="1701382"/>
                  <a:ext cx="297875" cy="296728"/>
                </a:xfrm>
                <a:prstGeom prst="rtTriangle">
                  <a:avLst/>
                </a:prstGeom>
                <a:solidFill>
                  <a:srgbClr val="BE9D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24" name="Titolo 6">
                <a:extLst>
                  <a:ext uri="{FF2B5EF4-FFF2-40B4-BE49-F238E27FC236}">
                    <a16:creationId xmlns:a16="http://schemas.microsoft.com/office/drawing/2014/main" id="{55FCD0C0-F191-C5BC-B269-475B58DB0FF7}"/>
                  </a:ext>
                </a:extLst>
              </p:cNvPr>
              <p:cNvSpPr txBox="1">
                <a:spLocks/>
              </p:cNvSpPr>
              <p:nvPr/>
            </p:nvSpPr>
            <p:spPr>
              <a:xfrm>
                <a:off x="4503474" y="-1515653"/>
                <a:ext cx="6867015" cy="127971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GB" sz="2000" b="0" u="none" strike="noStrike" dirty="0">
                    <a:solidFill>
                      <a:srgbClr val="000000"/>
                    </a:solidFill>
                    <a:effectLst/>
                    <a:latin typeface="Calibri" panose="020F0502020204030204" pitchFamily="34" charset="0"/>
                  </a:rPr>
                  <a:t>Paper's properties make it perfect to be used for writing and drawing on, for printing money on, for printing books, newspapers and magazines, for decorating walls and wrapping up gifts, for packaging and for cleaning.</a:t>
                </a:r>
                <a:r>
                  <a:rPr lang="en-US" sz="2000" b="0" dirty="0">
                    <a:solidFill>
                      <a:srgbClr val="000000"/>
                    </a:solidFill>
                    <a:effectLst/>
                    <a:latin typeface="Calibri" panose="020F0502020204030204" pitchFamily="34" charset="0"/>
                  </a:rPr>
                  <a:t>​</a:t>
                </a:r>
              </a:p>
            </p:txBody>
          </p:sp>
        </p:grpSp>
        <p:pic>
          <p:nvPicPr>
            <p:cNvPr id="48" name="Picture 47">
              <a:extLst>
                <a:ext uri="{FF2B5EF4-FFF2-40B4-BE49-F238E27FC236}">
                  <a16:creationId xmlns:a16="http://schemas.microsoft.com/office/drawing/2014/main" id="{D4453496-0059-38B1-08FF-E294FFEFFCCF}"/>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20222" y="2635152"/>
              <a:ext cx="3579445" cy="1227037"/>
            </a:xfrm>
            <a:prstGeom prst="rect">
              <a:avLst/>
            </a:prstGeom>
          </p:spPr>
        </p:pic>
      </p:grpSp>
      <p:grpSp>
        <p:nvGrpSpPr>
          <p:cNvPr id="51" name="Group 50">
            <a:extLst>
              <a:ext uri="{FF2B5EF4-FFF2-40B4-BE49-F238E27FC236}">
                <a16:creationId xmlns:a16="http://schemas.microsoft.com/office/drawing/2014/main" id="{909F74B2-0B38-3CF5-37E6-64BB3EBB652D}"/>
              </a:ext>
            </a:extLst>
          </p:cNvPr>
          <p:cNvGrpSpPr/>
          <p:nvPr/>
        </p:nvGrpSpPr>
        <p:grpSpPr>
          <a:xfrm>
            <a:off x="334963" y="2963887"/>
            <a:ext cx="11200545" cy="1769545"/>
            <a:chOff x="334963" y="2593177"/>
            <a:chExt cx="11200545" cy="1769545"/>
          </a:xfrm>
        </p:grpSpPr>
        <p:grpSp>
          <p:nvGrpSpPr>
            <p:cNvPr id="27" name="Group 26">
              <a:extLst>
                <a:ext uri="{FF2B5EF4-FFF2-40B4-BE49-F238E27FC236}">
                  <a16:creationId xmlns:a16="http://schemas.microsoft.com/office/drawing/2014/main" id="{D1C9B98E-FECB-1B1B-0796-873F07BDB8DA}"/>
                </a:ext>
              </a:extLst>
            </p:cNvPr>
            <p:cNvGrpSpPr/>
            <p:nvPr/>
          </p:nvGrpSpPr>
          <p:grpSpPr>
            <a:xfrm>
              <a:off x="334963" y="2593177"/>
              <a:ext cx="11200545" cy="1769545"/>
              <a:chOff x="340181" y="-1707608"/>
              <a:chExt cx="11200545" cy="1769545"/>
            </a:xfrm>
          </p:grpSpPr>
          <p:grpSp>
            <p:nvGrpSpPr>
              <p:cNvPr id="28" name="Group 27">
                <a:extLst>
                  <a:ext uri="{FF2B5EF4-FFF2-40B4-BE49-F238E27FC236}">
                    <a16:creationId xmlns:a16="http://schemas.microsoft.com/office/drawing/2014/main" id="{4E6BC79C-1058-7034-67F6-1F86EC9490A2}"/>
                  </a:ext>
                </a:extLst>
              </p:cNvPr>
              <p:cNvGrpSpPr/>
              <p:nvPr/>
            </p:nvGrpSpPr>
            <p:grpSpPr>
              <a:xfrm>
                <a:off x="340181" y="-1707608"/>
                <a:ext cx="11200545" cy="1769545"/>
                <a:chOff x="334959" y="1700808"/>
                <a:chExt cx="11200545" cy="1769545"/>
              </a:xfrm>
              <a:solidFill>
                <a:srgbClr val="FF9E1B"/>
              </a:solidFill>
            </p:grpSpPr>
            <p:sp>
              <p:nvSpPr>
                <p:cNvPr id="30" name="Snip and Round Single Corner of Rectangle 29">
                  <a:extLst>
                    <a:ext uri="{FF2B5EF4-FFF2-40B4-BE49-F238E27FC236}">
                      <a16:creationId xmlns:a16="http://schemas.microsoft.com/office/drawing/2014/main" id="{0F9A2E92-7CA2-8DEE-826A-DF03E2A5AF93}"/>
                    </a:ext>
                  </a:extLst>
                </p:cNvPr>
                <p:cNvSpPr/>
                <p:nvPr/>
              </p:nvSpPr>
              <p:spPr>
                <a:xfrm flipH="1">
                  <a:off x="334959" y="1700808"/>
                  <a:ext cx="11200545" cy="1769545"/>
                </a:xfrm>
                <a:prstGeom prst="snipRoundRect">
                  <a:avLst>
                    <a:gd name="adj1" fmla="val 0"/>
                    <a:gd name="adj2" fmla="val 16667"/>
                  </a:avLst>
                </a:prstGeom>
                <a:solidFill>
                  <a:srgbClr val="A05EB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31" name="Right Triangle 30">
                  <a:extLst>
                    <a:ext uri="{FF2B5EF4-FFF2-40B4-BE49-F238E27FC236}">
                      <a16:creationId xmlns:a16="http://schemas.microsoft.com/office/drawing/2014/main" id="{F2B3401C-F8FC-5499-ED89-78890E129E44}"/>
                    </a:ext>
                  </a:extLst>
                </p:cNvPr>
                <p:cNvSpPr/>
                <p:nvPr/>
              </p:nvSpPr>
              <p:spPr>
                <a:xfrm rot="16200000">
                  <a:off x="334385" y="1701382"/>
                  <a:ext cx="297875" cy="296728"/>
                </a:xfrm>
                <a:prstGeom prst="rtTriangle">
                  <a:avLst/>
                </a:prstGeom>
                <a:solidFill>
                  <a:srgbClr val="693E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29" name="Titolo 6">
                <a:extLst>
                  <a:ext uri="{FF2B5EF4-FFF2-40B4-BE49-F238E27FC236}">
                    <a16:creationId xmlns:a16="http://schemas.microsoft.com/office/drawing/2014/main" id="{D1219C03-F259-CFC6-5AE4-F58542C6F446}"/>
                  </a:ext>
                </a:extLst>
              </p:cNvPr>
              <p:cNvSpPr txBox="1">
                <a:spLocks/>
              </p:cNvSpPr>
              <p:nvPr/>
            </p:nvSpPr>
            <p:spPr>
              <a:xfrm>
                <a:off x="4486140" y="-1223917"/>
                <a:ext cx="6867015" cy="875917"/>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US" sz="2400" b="0" u="none" strike="noStrike" dirty="0">
                    <a:solidFill>
                      <a:schemeClr val="bg1"/>
                    </a:solidFill>
                    <a:effectLst/>
                    <a:latin typeface="Calibri" panose="020F0502020204030204" pitchFamily="34" charset="0"/>
                  </a:rPr>
                  <a:t>Paper is made from renewable resources – it is made from trees, and new trees can be planted. </a:t>
                </a:r>
                <a:endParaRPr lang="en-US" sz="2400" b="0" dirty="0">
                  <a:solidFill>
                    <a:schemeClr val="bg1"/>
                  </a:solidFill>
                  <a:effectLst/>
                  <a:latin typeface="Calibri" panose="020F0502020204030204" pitchFamily="34" charset="0"/>
                </a:endParaRPr>
              </a:p>
            </p:txBody>
          </p:sp>
        </p:grpSp>
        <p:pic>
          <p:nvPicPr>
            <p:cNvPr id="50" name="Picture 49">
              <a:extLst>
                <a:ext uri="{FF2B5EF4-FFF2-40B4-BE49-F238E27FC236}">
                  <a16:creationId xmlns:a16="http://schemas.microsoft.com/office/drawing/2014/main" id="{3F266B14-C4D0-97AF-551F-4773C73CB147}"/>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31690" y="2948260"/>
              <a:ext cx="3579445" cy="1227037"/>
            </a:xfrm>
            <a:prstGeom prst="rect">
              <a:avLst/>
            </a:prstGeom>
          </p:spPr>
        </p:pic>
      </p:grpSp>
      <p:grpSp>
        <p:nvGrpSpPr>
          <p:cNvPr id="54" name="Group 53">
            <a:extLst>
              <a:ext uri="{FF2B5EF4-FFF2-40B4-BE49-F238E27FC236}">
                <a16:creationId xmlns:a16="http://schemas.microsoft.com/office/drawing/2014/main" id="{ED5D6EEA-19A3-D308-D631-8963DA1CAA53}"/>
              </a:ext>
            </a:extLst>
          </p:cNvPr>
          <p:cNvGrpSpPr/>
          <p:nvPr/>
        </p:nvGrpSpPr>
        <p:grpSpPr>
          <a:xfrm>
            <a:off x="346431" y="3415360"/>
            <a:ext cx="11200545" cy="1769545"/>
            <a:chOff x="346431" y="2922376"/>
            <a:chExt cx="11200545" cy="1769545"/>
          </a:xfrm>
        </p:grpSpPr>
        <p:grpSp>
          <p:nvGrpSpPr>
            <p:cNvPr id="32" name="Group 31">
              <a:extLst>
                <a:ext uri="{FF2B5EF4-FFF2-40B4-BE49-F238E27FC236}">
                  <a16:creationId xmlns:a16="http://schemas.microsoft.com/office/drawing/2014/main" id="{DE671A80-2DA6-AF7D-DD74-35D2B1016B22}"/>
                </a:ext>
              </a:extLst>
            </p:cNvPr>
            <p:cNvGrpSpPr/>
            <p:nvPr/>
          </p:nvGrpSpPr>
          <p:grpSpPr>
            <a:xfrm>
              <a:off x="346431" y="2922376"/>
              <a:ext cx="11200545" cy="1769545"/>
              <a:chOff x="340181" y="-1707608"/>
              <a:chExt cx="11200545" cy="1769545"/>
            </a:xfrm>
          </p:grpSpPr>
          <p:grpSp>
            <p:nvGrpSpPr>
              <p:cNvPr id="33" name="Group 32">
                <a:extLst>
                  <a:ext uri="{FF2B5EF4-FFF2-40B4-BE49-F238E27FC236}">
                    <a16:creationId xmlns:a16="http://schemas.microsoft.com/office/drawing/2014/main" id="{A54F36B0-3B87-B0AB-2445-4FB2F4E5149F}"/>
                  </a:ext>
                </a:extLst>
              </p:cNvPr>
              <p:cNvGrpSpPr/>
              <p:nvPr/>
            </p:nvGrpSpPr>
            <p:grpSpPr>
              <a:xfrm>
                <a:off x="340181" y="-1707608"/>
                <a:ext cx="11200545" cy="1769545"/>
                <a:chOff x="334959" y="1700808"/>
                <a:chExt cx="11200545" cy="1769545"/>
              </a:xfrm>
              <a:solidFill>
                <a:srgbClr val="FF9E1B"/>
              </a:solidFill>
            </p:grpSpPr>
            <p:sp>
              <p:nvSpPr>
                <p:cNvPr id="35" name="Snip and Round Single Corner of Rectangle 34">
                  <a:extLst>
                    <a:ext uri="{FF2B5EF4-FFF2-40B4-BE49-F238E27FC236}">
                      <a16:creationId xmlns:a16="http://schemas.microsoft.com/office/drawing/2014/main" id="{5F03A1CD-3265-13B1-B68D-4C6D54932776}"/>
                    </a:ext>
                  </a:extLst>
                </p:cNvPr>
                <p:cNvSpPr/>
                <p:nvPr/>
              </p:nvSpPr>
              <p:spPr>
                <a:xfrm flipH="1">
                  <a:off x="334959" y="1700808"/>
                  <a:ext cx="11200545" cy="1769545"/>
                </a:xfrm>
                <a:prstGeom prst="snipRoundRect">
                  <a:avLst>
                    <a:gd name="adj1" fmla="val 0"/>
                    <a:gd name="adj2" fmla="val 16667"/>
                  </a:avLst>
                </a:prstGeom>
                <a:solidFill>
                  <a:srgbClr val="DA29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36" name="Right Triangle 35">
                  <a:extLst>
                    <a:ext uri="{FF2B5EF4-FFF2-40B4-BE49-F238E27FC236}">
                      <a16:creationId xmlns:a16="http://schemas.microsoft.com/office/drawing/2014/main" id="{290F7570-B8DC-598E-62FC-930B99A02B5A}"/>
                    </a:ext>
                  </a:extLst>
                </p:cNvPr>
                <p:cNvSpPr/>
                <p:nvPr/>
              </p:nvSpPr>
              <p:spPr>
                <a:xfrm rot="16200000">
                  <a:off x="334385" y="1701382"/>
                  <a:ext cx="297875" cy="296728"/>
                </a:xfrm>
                <a:prstGeom prst="rtTriangle">
                  <a:avLst/>
                </a:prstGeom>
                <a:solidFill>
                  <a:srgbClr val="941C1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34" name="Titolo 6">
                <a:extLst>
                  <a:ext uri="{FF2B5EF4-FFF2-40B4-BE49-F238E27FC236}">
                    <a16:creationId xmlns:a16="http://schemas.microsoft.com/office/drawing/2014/main" id="{F88E943F-92CF-75CF-B196-1A00167DF279}"/>
                  </a:ext>
                </a:extLst>
              </p:cNvPr>
              <p:cNvSpPr txBox="1">
                <a:spLocks/>
              </p:cNvSpPr>
              <p:nvPr/>
            </p:nvSpPr>
            <p:spPr>
              <a:xfrm>
                <a:off x="4486141" y="-1223917"/>
                <a:ext cx="6545248" cy="875917"/>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fontAlgn="base">
                  <a:lnSpc>
                    <a:spcPct val="100000"/>
                  </a:lnSpc>
                </a:pPr>
                <a:r>
                  <a:rPr lang="en-GB" sz="2400" b="0" u="none" strike="noStrike" dirty="0">
                    <a:solidFill>
                      <a:schemeClr val="bg1"/>
                    </a:solidFill>
                    <a:effectLst/>
                    <a:latin typeface="Calibri" panose="020F0502020204030204" pitchFamily="34" charset="0"/>
                  </a:rPr>
                  <a:t>Paper is biodegradable and can be recycled up to 7 times.</a:t>
                </a:r>
                <a:r>
                  <a:rPr lang="en-US" sz="2400" b="0" dirty="0">
                    <a:solidFill>
                      <a:schemeClr val="bg1"/>
                    </a:solidFill>
                    <a:effectLst/>
                    <a:latin typeface="Calibri" panose="020F0502020204030204" pitchFamily="34" charset="0"/>
                  </a:rPr>
                  <a:t>​</a:t>
                </a:r>
              </a:p>
            </p:txBody>
          </p:sp>
        </p:grpSp>
        <p:pic>
          <p:nvPicPr>
            <p:cNvPr id="53" name="Picture 52">
              <a:extLst>
                <a:ext uri="{FF2B5EF4-FFF2-40B4-BE49-F238E27FC236}">
                  <a16:creationId xmlns:a16="http://schemas.microsoft.com/office/drawing/2014/main" id="{788EB7D3-090C-90BE-25E0-17121B9FE5BF}"/>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r="-159"/>
            <a:stretch/>
          </p:blipFill>
          <p:spPr>
            <a:xfrm>
              <a:off x="637293" y="3274495"/>
              <a:ext cx="3533331" cy="1246563"/>
            </a:xfrm>
            <a:prstGeom prst="rect">
              <a:avLst/>
            </a:prstGeom>
            <a:ln>
              <a:noFill/>
            </a:ln>
          </p:spPr>
        </p:pic>
      </p:grpSp>
      <p:grpSp>
        <p:nvGrpSpPr>
          <p:cNvPr id="55" name="Group 54">
            <a:extLst>
              <a:ext uri="{FF2B5EF4-FFF2-40B4-BE49-F238E27FC236}">
                <a16:creationId xmlns:a16="http://schemas.microsoft.com/office/drawing/2014/main" id="{923F4E6E-E6F2-8066-468A-23DCC008E9FC}"/>
              </a:ext>
            </a:extLst>
          </p:cNvPr>
          <p:cNvGrpSpPr/>
          <p:nvPr/>
        </p:nvGrpSpPr>
        <p:grpSpPr>
          <a:xfrm>
            <a:off x="340595" y="3907591"/>
            <a:ext cx="11202930" cy="1769545"/>
            <a:chOff x="320789" y="3238848"/>
            <a:chExt cx="11202930" cy="1769545"/>
          </a:xfrm>
        </p:grpSpPr>
        <p:grpSp>
          <p:nvGrpSpPr>
            <p:cNvPr id="37" name="Group 36">
              <a:extLst>
                <a:ext uri="{FF2B5EF4-FFF2-40B4-BE49-F238E27FC236}">
                  <a16:creationId xmlns:a16="http://schemas.microsoft.com/office/drawing/2014/main" id="{D89CC2C0-74B8-E9C4-D86E-CA1741D6566B}"/>
                </a:ext>
              </a:extLst>
            </p:cNvPr>
            <p:cNvGrpSpPr/>
            <p:nvPr/>
          </p:nvGrpSpPr>
          <p:grpSpPr>
            <a:xfrm>
              <a:off x="320789" y="3238848"/>
              <a:ext cx="11202930" cy="1769545"/>
              <a:chOff x="326221" y="-1707608"/>
              <a:chExt cx="11202930" cy="1769545"/>
            </a:xfrm>
          </p:grpSpPr>
          <p:grpSp>
            <p:nvGrpSpPr>
              <p:cNvPr id="38" name="Group 37">
                <a:extLst>
                  <a:ext uri="{FF2B5EF4-FFF2-40B4-BE49-F238E27FC236}">
                    <a16:creationId xmlns:a16="http://schemas.microsoft.com/office/drawing/2014/main" id="{7E4174C5-229A-CA08-CA35-2B2BEEF69828}"/>
                  </a:ext>
                </a:extLst>
              </p:cNvPr>
              <p:cNvGrpSpPr/>
              <p:nvPr/>
            </p:nvGrpSpPr>
            <p:grpSpPr>
              <a:xfrm>
                <a:off x="326221" y="-1707608"/>
                <a:ext cx="11202930" cy="1769545"/>
                <a:chOff x="320999" y="1700808"/>
                <a:chExt cx="11202930" cy="1769545"/>
              </a:xfrm>
              <a:solidFill>
                <a:srgbClr val="FF9E1B"/>
              </a:solidFill>
            </p:grpSpPr>
            <p:sp>
              <p:nvSpPr>
                <p:cNvPr id="40" name="Snip and Round Single Corner of Rectangle 39">
                  <a:extLst>
                    <a:ext uri="{FF2B5EF4-FFF2-40B4-BE49-F238E27FC236}">
                      <a16:creationId xmlns:a16="http://schemas.microsoft.com/office/drawing/2014/main" id="{848AFCFC-B64F-623F-A74B-A7AA13D9FD20}"/>
                    </a:ext>
                  </a:extLst>
                </p:cNvPr>
                <p:cNvSpPr/>
                <p:nvPr/>
              </p:nvSpPr>
              <p:spPr>
                <a:xfrm flipH="1">
                  <a:off x="323384" y="1700808"/>
                  <a:ext cx="11200545" cy="1769545"/>
                </a:xfrm>
                <a:prstGeom prst="snipRoundRect">
                  <a:avLst>
                    <a:gd name="adj1" fmla="val 0"/>
                    <a:gd name="adj2" fmla="val 16667"/>
                  </a:avLst>
                </a:prstGeom>
                <a:solidFill>
                  <a:srgbClr val="007F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41" name="Right Triangle 40">
                  <a:extLst>
                    <a:ext uri="{FF2B5EF4-FFF2-40B4-BE49-F238E27FC236}">
                      <a16:creationId xmlns:a16="http://schemas.microsoft.com/office/drawing/2014/main" id="{F3F911A1-9A08-7C00-C38F-A8835AA68EC2}"/>
                    </a:ext>
                  </a:extLst>
                </p:cNvPr>
                <p:cNvSpPr/>
                <p:nvPr/>
              </p:nvSpPr>
              <p:spPr>
                <a:xfrm rot="16200000">
                  <a:off x="320425" y="1701382"/>
                  <a:ext cx="297875" cy="296728"/>
                </a:xfrm>
                <a:prstGeom prst="rtTriangle">
                  <a:avLst/>
                </a:prstGeom>
                <a:solidFill>
                  <a:srgbClr val="0053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39" name="Titolo 6">
                <a:extLst>
                  <a:ext uri="{FF2B5EF4-FFF2-40B4-BE49-F238E27FC236}">
                    <a16:creationId xmlns:a16="http://schemas.microsoft.com/office/drawing/2014/main" id="{452DB81A-877B-A223-51D4-2F6EC89F9DF9}"/>
                  </a:ext>
                </a:extLst>
              </p:cNvPr>
              <p:cNvSpPr txBox="1">
                <a:spLocks/>
              </p:cNvSpPr>
              <p:nvPr/>
            </p:nvSpPr>
            <p:spPr>
              <a:xfrm>
                <a:off x="4806930" y="-1405157"/>
                <a:ext cx="6224458" cy="1187814"/>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fontAlgn="base">
                  <a:lnSpc>
                    <a:spcPct val="100000"/>
                  </a:lnSpc>
                </a:pPr>
                <a:r>
                  <a:rPr lang="en-GB" sz="2400" b="0" u="none" strike="noStrike" dirty="0">
                    <a:solidFill>
                      <a:schemeClr val="bg1"/>
                    </a:solidFill>
                    <a:effectLst/>
                    <a:latin typeface="Calibri" panose="020F0502020204030204" pitchFamily="34" charset="0"/>
                  </a:rPr>
                  <a:t>Responsibly managed forests, which is where REY</a:t>
                </a:r>
                <a:r>
                  <a:rPr lang="en-US" sz="2400" dirty="0">
                    <a:solidFill>
                      <a:schemeClr val="bg1"/>
                    </a:solidFill>
                    <a:latin typeface="Calibri" panose="020F0502020204030204" pitchFamily="34" charset="0"/>
                    <a:ea typeface="+mn-lt"/>
                    <a:cs typeface="Calibri" panose="020F0502020204030204" pitchFamily="34" charset="0"/>
                  </a:rPr>
                  <a:t>®</a:t>
                </a:r>
                <a:r>
                  <a:rPr lang="en-GB" sz="2400" b="0" u="none" strike="noStrike" dirty="0">
                    <a:solidFill>
                      <a:schemeClr val="bg1"/>
                    </a:solidFill>
                    <a:effectLst/>
                    <a:latin typeface="Calibri" panose="020F0502020204030204" pitchFamily="34" charset="0"/>
                  </a:rPr>
                  <a:t> sources paper from, help support the environment.</a:t>
                </a:r>
                <a:endParaRPr lang="en-US" sz="2400" b="0" dirty="0">
                  <a:solidFill>
                    <a:schemeClr val="bg1"/>
                  </a:solidFill>
                  <a:effectLst/>
                  <a:latin typeface="Calibri" panose="020F0502020204030204" pitchFamily="34" charset="0"/>
                </a:endParaRPr>
              </a:p>
            </p:txBody>
          </p:sp>
        </p:grpSp>
        <p:pic>
          <p:nvPicPr>
            <p:cNvPr id="46" name="Picture 45">
              <a:extLst>
                <a:ext uri="{FF2B5EF4-FFF2-40B4-BE49-F238E27FC236}">
                  <a16:creationId xmlns:a16="http://schemas.microsoft.com/office/drawing/2014/main" id="{9EBE6A93-10DE-ED04-C34C-7AE7996FAC47}"/>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31477" y="3589340"/>
              <a:ext cx="3579445" cy="1227037"/>
            </a:xfrm>
            <a:prstGeom prst="rect">
              <a:avLst/>
            </a:prstGeom>
          </p:spPr>
        </p:pic>
      </p:grpSp>
    </p:spTree>
    <p:extLst>
      <p:ext uri="{BB962C8B-B14F-4D97-AF65-F5344CB8AC3E}">
        <p14:creationId xmlns:p14="http://schemas.microsoft.com/office/powerpoint/2010/main" val="3503465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fill="hold"/>
                                        <p:tgtEl>
                                          <p:spTgt spid="47"/>
                                        </p:tgtEl>
                                        <p:attrNameLst>
                                          <p:attrName>ppt_x</p:attrName>
                                        </p:attrNameLst>
                                      </p:cBhvr>
                                      <p:tavLst>
                                        <p:tav tm="0">
                                          <p:val>
                                            <p:strVal val="#ppt_x"/>
                                          </p:val>
                                        </p:tav>
                                        <p:tav tm="100000">
                                          <p:val>
                                            <p:strVal val="#ppt_x"/>
                                          </p:val>
                                        </p:tav>
                                      </p:tavLst>
                                    </p:anim>
                                    <p:anim calcmode="lin" valueType="num">
                                      <p:cBhvr additive="base">
                                        <p:cTn id="1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500" fill="hold"/>
                                        <p:tgtEl>
                                          <p:spTgt spid="51"/>
                                        </p:tgtEl>
                                        <p:attrNameLst>
                                          <p:attrName>ppt_x</p:attrName>
                                        </p:attrNameLst>
                                      </p:cBhvr>
                                      <p:tavLst>
                                        <p:tav tm="0">
                                          <p:val>
                                            <p:strVal val="#ppt_x"/>
                                          </p:val>
                                        </p:tav>
                                        <p:tav tm="100000">
                                          <p:val>
                                            <p:strVal val="#ppt_x"/>
                                          </p:val>
                                        </p:tav>
                                      </p:tavLst>
                                    </p:anim>
                                    <p:anim calcmode="lin" valueType="num">
                                      <p:cBhvr additive="base">
                                        <p:cTn id="26"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500" fill="hold"/>
                                        <p:tgtEl>
                                          <p:spTgt spid="54"/>
                                        </p:tgtEl>
                                        <p:attrNameLst>
                                          <p:attrName>ppt_x</p:attrName>
                                        </p:attrNameLst>
                                      </p:cBhvr>
                                      <p:tavLst>
                                        <p:tav tm="0">
                                          <p:val>
                                            <p:strVal val="#ppt_x"/>
                                          </p:val>
                                        </p:tav>
                                        <p:tav tm="100000">
                                          <p:val>
                                            <p:strVal val="#ppt_x"/>
                                          </p:val>
                                        </p:tav>
                                      </p:tavLst>
                                    </p:anim>
                                    <p:anim calcmode="lin" valueType="num">
                                      <p:cBhvr additive="base">
                                        <p:cTn id="32"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500" fill="hold"/>
                                        <p:tgtEl>
                                          <p:spTgt spid="55"/>
                                        </p:tgtEl>
                                        <p:attrNameLst>
                                          <p:attrName>ppt_x</p:attrName>
                                        </p:attrNameLst>
                                      </p:cBhvr>
                                      <p:tavLst>
                                        <p:tav tm="0">
                                          <p:val>
                                            <p:strVal val="#ppt_x"/>
                                          </p:val>
                                        </p:tav>
                                        <p:tav tm="100000">
                                          <p:val>
                                            <p:strVal val="#ppt_x"/>
                                          </p:val>
                                        </p:tav>
                                      </p:tavLst>
                                    </p:anim>
                                    <p:anim calcmode="lin" valueType="num">
                                      <p:cBhvr additive="base">
                                        <p:cTn id="38"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D1802-AC99-5E4F-8B3D-FC186B8D126C}"/>
            </a:ext>
          </a:extLst>
        </p:cNvPr>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F39AA84A-FD8F-CE6D-9398-D6EB9C8D39F1}"/>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2741CFA3-F1CF-92D5-26EB-B525918063C8}"/>
              </a:ext>
            </a:extLst>
          </p:cNvPr>
          <p:cNvSpPr>
            <a:spLocks noGrp="1"/>
          </p:cNvSpPr>
          <p:nvPr>
            <p:ph type="dt" sz="half" idx="10"/>
          </p:nvPr>
        </p:nvSpPr>
        <p:spPr/>
        <p:txBody>
          <a:bodyPr/>
          <a:lstStyle/>
          <a:p>
            <a:fld id="{DD0C5F35-932E-EA4B-818B-9BA878C5F5B0}" type="datetime1">
              <a:rPr lang="fr-FR" smtClean="0"/>
              <a:t>12/08/2025</a:t>
            </a:fld>
            <a:endParaRPr lang="fr-FR"/>
          </a:p>
        </p:txBody>
      </p:sp>
      <p:sp>
        <p:nvSpPr>
          <p:cNvPr id="6" name="Segnaposto numero diapositiva 5">
            <a:extLst>
              <a:ext uri="{FF2B5EF4-FFF2-40B4-BE49-F238E27FC236}">
                <a16:creationId xmlns:a16="http://schemas.microsoft.com/office/drawing/2014/main" id="{58C3B1FF-01F6-B9EA-4B3F-027995D4428A}"/>
              </a:ext>
            </a:extLst>
          </p:cNvPr>
          <p:cNvSpPr>
            <a:spLocks noGrp="1"/>
          </p:cNvSpPr>
          <p:nvPr>
            <p:ph type="sldNum" sz="quarter" idx="12"/>
          </p:nvPr>
        </p:nvSpPr>
        <p:spPr/>
        <p:txBody>
          <a:bodyPr/>
          <a:lstStyle/>
          <a:p>
            <a:fld id="{3686A617-C4D3-4D9A-8A46-533505A69CB9}" type="slidenum">
              <a:rPr lang="fr-FR" smtClean="0"/>
              <a:pPr/>
              <a:t>21</a:t>
            </a:fld>
            <a:endParaRPr lang="fr-FR"/>
          </a:p>
        </p:txBody>
      </p:sp>
      <p:sp>
        <p:nvSpPr>
          <p:cNvPr id="2" name="Titolo 6">
            <a:extLst>
              <a:ext uri="{FF2B5EF4-FFF2-40B4-BE49-F238E27FC236}">
                <a16:creationId xmlns:a16="http://schemas.microsoft.com/office/drawing/2014/main" id="{B645564E-97BA-C146-FC0E-8D13F2369CA7}"/>
              </a:ext>
            </a:extLst>
          </p:cNvPr>
          <p:cNvSpPr>
            <a:spLocks noGrp="1"/>
          </p:cNvSpPr>
          <p:nvPr>
            <p:ph type="title"/>
          </p:nvPr>
        </p:nvSpPr>
        <p:spPr>
          <a:xfrm>
            <a:off x="358157" y="764109"/>
            <a:ext cx="6632952" cy="936104"/>
          </a:xfrm>
        </p:spPr>
        <p:txBody>
          <a:bodyPr>
            <a:normAutofit/>
          </a:bodyPr>
          <a:lstStyle/>
          <a:p>
            <a:r>
              <a:rPr lang="it-IT" b="1" dirty="0" err="1"/>
              <a:t>Let’s</a:t>
            </a:r>
            <a:r>
              <a:rPr lang="it-IT" b="1" dirty="0"/>
              <a:t> </a:t>
            </a:r>
            <a:r>
              <a:rPr lang="it-IT" b="1" dirty="0" err="1"/>
              <a:t>proudly</a:t>
            </a:r>
            <a:r>
              <a:rPr lang="it-IT" b="1" dirty="0"/>
              <a:t> share </a:t>
            </a:r>
            <a:r>
              <a:rPr lang="it-IT" b="1" dirty="0" err="1"/>
              <a:t>our</a:t>
            </a:r>
            <a:r>
              <a:rPr lang="it-IT" b="1" dirty="0"/>
              <a:t> artwork</a:t>
            </a:r>
          </a:p>
        </p:txBody>
      </p:sp>
      <p:sp>
        <p:nvSpPr>
          <p:cNvPr id="3" name="Content Placeholder 2">
            <a:extLst>
              <a:ext uri="{FF2B5EF4-FFF2-40B4-BE49-F238E27FC236}">
                <a16:creationId xmlns:a16="http://schemas.microsoft.com/office/drawing/2014/main" id="{71AF4BCD-3E30-CC47-F451-48A1B78B14B5}"/>
              </a:ext>
            </a:extLst>
          </p:cNvPr>
          <p:cNvSpPr txBox="1">
            <a:spLocks/>
          </p:cNvSpPr>
          <p:nvPr/>
        </p:nvSpPr>
        <p:spPr>
          <a:xfrm>
            <a:off x="334963" y="2167115"/>
            <a:ext cx="8253452" cy="3755219"/>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lnSpc>
                <a:spcPct val="100000"/>
              </a:lnSpc>
              <a:buNone/>
            </a:pPr>
            <a:r>
              <a:rPr lang="en-GB" sz="2400" u="none" strike="noStrike" dirty="0">
                <a:solidFill>
                  <a:srgbClr val="000000"/>
                </a:solidFill>
                <a:effectLst/>
                <a:latin typeface="Calibri" panose="020F0502020204030204" pitchFamily="34" charset="0"/>
              </a:rPr>
              <a:t>Paper really is a fantastic resource to help us to be creative!</a:t>
            </a:r>
            <a:r>
              <a:rPr lang="en-US" sz="2400" dirty="0">
                <a:solidFill>
                  <a:srgbClr val="000000"/>
                </a:solidFill>
                <a:effectLst/>
                <a:latin typeface="Calibri" panose="020F0502020204030204" pitchFamily="34" charset="0"/>
              </a:rPr>
              <a:t>​</a:t>
            </a:r>
          </a:p>
          <a:p>
            <a:pPr marL="0" indent="0" fontAlgn="base">
              <a:lnSpc>
                <a:spcPct val="100000"/>
              </a:lnSpc>
              <a:buNone/>
            </a:pPr>
            <a:r>
              <a:rPr lang="en-GB" sz="2400" dirty="0">
                <a:solidFill>
                  <a:srgbClr val="000000"/>
                </a:solidFill>
                <a:effectLst/>
                <a:latin typeface="Calibri" panose="020F0502020204030204" pitchFamily="34" charset="0"/>
              </a:rPr>
              <a:t>​</a:t>
            </a:r>
          </a:p>
          <a:p>
            <a:pPr fontAlgn="base">
              <a:lnSpc>
                <a:spcPct val="100000"/>
              </a:lnSpc>
            </a:pPr>
            <a:r>
              <a:rPr lang="en-GB" sz="2400" u="none" strike="noStrike" dirty="0">
                <a:solidFill>
                  <a:srgbClr val="000000"/>
                </a:solidFill>
                <a:effectLst/>
                <a:latin typeface="Calibri" panose="020F0502020204030204" pitchFamily="34" charset="0"/>
              </a:rPr>
              <a:t>What have you learned today?</a:t>
            </a:r>
            <a:r>
              <a:rPr lang="en-US" sz="2400" dirty="0">
                <a:solidFill>
                  <a:srgbClr val="000000"/>
                </a:solidFill>
                <a:effectLst/>
                <a:latin typeface="Calibri" panose="020F0502020204030204" pitchFamily="34" charset="0"/>
              </a:rPr>
              <a:t>​</a:t>
            </a:r>
            <a:endParaRPr lang="en-GB" sz="2400" dirty="0">
              <a:solidFill>
                <a:srgbClr val="000000"/>
              </a:solidFill>
              <a:effectLst/>
              <a:latin typeface="Calibri" panose="020F0502020204030204" pitchFamily="34" charset="0"/>
            </a:endParaRPr>
          </a:p>
          <a:p>
            <a:pPr fontAlgn="base">
              <a:lnSpc>
                <a:spcPct val="100000"/>
              </a:lnSpc>
            </a:pPr>
            <a:r>
              <a:rPr lang="en-GB" sz="2400" u="none" strike="noStrike" dirty="0">
                <a:solidFill>
                  <a:srgbClr val="000000"/>
                </a:solidFill>
                <a:effectLst/>
                <a:latin typeface="Calibri" panose="020F0502020204030204" pitchFamily="34" charset="0"/>
              </a:rPr>
              <a:t>What did you enjoy the most?</a:t>
            </a:r>
            <a:r>
              <a:rPr lang="en-US" sz="2400" dirty="0">
                <a:solidFill>
                  <a:srgbClr val="000000"/>
                </a:solidFill>
                <a:effectLst/>
                <a:latin typeface="Calibri" panose="020F0502020204030204" pitchFamily="34" charset="0"/>
              </a:rPr>
              <a:t>​</a:t>
            </a:r>
          </a:p>
          <a:p>
            <a:pPr marL="0" indent="0" fontAlgn="base">
              <a:lnSpc>
                <a:spcPct val="100000"/>
              </a:lnSpc>
              <a:buNone/>
            </a:pPr>
            <a:r>
              <a:rPr lang="en-GB" sz="2400" dirty="0">
                <a:solidFill>
                  <a:srgbClr val="000000"/>
                </a:solidFill>
                <a:effectLst/>
                <a:latin typeface="Calibri" panose="020F0502020204030204" pitchFamily="34" charset="0"/>
              </a:rPr>
              <a:t>​</a:t>
            </a:r>
          </a:p>
          <a:p>
            <a:pPr marL="0" indent="0" algn="l" rtl="0" fontAlgn="base">
              <a:lnSpc>
                <a:spcPct val="100000"/>
              </a:lnSpc>
              <a:buNone/>
            </a:pPr>
            <a:r>
              <a:rPr lang="en-GB" sz="2400" u="none" strike="noStrike" dirty="0">
                <a:solidFill>
                  <a:srgbClr val="000000"/>
                </a:solidFill>
                <a:effectLst/>
                <a:latin typeface="Calibri" panose="020F0502020204030204" pitchFamily="34" charset="0"/>
              </a:rPr>
              <a:t>It's time to view all the wonderful unique pictures that you have created today. Let's take a look...</a:t>
            </a:r>
            <a:r>
              <a:rPr lang="en-US" sz="2400" dirty="0">
                <a:solidFill>
                  <a:srgbClr val="000000"/>
                </a:solidFill>
                <a:effectLst/>
                <a:latin typeface="Calibri" panose="020F0502020204030204" pitchFamily="34" charset="0"/>
              </a:rPr>
              <a:t>​</a:t>
            </a:r>
          </a:p>
        </p:txBody>
      </p:sp>
      <p:pic>
        <p:nvPicPr>
          <p:cNvPr id="8" name="Picture 7" descr="A cartoon of a blue bear&#10;&#10;AI-generated content may be incorrect.">
            <a:extLst>
              <a:ext uri="{FF2B5EF4-FFF2-40B4-BE49-F238E27FC236}">
                <a16:creationId xmlns:a16="http://schemas.microsoft.com/office/drawing/2014/main" id="{76CF37AF-8DE5-633E-254F-E4A138BB79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8987896" y="2356387"/>
            <a:ext cx="3701307" cy="4079149"/>
          </a:xfrm>
          <a:prstGeom prst="rect">
            <a:avLst/>
          </a:prstGeom>
        </p:spPr>
      </p:pic>
    </p:spTree>
    <p:extLst>
      <p:ext uri="{BB962C8B-B14F-4D97-AF65-F5344CB8AC3E}">
        <p14:creationId xmlns:p14="http://schemas.microsoft.com/office/powerpoint/2010/main" val="3574043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p:tgtEl>
                                          <p:spTgt spid="8"/>
                                        </p:tgtEl>
                                        <p:attrNameLst>
                                          <p:attrName>ppt_x</p:attrName>
                                        </p:attrNameLst>
                                      </p:cBhvr>
                                      <p:tavLst>
                                        <p:tav tm="0">
                                          <p:val>
                                            <p:strVal val="#ppt_x+#ppt_w*1.125000"/>
                                          </p:val>
                                        </p:tav>
                                        <p:tav tm="100000">
                                          <p:val>
                                            <p:strVal val="#ppt_x"/>
                                          </p:val>
                                        </p:tav>
                                      </p:tavLst>
                                    </p:anim>
                                    <p:animEffect transition="in" filter="wipe(left)">
                                      <p:cBhvr>
                                        <p:cTn id="8"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EC8C1-6B91-5379-AD53-D46703CABCD5}"/>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29EF50A6-EBA2-5F67-C13A-0E32FCDBCC7F}"/>
              </a:ext>
            </a:extLst>
          </p:cNvPr>
          <p:cNvSpPr>
            <a:spLocks noGrp="1"/>
          </p:cNvSpPr>
          <p:nvPr>
            <p:ph type="ftr" sz="quarter" idx="11"/>
          </p:nvPr>
        </p:nvSpPr>
        <p:spPr/>
        <p:txBody>
          <a:bodyPr/>
          <a:lstStyle/>
          <a:p>
            <a:r>
              <a:rPr lang="en-US"/>
              <a:t>REY® is a registered brand of </a:t>
            </a:r>
            <a:r>
              <a:rPr lang="en-US" err="1"/>
              <a:t>Sylvamo</a:t>
            </a:r>
            <a:r>
              <a:rPr lang="en-US"/>
              <a:t>® Corporation - All rights reserved</a:t>
            </a:r>
          </a:p>
        </p:txBody>
      </p:sp>
      <p:sp>
        <p:nvSpPr>
          <p:cNvPr id="3" name="Date Placeholder 2">
            <a:extLst>
              <a:ext uri="{FF2B5EF4-FFF2-40B4-BE49-F238E27FC236}">
                <a16:creationId xmlns:a16="http://schemas.microsoft.com/office/drawing/2014/main" id="{0BDDEF2B-1C37-061F-03AF-4373F7DDB79F}"/>
              </a:ext>
            </a:extLst>
          </p:cNvPr>
          <p:cNvSpPr>
            <a:spLocks noGrp="1"/>
          </p:cNvSpPr>
          <p:nvPr>
            <p:ph type="dt" sz="half" idx="10"/>
          </p:nvPr>
        </p:nvSpPr>
        <p:spPr/>
        <p:txBody>
          <a:bodyPr/>
          <a:lstStyle/>
          <a:p>
            <a:fld id="{3AB56B9E-7F43-8E41-9E58-E6DAAE64C78D}" type="datetime1">
              <a:rPr lang="fr-FR" smtClean="0"/>
              <a:t>12/08/2025</a:t>
            </a:fld>
            <a:endParaRPr lang="fr-FR"/>
          </a:p>
        </p:txBody>
      </p:sp>
      <p:sp>
        <p:nvSpPr>
          <p:cNvPr id="4" name="Slide Number Placeholder 3">
            <a:extLst>
              <a:ext uri="{FF2B5EF4-FFF2-40B4-BE49-F238E27FC236}">
                <a16:creationId xmlns:a16="http://schemas.microsoft.com/office/drawing/2014/main" id="{7AF8B4A9-19A3-CB6A-0298-1C9A238F8F1F}"/>
              </a:ext>
            </a:extLst>
          </p:cNvPr>
          <p:cNvSpPr>
            <a:spLocks noGrp="1"/>
          </p:cNvSpPr>
          <p:nvPr>
            <p:ph type="sldNum" sz="quarter" idx="12"/>
          </p:nvPr>
        </p:nvSpPr>
        <p:spPr/>
        <p:txBody>
          <a:bodyPr/>
          <a:lstStyle/>
          <a:p>
            <a:fld id="{3686A617-C4D3-4D9A-8A46-533505A69CB9}" type="slidenum">
              <a:rPr lang="fr-FR" smtClean="0"/>
              <a:pPr/>
              <a:t>22</a:t>
            </a:fld>
            <a:endParaRPr lang="fr-FR"/>
          </a:p>
        </p:txBody>
      </p:sp>
      <p:pic>
        <p:nvPicPr>
          <p:cNvPr id="6" name="Picture 5" descr="A logo of a company&#10;&#10;AI-generated content may be incorrect.">
            <a:extLst>
              <a:ext uri="{FF2B5EF4-FFF2-40B4-BE49-F238E27FC236}">
                <a16:creationId xmlns:a16="http://schemas.microsoft.com/office/drawing/2014/main" id="{7F7C9F30-C4DA-C28E-A6BE-BBB4730C11F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15680" y="1865331"/>
            <a:ext cx="5760640" cy="2906269"/>
          </a:xfrm>
          <a:prstGeom prst="rect">
            <a:avLst/>
          </a:prstGeom>
        </p:spPr>
      </p:pic>
    </p:spTree>
    <p:extLst>
      <p:ext uri="{BB962C8B-B14F-4D97-AF65-F5344CB8AC3E}">
        <p14:creationId xmlns:p14="http://schemas.microsoft.com/office/powerpoint/2010/main" val="40200972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A7C998-C517-927C-FF0C-420761BAD203}"/>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DEFF81D9-A002-A6E2-60ED-F876F0542143}"/>
              </a:ext>
            </a:extLst>
          </p:cNvPr>
          <p:cNvSpPr>
            <a:spLocks noGrp="1"/>
          </p:cNvSpPr>
          <p:nvPr>
            <p:ph type="title"/>
          </p:nvPr>
        </p:nvSpPr>
        <p:spPr>
          <a:xfrm>
            <a:off x="335360" y="764704"/>
            <a:ext cx="8719589" cy="936104"/>
          </a:xfrm>
        </p:spPr>
        <p:txBody>
          <a:bodyPr/>
          <a:lstStyle/>
          <a:p>
            <a:r>
              <a:rPr lang="it-IT" b="1" dirty="0" err="1"/>
              <a:t>Wonderful</a:t>
            </a:r>
            <a:r>
              <a:rPr lang="it-IT" b="1" dirty="0"/>
              <a:t> paper</a:t>
            </a:r>
          </a:p>
        </p:txBody>
      </p:sp>
      <p:sp>
        <p:nvSpPr>
          <p:cNvPr id="4" name="Segnaposto piè di pagina 3">
            <a:extLst>
              <a:ext uri="{FF2B5EF4-FFF2-40B4-BE49-F238E27FC236}">
                <a16:creationId xmlns:a16="http://schemas.microsoft.com/office/drawing/2014/main" id="{F02D47E2-04FB-3F30-21C3-5D44DC7B4302}"/>
              </a:ext>
            </a:extLst>
          </p:cNvPr>
          <p:cNvSpPr>
            <a:spLocks noGrp="1"/>
          </p:cNvSpPr>
          <p:nvPr>
            <p:ph type="ftr" sz="quarter" idx="11"/>
          </p:nvPr>
        </p:nvSpPr>
        <p:spPr/>
        <p:txBody>
          <a:bodyPr/>
          <a:lstStyle/>
          <a:p>
            <a:r>
              <a:rPr lang="en-US" dirty="0"/>
              <a:t>REY® is a registered brand of Sylvamo® Corporation - All rights reserved</a:t>
            </a:r>
          </a:p>
        </p:txBody>
      </p:sp>
      <p:sp>
        <p:nvSpPr>
          <p:cNvPr id="5" name="Segnaposto data 4">
            <a:extLst>
              <a:ext uri="{FF2B5EF4-FFF2-40B4-BE49-F238E27FC236}">
                <a16:creationId xmlns:a16="http://schemas.microsoft.com/office/drawing/2014/main" id="{EC5BAE44-67D2-D3A1-1030-88928EE033FF}"/>
              </a:ext>
            </a:extLst>
          </p:cNvPr>
          <p:cNvSpPr>
            <a:spLocks noGrp="1"/>
          </p:cNvSpPr>
          <p:nvPr>
            <p:ph type="dt" sz="half" idx="10"/>
          </p:nvPr>
        </p:nvSpPr>
        <p:spPr/>
        <p:txBody>
          <a:bodyPr/>
          <a:lstStyle/>
          <a:p>
            <a:fld id="{DD0C5F35-932E-EA4B-818B-9BA878C5F5B0}" type="datetime1">
              <a:rPr lang="fr-FR" smtClean="0"/>
              <a:t>12/08/2025</a:t>
            </a:fld>
            <a:endParaRPr lang="fr-FR" dirty="0"/>
          </a:p>
        </p:txBody>
      </p:sp>
      <p:sp>
        <p:nvSpPr>
          <p:cNvPr id="6" name="Segnaposto numero diapositiva 5">
            <a:extLst>
              <a:ext uri="{FF2B5EF4-FFF2-40B4-BE49-F238E27FC236}">
                <a16:creationId xmlns:a16="http://schemas.microsoft.com/office/drawing/2014/main" id="{D8C5A1F5-FED9-05D4-7C09-C3E6BB90F604}"/>
              </a:ext>
            </a:extLst>
          </p:cNvPr>
          <p:cNvSpPr>
            <a:spLocks noGrp="1"/>
          </p:cNvSpPr>
          <p:nvPr>
            <p:ph type="sldNum" sz="quarter" idx="12"/>
          </p:nvPr>
        </p:nvSpPr>
        <p:spPr/>
        <p:txBody>
          <a:bodyPr/>
          <a:lstStyle/>
          <a:p>
            <a:fld id="{3686A617-C4D3-4D9A-8A46-533505A69CB9}" type="slidenum">
              <a:rPr lang="fr-FR" smtClean="0"/>
              <a:pPr/>
              <a:t>3</a:t>
            </a:fld>
            <a:endParaRPr lang="fr-FR" dirty="0"/>
          </a:p>
        </p:txBody>
      </p:sp>
      <p:grpSp>
        <p:nvGrpSpPr>
          <p:cNvPr id="15" name="Group 14">
            <a:extLst>
              <a:ext uri="{FF2B5EF4-FFF2-40B4-BE49-F238E27FC236}">
                <a16:creationId xmlns:a16="http://schemas.microsoft.com/office/drawing/2014/main" id="{D7F42F6A-E3A1-E7FA-E5E5-364A9E15077D}"/>
              </a:ext>
            </a:extLst>
          </p:cNvPr>
          <p:cNvGrpSpPr/>
          <p:nvPr/>
        </p:nvGrpSpPr>
        <p:grpSpPr>
          <a:xfrm>
            <a:off x="335360" y="2073106"/>
            <a:ext cx="11200545" cy="3787608"/>
            <a:chOff x="323493" y="2083803"/>
            <a:chExt cx="11200545" cy="3787608"/>
          </a:xfrm>
        </p:grpSpPr>
        <p:grpSp>
          <p:nvGrpSpPr>
            <p:cNvPr id="9" name="Group 8">
              <a:extLst>
                <a:ext uri="{FF2B5EF4-FFF2-40B4-BE49-F238E27FC236}">
                  <a16:creationId xmlns:a16="http://schemas.microsoft.com/office/drawing/2014/main" id="{A8805900-7F47-1DB5-B7D9-8BC06ACFE469}"/>
                </a:ext>
              </a:extLst>
            </p:cNvPr>
            <p:cNvGrpSpPr/>
            <p:nvPr/>
          </p:nvGrpSpPr>
          <p:grpSpPr>
            <a:xfrm>
              <a:off x="323493" y="2083803"/>
              <a:ext cx="11200545" cy="3787608"/>
              <a:chOff x="340180" y="-1707608"/>
              <a:chExt cx="11200545" cy="3787608"/>
            </a:xfrm>
          </p:grpSpPr>
          <p:grpSp>
            <p:nvGrpSpPr>
              <p:cNvPr id="11" name="Group 10">
                <a:extLst>
                  <a:ext uri="{FF2B5EF4-FFF2-40B4-BE49-F238E27FC236}">
                    <a16:creationId xmlns:a16="http://schemas.microsoft.com/office/drawing/2014/main" id="{C51F8028-1B09-3B8C-81B1-5E98732F5BCC}"/>
                  </a:ext>
                </a:extLst>
              </p:cNvPr>
              <p:cNvGrpSpPr/>
              <p:nvPr/>
            </p:nvGrpSpPr>
            <p:grpSpPr>
              <a:xfrm>
                <a:off x="340180" y="-1707608"/>
                <a:ext cx="11200545" cy="3787608"/>
                <a:chOff x="334958" y="1700808"/>
                <a:chExt cx="11200545" cy="3787608"/>
              </a:xfrm>
              <a:solidFill>
                <a:srgbClr val="FF9E1B"/>
              </a:solidFill>
            </p:grpSpPr>
            <p:sp>
              <p:nvSpPr>
                <p:cNvPr id="13" name="Snip and Round Single Corner of Rectangle 12">
                  <a:extLst>
                    <a:ext uri="{FF2B5EF4-FFF2-40B4-BE49-F238E27FC236}">
                      <a16:creationId xmlns:a16="http://schemas.microsoft.com/office/drawing/2014/main" id="{CDB45236-48CB-5A9D-5D17-4602D1A90A85}"/>
                    </a:ext>
                  </a:extLst>
                </p:cNvPr>
                <p:cNvSpPr/>
                <p:nvPr/>
              </p:nvSpPr>
              <p:spPr>
                <a:xfrm flipH="1">
                  <a:off x="334958" y="1700808"/>
                  <a:ext cx="11200545" cy="3787608"/>
                </a:xfrm>
                <a:prstGeom prst="snipRoundRect">
                  <a:avLst>
                    <a:gd name="adj1" fmla="val 0"/>
                    <a:gd name="adj2" fmla="val 12008"/>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14" name="Right Triangle 13">
                  <a:extLst>
                    <a:ext uri="{FF2B5EF4-FFF2-40B4-BE49-F238E27FC236}">
                      <a16:creationId xmlns:a16="http://schemas.microsoft.com/office/drawing/2014/main" id="{EF399A90-1109-3652-C1EF-C89E1B1F9E26}"/>
                    </a:ext>
                  </a:extLst>
                </p:cNvPr>
                <p:cNvSpPr/>
                <p:nvPr/>
              </p:nvSpPr>
              <p:spPr>
                <a:xfrm rot="16200000">
                  <a:off x="345409" y="1690362"/>
                  <a:ext cx="444752" cy="465648"/>
                </a:xfrm>
                <a:prstGeom prst="rtTriangle">
                  <a:avLst/>
                </a:prstGeom>
                <a:solidFill>
                  <a:srgbClr val="2E8F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sp>
            <p:nvSpPr>
              <p:cNvPr id="12" name="Titolo 6">
                <a:extLst>
                  <a:ext uri="{FF2B5EF4-FFF2-40B4-BE49-F238E27FC236}">
                    <a16:creationId xmlns:a16="http://schemas.microsoft.com/office/drawing/2014/main" id="{F538A044-5E3F-3F99-B759-15F576EFBD1C}"/>
                  </a:ext>
                </a:extLst>
              </p:cNvPr>
              <p:cNvSpPr txBox="1">
                <a:spLocks/>
              </p:cNvSpPr>
              <p:nvPr/>
            </p:nvSpPr>
            <p:spPr>
              <a:xfrm>
                <a:off x="805831" y="-1320653"/>
                <a:ext cx="8373493" cy="3152247"/>
              </a:xfrm>
              <a:prstGeom prst="rect">
                <a:avLst/>
              </a:prstGeom>
            </p:spPr>
            <p:txBody>
              <a:bodyPr/>
              <a:lst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a:lstStyle>
              <a:p>
                <a:r>
                  <a:rPr lang="en-GB" sz="3200" dirty="0">
                    <a:solidFill>
                      <a:schemeClr val="bg1"/>
                    </a:solidFill>
                    <a:latin typeface="Segoe Print" panose="02000800000000000000" pitchFamily="2" charset="0"/>
                    <a:ea typeface="+mn-lt"/>
                    <a:cs typeface="Calibri" panose="020F0502020204030204" pitchFamily="34" charset="0"/>
                  </a:rPr>
                  <a:t>My creative ventures have embraced decorative furniture, jewellery and painting – all of which I’ve deeply enjoyed but which have since been eclipsed by my affinity with paper; the medium that was patiently waiting for me all along.</a:t>
                </a:r>
                <a:endParaRPr lang="en-US" sz="3200" dirty="0">
                  <a:solidFill>
                    <a:schemeClr val="bg1"/>
                  </a:solidFill>
                  <a:latin typeface="Segoe Print" panose="02000800000000000000" pitchFamily="2" charset="0"/>
                  <a:ea typeface="+mn-lt"/>
                  <a:cs typeface="Calibri" panose="020F0502020204030204" pitchFamily="34" charset="0"/>
                </a:endParaRPr>
              </a:p>
            </p:txBody>
          </p:sp>
        </p:grpSp>
        <p:sp>
          <p:nvSpPr>
            <p:cNvPr id="3" name="Segnaposto contenuto 8">
              <a:extLst>
                <a:ext uri="{FF2B5EF4-FFF2-40B4-BE49-F238E27FC236}">
                  <a16:creationId xmlns:a16="http://schemas.microsoft.com/office/drawing/2014/main" id="{A2A31B92-1FC3-F2A9-997F-7093D0589D89}"/>
                </a:ext>
              </a:extLst>
            </p:cNvPr>
            <p:cNvSpPr txBox="1">
              <a:spLocks/>
            </p:cNvSpPr>
            <p:nvPr/>
          </p:nvSpPr>
          <p:spPr>
            <a:xfrm>
              <a:off x="6509929" y="5353830"/>
              <a:ext cx="4932783" cy="517581"/>
            </a:xfrm>
            <a:prstGeom prst="rect">
              <a:avLst/>
            </a:prstGeom>
          </p:spPr>
          <p:txBody>
            <a:bodyPr vert="horz" lIns="91440" tIns="45720" rIns="91440" bIns="45720" rtlCol="0" anchor="t">
              <a:norm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None/>
              </a:pPr>
              <a:r>
                <a:rPr lang="en-GB" sz="1800" dirty="0">
                  <a:solidFill>
                    <a:schemeClr val="bg1"/>
                  </a:solidFill>
                  <a:latin typeface="Calibri" panose="020F0502020204030204" pitchFamily="34" charset="0"/>
                  <a:cs typeface="Calibri" panose="020F0502020204030204" pitchFamily="34" charset="0"/>
                </a:rPr>
                <a:t>- Helen Musselwhite, British paper artist</a:t>
              </a:r>
            </a:p>
          </p:txBody>
        </p:sp>
      </p:grpSp>
    </p:spTree>
    <p:extLst>
      <p:ext uri="{BB962C8B-B14F-4D97-AF65-F5344CB8AC3E}">
        <p14:creationId xmlns:p14="http://schemas.microsoft.com/office/powerpoint/2010/main" val="2860620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890B2-FA27-4528-F146-93A7FF1EED0C}"/>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D4DB9C27-5B81-86C7-897E-82B9C0F0D235}"/>
              </a:ext>
            </a:extLst>
          </p:cNvPr>
          <p:cNvSpPr>
            <a:spLocks noGrp="1"/>
          </p:cNvSpPr>
          <p:nvPr>
            <p:ph type="title"/>
          </p:nvPr>
        </p:nvSpPr>
        <p:spPr>
          <a:xfrm>
            <a:off x="334963" y="800621"/>
            <a:ext cx="8832281" cy="936104"/>
          </a:xfrm>
        </p:spPr>
        <p:txBody>
          <a:bodyPr/>
          <a:lstStyle/>
          <a:p>
            <a:r>
              <a:rPr lang="it-IT" b="1" dirty="0"/>
              <a:t>Paper </a:t>
            </a:r>
            <a:r>
              <a:rPr lang="it-IT" b="1" dirty="0" err="1"/>
              <a:t>forests</a:t>
            </a:r>
            <a:r>
              <a:rPr lang="it-IT" b="1" dirty="0"/>
              <a:t> in Europe</a:t>
            </a:r>
          </a:p>
        </p:txBody>
      </p:sp>
      <p:sp>
        <p:nvSpPr>
          <p:cNvPr id="4" name="Segnaposto piè di pagina 3">
            <a:extLst>
              <a:ext uri="{FF2B5EF4-FFF2-40B4-BE49-F238E27FC236}">
                <a16:creationId xmlns:a16="http://schemas.microsoft.com/office/drawing/2014/main" id="{9F76D82D-245E-DFE9-492E-58AE0A5123A5}"/>
              </a:ext>
            </a:extLst>
          </p:cNvPr>
          <p:cNvSpPr>
            <a:spLocks noGrp="1"/>
          </p:cNvSpPr>
          <p:nvPr>
            <p:ph type="ftr" sz="quarter" idx="11"/>
          </p:nvPr>
        </p:nvSpPr>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C0135675-9126-BCAF-991B-1B49F00AD416}"/>
              </a:ext>
            </a:extLst>
          </p:cNvPr>
          <p:cNvSpPr>
            <a:spLocks noGrp="1"/>
          </p:cNvSpPr>
          <p:nvPr>
            <p:ph type="dt" sz="half" idx="10"/>
          </p:nvPr>
        </p:nvSpPr>
        <p:spPr/>
        <p:txBody>
          <a:bodyPr/>
          <a:lstStyle/>
          <a:p>
            <a:fld id="{DD0C5F35-932E-EA4B-818B-9BA878C5F5B0}" type="datetime1">
              <a:rPr lang="fr-FR" smtClean="0"/>
              <a:t>12/08/2025</a:t>
            </a:fld>
            <a:endParaRPr lang="fr-FR"/>
          </a:p>
        </p:txBody>
      </p:sp>
      <p:sp>
        <p:nvSpPr>
          <p:cNvPr id="6" name="Segnaposto numero diapositiva 5">
            <a:extLst>
              <a:ext uri="{FF2B5EF4-FFF2-40B4-BE49-F238E27FC236}">
                <a16:creationId xmlns:a16="http://schemas.microsoft.com/office/drawing/2014/main" id="{F23D2420-E116-82B3-0FC9-B614B9E3DC6A}"/>
              </a:ext>
            </a:extLst>
          </p:cNvPr>
          <p:cNvSpPr>
            <a:spLocks noGrp="1"/>
          </p:cNvSpPr>
          <p:nvPr>
            <p:ph type="sldNum" sz="quarter" idx="12"/>
          </p:nvPr>
        </p:nvSpPr>
        <p:spPr/>
        <p:txBody>
          <a:bodyPr/>
          <a:lstStyle/>
          <a:p>
            <a:fld id="{3686A617-C4D3-4D9A-8A46-533505A69CB9}" type="slidenum">
              <a:rPr lang="fr-FR" smtClean="0"/>
              <a:pPr/>
              <a:t>4</a:t>
            </a:fld>
            <a:endParaRPr lang="fr-FR"/>
          </a:p>
        </p:txBody>
      </p:sp>
      <p:sp>
        <p:nvSpPr>
          <p:cNvPr id="2" name="Segnaposto contenuto 8">
            <a:extLst>
              <a:ext uri="{FF2B5EF4-FFF2-40B4-BE49-F238E27FC236}">
                <a16:creationId xmlns:a16="http://schemas.microsoft.com/office/drawing/2014/main" id="{EC4831A9-5CE0-DF84-2454-651A60925B6C}"/>
              </a:ext>
            </a:extLst>
          </p:cNvPr>
          <p:cNvSpPr txBox="1">
            <a:spLocks/>
          </p:cNvSpPr>
          <p:nvPr/>
        </p:nvSpPr>
        <p:spPr>
          <a:xfrm>
            <a:off x="271192" y="1750053"/>
            <a:ext cx="5771636" cy="406291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latin typeface="Calibri" panose="020F0502020204030204" pitchFamily="34" charset="0"/>
                <a:cs typeface="Calibri" panose="020F0502020204030204" pitchFamily="34" charset="0"/>
              </a:rPr>
              <a:t>We use paper a lot in our everyday lives. Many artists use paper in their artwork, too.</a:t>
            </a:r>
          </a:p>
          <a:p>
            <a:pPr marL="0" indent="0">
              <a:lnSpc>
                <a:spcPct val="100000"/>
              </a:lnSpc>
              <a:buNone/>
            </a:pPr>
            <a:endParaRPr lang="en-US" sz="2800" dirty="0">
              <a:latin typeface="Calibri" panose="020F0502020204030204" pitchFamily="34" charset="0"/>
              <a:cs typeface="Calibri" panose="020F0502020204030204" pitchFamily="34" charset="0"/>
            </a:endParaRPr>
          </a:p>
          <a:p>
            <a:pPr marL="0" indent="0">
              <a:lnSpc>
                <a:spcPct val="100000"/>
              </a:lnSpc>
              <a:buNone/>
            </a:pPr>
            <a:r>
              <a:rPr lang="en-GB" sz="2800" dirty="0">
                <a:latin typeface="Calibri" panose="020F0502020204030204" pitchFamily="34" charset="0"/>
                <a:cs typeface="Calibri" panose="020F0502020204030204" pitchFamily="34" charset="0"/>
              </a:rPr>
              <a:t>What do you know about paper...</a:t>
            </a:r>
          </a:p>
          <a:p>
            <a:pPr marL="0" indent="0">
              <a:lnSpc>
                <a:spcPct val="100000"/>
              </a:lnSpc>
              <a:buNone/>
            </a:pPr>
            <a:endParaRPr lang="en-US" sz="2800" dirty="0">
              <a:latin typeface="Calibri" panose="020F0502020204030204" pitchFamily="34" charset="0"/>
              <a:cs typeface="Calibri" panose="020F0502020204030204" pitchFamily="34" charset="0"/>
            </a:endParaRPr>
          </a:p>
          <a:p>
            <a:pPr marL="342900" indent="-342900">
              <a:lnSpc>
                <a:spcPct val="100000"/>
              </a:lnSpc>
            </a:pPr>
            <a:r>
              <a:rPr lang="en-GB" sz="2800" dirty="0">
                <a:latin typeface="Calibri" panose="020F0502020204030204" pitchFamily="34" charset="0"/>
                <a:cs typeface="Calibri" panose="020F0502020204030204" pitchFamily="34" charset="0"/>
              </a:rPr>
              <a:t>how it's produced?</a:t>
            </a:r>
          </a:p>
          <a:p>
            <a:pPr marL="342900" indent="-342900">
              <a:lnSpc>
                <a:spcPct val="100000"/>
              </a:lnSpc>
            </a:pPr>
            <a:r>
              <a:rPr lang="en-GB" sz="2800" dirty="0">
                <a:latin typeface="Calibri" panose="020F0502020204030204" pitchFamily="34" charset="0"/>
                <a:cs typeface="Calibri" panose="020F0502020204030204" pitchFamily="34" charset="0"/>
              </a:rPr>
              <a:t>its life cycle?</a:t>
            </a:r>
          </a:p>
          <a:p>
            <a:pPr marL="342900" indent="-342900">
              <a:lnSpc>
                <a:spcPct val="100000"/>
              </a:lnSpc>
            </a:pPr>
            <a:r>
              <a:rPr lang="en-GB" sz="2800" dirty="0">
                <a:solidFill>
                  <a:srgbClr val="000000"/>
                </a:solidFill>
                <a:latin typeface="Calibri" panose="020F0502020204030204" pitchFamily="34" charset="0"/>
                <a:cs typeface="Calibri" panose="020F0502020204030204" pitchFamily="34" charset="0"/>
              </a:rPr>
              <a:t>its properties?</a:t>
            </a:r>
          </a:p>
        </p:txBody>
      </p:sp>
      <p:pic>
        <p:nvPicPr>
          <p:cNvPr id="8" name="Picture 7" descr="A wrapped present with a tag&#10;&#10;AI-generated content may be incorrect.">
            <a:extLst>
              <a:ext uri="{FF2B5EF4-FFF2-40B4-BE49-F238E27FC236}">
                <a16:creationId xmlns:a16="http://schemas.microsoft.com/office/drawing/2014/main" id="{A3CB7B32-401D-C291-2E33-54258F08BD6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840086" y="350031"/>
            <a:ext cx="2454241" cy="2454241"/>
          </a:xfrm>
          <a:prstGeom prst="ellipse">
            <a:avLst/>
          </a:prstGeom>
          <a:ln>
            <a:solidFill>
              <a:srgbClr val="DA291C"/>
            </a:solidFill>
          </a:ln>
        </p:spPr>
      </p:pic>
      <p:pic>
        <p:nvPicPr>
          <p:cNvPr id="9" name="Picture 8" descr="Several postcards on a stand&#10;&#10;AI-generated content may be incorrect.">
            <a:extLst>
              <a:ext uri="{FF2B5EF4-FFF2-40B4-BE49-F238E27FC236}">
                <a16:creationId xmlns:a16="http://schemas.microsoft.com/office/drawing/2014/main" id="{31B61EA8-D64C-8A71-11AB-BAADFC108EA2}"/>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198568" y="1917866"/>
            <a:ext cx="1881777" cy="1881776"/>
          </a:xfrm>
          <a:prstGeom prst="ellipse">
            <a:avLst/>
          </a:prstGeom>
          <a:ln>
            <a:solidFill>
              <a:srgbClr val="FF9E1B"/>
            </a:solidFill>
          </a:ln>
        </p:spPr>
      </p:pic>
      <p:pic>
        <p:nvPicPr>
          <p:cNvPr id="10" name="Picture 9" descr="A roll of toilet paper next to a paper boat&#10;&#10;AI-generated content may be incorrect.">
            <a:extLst>
              <a:ext uri="{FF2B5EF4-FFF2-40B4-BE49-F238E27FC236}">
                <a16:creationId xmlns:a16="http://schemas.microsoft.com/office/drawing/2014/main" id="{0E26776C-806F-5EFD-9111-2799D5581886}"/>
              </a:ext>
            </a:extLst>
          </p:cNvPr>
          <p:cNvPicPr>
            <a:picLocks noChangeAspect="1"/>
          </p:cNvPicPr>
          <p:nvPr/>
        </p:nvPicPr>
        <p:blipFill>
          <a:blip r:embed="rId5" cstate="hqprint">
            <a:extLst>
              <a:ext uri="{28A0092B-C50C-407E-A947-70E740481C1C}">
                <a14:useLocalDpi xmlns:a14="http://schemas.microsoft.com/office/drawing/2010/main"/>
              </a:ext>
            </a:extLst>
          </a:blip>
          <a:srcRect r="-151"/>
          <a:stretch/>
        </p:blipFill>
        <p:spPr>
          <a:xfrm>
            <a:off x="5866223" y="2940398"/>
            <a:ext cx="1695777" cy="1695777"/>
          </a:xfrm>
          <a:prstGeom prst="ellipse">
            <a:avLst/>
          </a:prstGeom>
          <a:ln>
            <a:solidFill>
              <a:srgbClr val="007FC8"/>
            </a:solidFill>
          </a:ln>
        </p:spPr>
      </p:pic>
      <p:pic>
        <p:nvPicPr>
          <p:cNvPr id="11" name="Picture 10" descr="A drawing of a person with paint brushes and a palette&#10;&#10;AI-generated content may be incorrect.">
            <a:extLst>
              <a:ext uri="{FF2B5EF4-FFF2-40B4-BE49-F238E27FC236}">
                <a16:creationId xmlns:a16="http://schemas.microsoft.com/office/drawing/2014/main" id="{4452111C-3EEB-6D7F-2A82-A85656559565}"/>
              </a:ext>
            </a:extLst>
          </p:cNvPr>
          <p:cNvPicPr>
            <a:picLocks noChangeAspect="1"/>
          </p:cNvPicPr>
          <p:nvPr/>
        </p:nvPicPr>
        <p:blipFill>
          <a:blip r:embed="rId6" cstate="hqprint">
            <a:extLst>
              <a:ext uri="{28A0092B-C50C-407E-A947-70E740481C1C}">
                <a14:useLocalDpi xmlns:a14="http://schemas.microsoft.com/office/drawing/2010/main"/>
              </a:ext>
            </a:extLst>
          </a:blip>
          <a:srcRect b="-1"/>
          <a:stretch/>
        </p:blipFill>
        <p:spPr>
          <a:xfrm>
            <a:off x="7418052" y="4028642"/>
            <a:ext cx="1881778" cy="1881778"/>
          </a:xfrm>
          <a:prstGeom prst="ellipse">
            <a:avLst/>
          </a:prstGeom>
          <a:ln>
            <a:solidFill>
              <a:srgbClr val="A05EB5"/>
            </a:solidFill>
          </a:ln>
        </p:spPr>
      </p:pic>
      <p:pic>
        <p:nvPicPr>
          <p:cNvPr id="12" name="Picture 11">
            <a:extLst>
              <a:ext uri="{FF2B5EF4-FFF2-40B4-BE49-F238E27FC236}">
                <a16:creationId xmlns:a16="http://schemas.microsoft.com/office/drawing/2014/main" id="{AD2A3BED-2A18-EEA3-4B5C-59936098952B}"/>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9455123" y="3438070"/>
            <a:ext cx="2736877" cy="2736877"/>
          </a:xfrm>
          <a:prstGeom prst="ellipse">
            <a:avLst/>
          </a:prstGeom>
          <a:ln>
            <a:solidFill>
              <a:srgbClr val="FFCD00"/>
            </a:solidFill>
          </a:ln>
        </p:spPr>
      </p:pic>
    </p:spTree>
    <p:extLst>
      <p:ext uri="{BB962C8B-B14F-4D97-AF65-F5344CB8AC3E}">
        <p14:creationId xmlns:p14="http://schemas.microsoft.com/office/powerpoint/2010/main" val="18770789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9BD534-B855-DD5F-CB03-C86C8E33077C}"/>
            </a:ext>
          </a:extLst>
        </p:cNvPr>
        <p:cNvGrpSpPr/>
        <p:nvPr/>
      </p:nvGrpSpPr>
      <p:grpSpPr>
        <a:xfrm>
          <a:off x="0" y="0"/>
          <a:ext cx="0" cy="0"/>
          <a:chOff x="0" y="0"/>
          <a:chExt cx="0" cy="0"/>
        </a:xfrm>
      </p:grpSpPr>
      <p:sp>
        <p:nvSpPr>
          <p:cNvPr id="4" name="Segnaposto piè di pagina 3">
            <a:extLst>
              <a:ext uri="{FF2B5EF4-FFF2-40B4-BE49-F238E27FC236}">
                <a16:creationId xmlns:a16="http://schemas.microsoft.com/office/drawing/2014/main" id="{27182B5B-8849-2632-BB5B-F84D3F10CB75}"/>
              </a:ext>
            </a:extLst>
          </p:cNvPr>
          <p:cNvSpPr>
            <a:spLocks noGrp="1"/>
          </p:cNvSpPr>
          <p:nvPr>
            <p:ph type="ftr" sz="quarter" idx="11"/>
          </p:nvPr>
        </p:nvSpPr>
        <p:spPr>
          <a:xfrm>
            <a:off x="397032" y="6391072"/>
            <a:ext cx="5760640" cy="466344"/>
          </a:xfrm>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F34B62CD-840D-F125-18E6-2C3021D02AC7}"/>
              </a:ext>
            </a:extLst>
          </p:cNvPr>
          <p:cNvSpPr>
            <a:spLocks noGrp="1"/>
          </p:cNvSpPr>
          <p:nvPr>
            <p:ph type="dt" sz="half" idx="10"/>
          </p:nvPr>
        </p:nvSpPr>
        <p:spPr/>
        <p:txBody>
          <a:bodyPr/>
          <a:lstStyle/>
          <a:p>
            <a:fld id="{DD0C5F35-932E-EA4B-818B-9BA878C5F5B0}" type="datetime1">
              <a:rPr lang="fr-FR" smtClean="0"/>
              <a:t>12/08/2025</a:t>
            </a:fld>
            <a:endParaRPr lang="fr-FR"/>
          </a:p>
        </p:txBody>
      </p:sp>
      <p:sp>
        <p:nvSpPr>
          <p:cNvPr id="6" name="Segnaposto numero diapositiva 5">
            <a:extLst>
              <a:ext uri="{FF2B5EF4-FFF2-40B4-BE49-F238E27FC236}">
                <a16:creationId xmlns:a16="http://schemas.microsoft.com/office/drawing/2014/main" id="{835B6BB0-F1AD-A84F-73A4-846879E68643}"/>
              </a:ext>
            </a:extLst>
          </p:cNvPr>
          <p:cNvSpPr>
            <a:spLocks noGrp="1"/>
          </p:cNvSpPr>
          <p:nvPr>
            <p:ph type="sldNum" sz="quarter" idx="12"/>
          </p:nvPr>
        </p:nvSpPr>
        <p:spPr/>
        <p:txBody>
          <a:bodyPr/>
          <a:lstStyle/>
          <a:p>
            <a:fld id="{3686A617-C4D3-4D9A-8A46-533505A69CB9}" type="slidenum">
              <a:rPr lang="fr-FR" smtClean="0"/>
              <a:pPr/>
              <a:t>5</a:t>
            </a:fld>
            <a:endParaRPr lang="fr-FR"/>
          </a:p>
        </p:txBody>
      </p:sp>
      <p:sp>
        <p:nvSpPr>
          <p:cNvPr id="16" name="Rectangle 15">
            <a:extLst>
              <a:ext uri="{FF2B5EF4-FFF2-40B4-BE49-F238E27FC236}">
                <a16:creationId xmlns:a16="http://schemas.microsoft.com/office/drawing/2014/main" id="{FAE69D59-04BC-5165-62A8-D820BD033944}"/>
              </a:ext>
            </a:extLst>
          </p:cNvPr>
          <p:cNvSpPr/>
          <p:nvPr/>
        </p:nvSpPr>
        <p:spPr>
          <a:xfrm>
            <a:off x="10215563" y="642938"/>
            <a:ext cx="1828800" cy="105727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pic>
        <p:nvPicPr>
          <p:cNvPr id="15" name="Picture 14">
            <a:extLst>
              <a:ext uri="{FF2B5EF4-FFF2-40B4-BE49-F238E27FC236}">
                <a16:creationId xmlns:a16="http://schemas.microsoft.com/office/drawing/2014/main" id="{D06C7DA6-67DD-EE67-2737-ECBD7A64D93F}"/>
              </a:ext>
            </a:extLst>
          </p:cNvPr>
          <p:cNvPicPr>
            <a:picLocks noChangeAspect="1"/>
          </p:cNvPicPr>
          <p:nvPr/>
        </p:nvPicPr>
        <p:blipFill>
          <a:blip r:embed="rId3"/>
          <a:srcRect l="3684" t="7362" r="1143" b="6968"/>
          <a:stretch/>
        </p:blipFill>
        <p:spPr>
          <a:xfrm>
            <a:off x="1227483" y="120037"/>
            <a:ext cx="9737035" cy="6208937"/>
          </a:xfrm>
          <a:prstGeom prst="rect">
            <a:avLst/>
          </a:prstGeom>
        </p:spPr>
      </p:pic>
    </p:spTree>
    <p:extLst>
      <p:ext uri="{BB962C8B-B14F-4D97-AF65-F5344CB8AC3E}">
        <p14:creationId xmlns:p14="http://schemas.microsoft.com/office/powerpoint/2010/main" val="26414072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645D5-2770-1E5A-0702-C54CEEE2213A}"/>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859EECDF-9B26-9C05-32D7-2446E18C73BE}"/>
              </a:ext>
            </a:extLst>
          </p:cNvPr>
          <p:cNvSpPr>
            <a:spLocks noGrp="1"/>
          </p:cNvSpPr>
          <p:nvPr>
            <p:ph type="title"/>
          </p:nvPr>
        </p:nvSpPr>
        <p:spPr>
          <a:xfrm>
            <a:off x="335360" y="764704"/>
            <a:ext cx="8719589" cy="936104"/>
          </a:xfrm>
        </p:spPr>
        <p:txBody>
          <a:bodyPr/>
          <a:lstStyle/>
          <a:p>
            <a:r>
              <a:rPr lang="it-IT" b="1" dirty="0" err="1"/>
              <a:t>Fantastic</a:t>
            </a:r>
            <a:r>
              <a:rPr lang="it-IT" b="1" dirty="0"/>
              <a:t> </a:t>
            </a:r>
            <a:r>
              <a:rPr lang="it-IT" b="1" dirty="0" err="1"/>
              <a:t>forests</a:t>
            </a:r>
            <a:endParaRPr lang="it-IT" b="1" dirty="0"/>
          </a:p>
        </p:txBody>
      </p:sp>
      <p:sp>
        <p:nvSpPr>
          <p:cNvPr id="4" name="Segnaposto piè di pagina 3">
            <a:extLst>
              <a:ext uri="{FF2B5EF4-FFF2-40B4-BE49-F238E27FC236}">
                <a16:creationId xmlns:a16="http://schemas.microsoft.com/office/drawing/2014/main" id="{3CF2F498-B01A-E78E-8C5B-A6A10F422B80}"/>
              </a:ext>
            </a:extLst>
          </p:cNvPr>
          <p:cNvSpPr>
            <a:spLocks noGrp="1"/>
          </p:cNvSpPr>
          <p:nvPr>
            <p:ph type="ftr" sz="quarter" idx="11"/>
          </p:nvPr>
        </p:nvSpPr>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EFFC2391-D20C-DAD3-F898-4D98099D3B7F}"/>
              </a:ext>
            </a:extLst>
          </p:cNvPr>
          <p:cNvSpPr>
            <a:spLocks noGrp="1"/>
          </p:cNvSpPr>
          <p:nvPr>
            <p:ph type="dt" sz="half" idx="10"/>
          </p:nvPr>
        </p:nvSpPr>
        <p:spPr/>
        <p:txBody>
          <a:bodyPr/>
          <a:lstStyle/>
          <a:p>
            <a:fld id="{DD0C5F35-932E-EA4B-818B-9BA878C5F5B0}" type="datetime1">
              <a:rPr lang="fr-FR" smtClean="0"/>
              <a:t>12/08/2025</a:t>
            </a:fld>
            <a:endParaRPr lang="fr-FR"/>
          </a:p>
        </p:txBody>
      </p:sp>
      <p:sp>
        <p:nvSpPr>
          <p:cNvPr id="6" name="Segnaposto numero diapositiva 5">
            <a:extLst>
              <a:ext uri="{FF2B5EF4-FFF2-40B4-BE49-F238E27FC236}">
                <a16:creationId xmlns:a16="http://schemas.microsoft.com/office/drawing/2014/main" id="{84992C81-897D-1D38-7890-B5802EED2392}"/>
              </a:ext>
            </a:extLst>
          </p:cNvPr>
          <p:cNvSpPr>
            <a:spLocks noGrp="1"/>
          </p:cNvSpPr>
          <p:nvPr>
            <p:ph type="sldNum" sz="quarter" idx="12"/>
          </p:nvPr>
        </p:nvSpPr>
        <p:spPr/>
        <p:txBody>
          <a:bodyPr/>
          <a:lstStyle/>
          <a:p>
            <a:fld id="{3686A617-C4D3-4D9A-8A46-533505A69CB9}" type="slidenum">
              <a:rPr lang="fr-FR" smtClean="0"/>
              <a:pPr/>
              <a:t>6</a:t>
            </a:fld>
            <a:endParaRPr lang="fr-FR"/>
          </a:p>
        </p:txBody>
      </p:sp>
      <p:sp>
        <p:nvSpPr>
          <p:cNvPr id="2" name="Segnaposto contenuto 8">
            <a:extLst>
              <a:ext uri="{FF2B5EF4-FFF2-40B4-BE49-F238E27FC236}">
                <a16:creationId xmlns:a16="http://schemas.microsoft.com/office/drawing/2014/main" id="{7B423F7E-AF06-51B1-B81C-BA8B0F514B0A}"/>
              </a:ext>
            </a:extLst>
          </p:cNvPr>
          <p:cNvSpPr txBox="1">
            <a:spLocks/>
          </p:cNvSpPr>
          <p:nvPr/>
        </p:nvSpPr>
        <p:spPr>
          <a:xfrm>
            <a:off x="247213" y="1761918"/>
            <a:ext cx="6576428" cy="348726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latin typeface="Calibri" panose="020F0502020204030204" pitchFamily="34" charset="0"/>
                <a:cs typeface="Calibri" panose="020F0502020204030204" pitchFamily="34" charset="0"/>
              </a:rPr>
              <a:t>Forests are amazing! They give us so many things we use every day — like paper, wood, food, chocolate, and even medicine. </a:t>
            </a:r>
          </a:p>
          <a:p>
            <a:pPr marL="0" indent="0">
              <a:lnSpc>
                <a:spcPct val="100000"/>
              </a:lnSpc>
              <a:buNone/>
            </a:pPr>
            <a:endParaRPr lang="en-GB" sz="2800" dirty="0">
              <a:latin typeface="Calibri" panose="020F0502020204030204" pitchFamily="34" charset="0"/>
              <a:cs typeface="Calibri" panose="020F0502020204030204" pitchFamily="34" charset="0"/>
            </a:endParaRPr>
          </a:p>
          <a:p>
            <a:pPr marL="0" indent="0">
              <a:lnSpc>
                <a:spcPct val="100000"/>
              </a:lnSpc>
              <a:buNone/>
            </a:pPr>
            <a:r>
              <a:rPr lang="en-GB" sz="2800" dirty="0">
                <a:latin typeface="Calibri" panose="020F0502020204030204" pitchFamily="34" charset="0"/>
                <a:cs typeface="Calibri" panose="020F0502020204030204" pitchFamily="34" charset="0"/>
              </a:rPr>
              <a:t>Forests are often called </a:t>
            </a:r>
            <a:r>
              <a:rPr lang="en-GB" sz="2800" b="1" dirty="0">
                <a:latin typeface="Calibri" panose="020F0502020204030204" pitchFamily="34" charset="0"/>
                <a:cs typeface="Calibri" panose="020F0502020204030204" pitchFamily="34" charset="0"/>
              </a:rPr>
              <a:t>“the lungs of the planet” </a:t>
            </a:r>
            <a:r>
              <a:rPr lang="en-GB" sz="2800" dirty="0">
                <a:latin typeface="Calibri" panose="020F0502020204030204" pitchFamily="34" charset="0"/>
                <a:cs typeface="Calibri" panose="020F0502020204030204" pitchFamily="34" charset="0"/>
              </a:rPr>
              <a:t>because they soak up carbon dioxide (a gas that causes climate change) and give out oxygen (for us to breathe in).</a:t>
            </a:r>
          </a:p>
        </p:txBody>
      </p:sp>
      <p:pic>
        <p:nvPicPr>
          <p:cNvPr id="3" name="Picture Placeholder 14">
            <a:extLst>
              <a:ext uri="{FF2B5EF4-FFF2-40B4-BE49-F238E27FC236}">
                <a16:creationId xmlns:a16="http://schemas.microsoft.com/office/drawing/2014/main" id="{BBBD2273-ED6E-8EBB-E4A6-78DD385F49CB}"/>
              </a:ext>
            </a:extLst>
          </p:cNvPr>
          <p:cNvPicPr>
            <a:picLocks noChangeAspect="1"/>
          </p:cNvPicPr>
          <p:nvPr/>
        </p:nvPicPr>
        <p:blipFill>
          <a:blip r:embed="rId3" cstate="hqprint">
            <a:extLst>
              <a:ext uri="{28A0092B-C50C-407E-A947-70E740481C1C}">
                <a14:useLocalDpi xmlns:a14="http://schemas.microsoft.com/office/drawing/2010/main"/>
              </a:ext>
            </a:extLst>
          </a:blip>
          <a:srcRect l="-1444" t="-14952" b="-4590"/>
          <a:stretch>
            <a:fillRect/>
          </a:stretch>
        </p:blipFill>
        <p:spPr>
          <a:xfrm flipH="1">
            <a:off x="7230441" y="-1072123"/>
            <a:ext cx="8246718" cy="8246718"/>
          </a:xfrm>
          <a:prstGeom prst="ellipse">
            <a:avLst/>
          </a:prstGeom>
        </p:spPr>
      </p:pic>
      <p:pic>
        <p:nvPicPr>
          <p:cNvPr id="8" name="Picture Placeholder 14">
            <a:extLst>
              <a:ext uri="{FF2B5EF4-FFF2-40B4-BE49-F238E27FC236}">
                <a16:creationId xmlns:a16="http://schemas.microsoft.com/office/drawing/2014/main" id="{98D2E960-FA2A-FA69-52D7-D8A8F352F476}"/>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flipH="1">
            <a:off x="13099680" y="-887066"/>
            <a:ext cx="8246718" cy="8246718"/>
          </a:xfrm>
          <a:prstGeom prst="ellipse">
            <a:avLst/>
          </a:prstGeom>
        </p:spPr>
      </p:pic>
    </p:spTree>
    <p:extLst>
      <p:ext uri="{BB962C8B-B14F-4D97-AF65-F5344CB8AC3E}">
        <p14:creationId xmlns:p14="http://schemas.microsoft.com/office/powerpoint/2010/main" val="8258258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5D7A92-6B43-F18C-E246-02FFE8C2C24E}"/>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2D449D7C-738E-CE2B-D82F-51815E5251E8}"/>
              </a:ext>
            </a:extLst>
          </p:cNvPr>
          <p:cNvSpPr>
            <a:spLocks noGrp="1"/>
          </p:cNvSpPr>
          <p:nvPr>
            <p:ph type="title"/>
          </p:nvPr>
        </p:nvSpPr>
        <p:spPr>
          <a:xfrm>
            <a:off x="335360" y="764704"/>
            <a:ext cx="8719589" cy="936104"/>
          </a:xfrm>
        </p:spPr>
        <p:txBody>
          <a:bodyPr/>
          <a:lstStyle/>
          <a:p>
            <a:r>
              <a:rPr lang="it-IT" b="1" dirty="0" err="1"/>
              <a:t>Fantastic</a:t>
            </a:r>
            <a:r>
              <a:rPr lang="it-IT" b="1" dirty="0"/>
              <a:t> </a:t>
            </a:r>
            <a:r>
              <a:rPr lang="it-IT" b="1" dirty="0" err="1"/>
              <a:t>forests</a:t>
            </a:r>
            <a:endParaRPr lang="it-IT" b="1" dirty="0"/>
          </a:p>
        </p:txBody>
      </p:sp>
      <p:sp>
        <p:nvSpPr>
          <p:cNvPr id="4" name="Segnaposto piè di pagina 3">
            <a:extLst>
              <a:ext uri="{FF2B5EF4-FFF2-40B4-BE49-F238E27FC236}">
                <a16:creationId xmlns:a16="http://schemas.microsoft.com/office/drawing/2014/main" id="{ECF87498-6A8A-5496-792E-478C7889EC86}"/>
              </a:ext>
            </a:extLst>
          </p:cNvPr>
          <p:cNvSpPr>
            <a:spLocks noGrp="1"/>
          </p:cNvSpPr>
          <p:nvPr>
            <p:ph type="ftr" sz="quarter" idx="11"/>
          </p:nvPr>
        </p:nvSpPr>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273FCE6E-0133-33B1-0B10-641D2D939369}"/>
              </a:ext>
            </a:extLst>
          </p:cNvPr>
          <p:cNvSpPr>
            <a:spLocks noGrp="1"/>
          </p:cNvSpPr>
          <p:nvPr>
            <p:ph type="dt" sz="half" idx="10"/>
          </p:nvPr>
        </p:nvSpPr>
        <p:spPr/>
        <p:txBody>
          <a:bodyPr/>
          <a:lstStyle/>
          <a:p>
            <a:fld id="{DD0C5F35-932E-EA4B-818B-9BA878C5F5B0}" type="datetime1">
              <a:rPr lang="fr-FR" smtClean="0"/>
              <a:t>12/08/2025</a:t>
            </a:fld>
            <a:endParaRPr lang="fr-FR"/>
          </a:p>
        </p:txBody>
      </p:sp>
      <p:sp>
        <p:nvSpPr>
          <p:cNvPr id="6" name="Segnaposto numero diapositiva 5">
            <a:extLst>
              <a:ext uri="{FF2B5EF4-FFF2-40B4-BE49-F238E27FC236}">
                <a16:creationId xmlns:a16="http://schemas.microsoft.com/office/drawing/2014/main" id="{A4A3B2AC-2375-F908-7CC9-B6638275AFA7}"/>
              </a:ext>
            </a:extLst>
          </p:cNvPr>
          <p:cNvSpPr>
            <a:spLocks noGrp="1"/>
          </p:cNvSpPr>
          <p:nvPr>
            <p:ph type="sldNum" sz="quarter" idx="12"/>
          </p:nvPr>
        </p:nvSpPr>
        <p:spPr/>
        <p:txBody>
          <a:bodyPr/>
          <a:lstStyle/>
          <a:p>
            <a:fld id="{3686A617-C4D3-4D9A-8A46-533505A69CB9}" type="slidenum">
              <a:rPr lang="fr-FR" smtClean="0"/>
              <a:pPr/>
              <a:t>7</a:t>
            </a:fld>
            <a:endParaRPr lang="fr-FR"/>
          </a:p>
        </p:txBody>
      </p:sp>
      <p:sp>
        <p:nvSpPr>
          <p:cNvPr id="2" name="Segnaposto contenuto 8">
            <a:extLst>
              <a:ext uri="{FF2B5EF4-FFF2-40B4-BE49-F238E27FC236}">
                <a16:creationId xmlns:a16="http://schemas.microsoft.com/office/drawing/2014/main" id="{45772B54-CFFE-94E8-4385-23FECA4CD9AE}"/>
              </a:ext>
            </a:extLst>
          </p:cNvPr>
          <p:cNvSpPr txBox="1">
            <a:spLocks/>
          </p:cNvSpPr>
          <p:nvPr/>
        </p:nvSpPr>
        <p:spPr>
          <a:xfrm>
            <a:off x="222668" y="1794002"/>
            <a:ext cx="6576825" cy="3487266"/>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sz="2800" dirty="0">
                <a:latin typeface="Calibri" panose="020F0502020204030204" pitchFamily="34" charset="0"/>
                <a:cs typeface="Calibri" panose="020F0502020204030204" pitchFamily="34" charset="0"/>
              </a:rPr>
              <a:t>Forests also help control the weather and clean the water we drink.</a:t>
            </a:r>
          </a:p>
          <a:p>
            <a:pPr marL="0" indent="0">
              <a:lnSpc>
                <a:spcPct val="100000"/>
              </a:lnSpc>
              <a:buNone/>
            </a:pPr>
            <a:endParaRPr lang="en-GB" sz="2800" dirty="0">
              <a:latin typeface="Calibri" panose="020F0502020204030204" pitchFamily="34" charset="0"/>
              <a:cs typeface="Calibri" panose="020F0502020204030204" pitchFamily="34" charset="0"/>
            </a:endParaRPr>
          </a:p>
          <a:p>
            <a:pPr marL="0" indent="0">
              <a:lnSpc>
                <a:spcPct val="100000"/>
              </a:lnSpc>
              <a:buNone/>
            </a:pPr>
            <a:r>
              <a:rPr lang="en-GB" sz="2800" dirty="0">
                <a:latin typeface="Calibri" panose="020F0502020204030204" pitchFamily="34" charset="0"/>
                <a:cs typeface="Calibri" panose="020F0502020204030204" pitchFamily="34" charset="0"/>
              </a:rPr>
              <a:t>They provide shelter and give homes to thousands of plants and animals. </a:t>
            </a:r>
          </a:p>
          <a:p>
            <a:pPr marL="0" indent="0">
              <a:lnSpc>
                <a:spcPct val="100000"/>
              </a:lnSpc>
              <a:buNone/>
            </a:pPr>
            <a:endParaRPr lang="en-GB" sz="2800" dirty="0">
              <a:latin typeface="Calibri" panose="020F0502020204030204" pitchFamily="34" charset="0"/>
              <a:cs typeface="Calibri" panose="020F0502020204030204" pitchFamily="34" charset="0"/>
            </a:endParaRPr>
          </a:p>
          <a:p>
            <a:pPr marL="0" indent="0">
              <a:lnSpc>
                <a:spcPct val="100000"/>
              </a:lnSpc>
              <a:buNone/>
            </a:pPr>
            <a:r>
              <a:rPr lang="en-GB" sz="2800" dirty="0">
                <a:latin typeface="Calibri" panose="020F0502020204030204" pitchFamily="34" charset="0"/>
                <a:cs typeface="Calibri" panose="020F0502020204030204" pitchFamily="34" charset="0"/>
              </a:rPr>
              <a:t>But forests can only keep doing all this if we </a:t>
            </a:r>
            <a:r>
              <a:rPr lang="en-GB" sz="2800" b="1" dirty="0">
                <a:latin typeface="Calibri" panose="020F0502020204030204" pitchFamily="34" charset="0"/>
                <a:cs typeface="Calibri" panose="020F0502020204030204" pitchFamily="34" charset="0"/>
              </a:rPr>
              <a:t>look after them properly. </a:t>
            </a:r>
          </a:p>
        </p:txBody>
      </p:sp>
      <p:pic>
        <p:nvPicPr>
          <p:cNvPr id="8" name="Picture Placeholder 14">
            <a:extLst>
              <a:ext uri="{FF2B5EF4-FFF2-40B4-BE49-F238E27FC236}">
                <a16:creationId xmlns:a16="http://schemas.microsoft.com/office/drawing/2014/main" id="{E323EE72-72CB-57AF-7C49-3EE263D1D37D}"/>
              </a:ext>
            </a:extLst>
          </p:cNvPr>
          <p:cNvPicPr>
            <a:picLocks noChangeAspect="1"/>
          </p:cNvPicPr>
          <p:nvPr/>
        </p:nvPicPr>
        <p:blipFill>
          <a:blip r:embed="rId3" cstate="hqprint">
            <a:extLst>
              <a:ext uri="{28A0092B-C50C-407E-A947-70E740481C1C}">
                <a14:useLocalDpi xmlns:a14="http://schemas.microsoft.com/office/drawing/2010/main"/>
              </a:ext>
            </a:extLst>
          </a:blip>
          <a:srcRect l="-1444" t="-14952" b="-4590"/>
          <a:stretch>
            <a:fillRect/>
          </a:stretch>
        </p:blipFill>
        <p:spPr>
          <a:xfrm flipH="1">
            <a:off x="7230441" y="-1072123"/>
            <a:ext cx="8246718" cy="8246718"/>
          </a:xfrm>
          <a:prstGeom prst="ellipse">
            <a:avLst/>
          </a:prstGeom>
        </p:spPr>
      </p:pic>
      <p:pic>
        <p:nvPicPr>
          <p:cNvPr id="9" name="Picture Placeholder 14">
            <a:extLst>
              <a:ext uri="{FF2B5EF4-FFF2-40B4-BE49-F238E27FC236}">
                <a16:creationId xmlns:a16="http://schemas.microsoft.com/office/drawing/2014/main" id="{5B34FD1E-6F5B-EB67-2A89-82A17F3F82DF}"/>
              </a:ext>
            </a:extLst>
          </p:cNvPr>
          <p:cNvPicPr>
            <a:picLocks noChangeAspect="1"/>
          </p:cNvPicPr>
          <p:nvPr/>
        </p:nvPicPr>
        <p:blipFill>
          <a:blip r:embed="rId4" cstate="hqprint">
            <a:extLst>
              <a:ext uri="{28A0092B-C50C-407E-A947-70E740481C1C}">
                <a14:useLocalDpi xmlns:a14="http://schemas.microsoft.com/office/drawing/2010/main"/>
              </a:ext>
            </a:extLst>
          </a:blip>
          <a:srcRect/>
          <a:stretch/>
        </p:blipFill>
        <p:spPr>
          <a:xfrm flipH="1">
            <a:off x="7230441" y="-1072123"/>
            <a:ext cx="8246718" cy="8246718"/>
          </a:xfrm>
          <a:prstGeom prst="ellipse">
            <a:avLst/>
          </a:prstGeom>
        </p:spPr>
      </p:pic>
      <p:pic>
        <p:nvPicPr>
          <p:cNvPr id="10" name="Picture Placeholder 14">
            <a:extLst>
              <a:ext uri="{FF2B5EF4-FFF2-40B4-BE49-F238E27FC236}">
                <a16:creationId xmlns:a16="http://schemas.microsoft.com/office/drawing/2014/main" id="{FDB8006F-BF1F-E64A-AEE7-DCED0147AACD}"/>
              </a:ext>
            </a:extLst>
          </p:cNvPr>
          <p:cNvPicPr>
            <a:picLocks noChangeAspect="1"/>
          </p:cNvPicPr>
          <p:nvPr/>
        </p:nvPicPr>
        <p:blipFill>
          <a:blip r:embed="rId5" cstate="hqprint">
            <a:extLst>
              <a:ext uri="{28A0092B-C50C-407E-A947-70E740481C1C}">
                <a14:useLocalDpi xmlns:a14="http://schemas.microsoft.com/office/drawing/2010/main"/>
              </a:ext>
            </a:extLst>
          </a:blip>
          <a:srcRect t="-15090" b="-4592"/>
          <a:stretch>
            <a:fillRect/>
          </a:stretch>
        </p:blipFill>
        <p:spPr>
          <a:xfrm flipH="1">
            <a:off x="14251726" y="-1072123"/>
            <a:ext cx="8246718" cy="8246718"/>
          </a:xfrm>
          <a:prstGeom prst="ellipse">
            <a:avLst/>
          </a:prstGeom>
        </p:spPr>
      </p:pic>
    </p:spTree>
    <p:extLst>
      <p:ext uri="{BB962C8B-B14F-4D97-AF65-F5344CB8AC3E}">
        <p14:creationId xmlns:p14="http://schemas.microsoft.com/office/powerpoint/2010/main" val="29063349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1148EE-5260-0730-DDAB-A134727D7BD0}"/>
            </a:ext>
          </a:extLst>
        </p:cNvPr>
        <p:cNvGrpSpPr/>
        <p:nvPr/>
      </p:nvGrpSpPr>
      <p:grpSpPr>
        <a:xfrm>
          <a:off x="0" y="0"/>
          <a:ext cx="0" cy="0"/>
          <a:chOff x="0" y="0"/>
          <a:chExt cx="0" cy="0"/>
        </a:xfrm>
      </p:grpSpPr>
      <p:sp>
        <p:nvSpPr>
          <p:cNvPr id="7" name="Titolo 6">
            <a:extLst>
              <a:ext uri="{FF2B5EF4-FFF2-40B4-BE49-F238E27FC236}">
                <a16:creationId xmlns:a16="http://schemas.microsoft.com/office/drawing/2014/main" id="{11CEE0BD-8894-0808-B65D-A6FEE1CF8045}"/>
              </a:ext>
            </a:extLst>
          </p:cNvPr>
          <p:cNvSpPr>
            <a:spLocks noGrp="1"/>
          </p:cNvSpPr>
          <p:nvPr>
            <p:ph type="title"/>
          </p:nvPr>
        </p:nvSpPr>
        <p:spPr>
          <a:xfrm>
            <a:off x="335360" y="764704"/>
            <a:ext cx="8719589" cy="936104"/>
          </a:xfrm>
        </p:spPr>
        <p:txBody>
          <a:bodyPr/>
          <a:lstStyle/>
          <a:p>
            <a:r>
              <a:rPr lang="en-GB" b="1" dirty="0"/>
              <a:t>Sustainably managed forests</a:t>
            </a:r>
            <a:endParaRPr lang="it-IT" b="1" dirty="0"/>
          </a:p>
        </p:txBody>
      </p:sp>
      <p:sp>
        <p:nvSpPr>
          <p:cNvPr id="4" name="Segnaposto piè di pagina 3">
            <a:extLst>
              <a:ext uri="{FF2B5EF4-FFF2-40B4-BE49-F238E27FC236}">
                <a16:creationId xmlns:a16="http://schemas.microsoft.com/office/drawing/2014/main" id="{6D6769BD-F299-3D3E-A862-C8817670626E}"/>
              </a:ext>
            </a:extLst>
          </p:cNvPr>
          <p:cNvSpPr>
            <a:spLocks noGrp="1"/>
          </p:cNvSpPr>
          <p:nvPr>
            <p:ph type="ftr" sz="quarter" idx="11"/>
          </p:nvPr>
        </p:nvSpPr>
        <p:spPr/>
        <p:txBody>
          <a:bodyPr/>
          <a:lstStyle/>
          <a:p>
            <a:r>
              <a:rPr lang="en-US"/>
              <a:t>REY® is a registered brand of Sylvamo® Corporation - All rights reserved</a:t>
            </a:r>
          </a:p>
        </p:txBody>
      </p:sp>
      <p:sp>
        <p:nvSpPr>
          <p:cNvPr id="5" name="Segnaposto data 4">
            <a:extLst>
              <a:ext uri="{FF2B5EF4-FFF2-40B4-BE49-F238E27FC236}">
                <a16:creationId xmlns:a16="http://schemas.microsoft.com/office/drawing/2014/main" id="{DF76DCE1-93F6-4974-3737-4F14B6A8E4E0}"/>
              </a:ext>
            </a:extLst>
          </p:cNvPr>
          <p:cNvSpPr>
            <a:spLocks noGrp="1"/>
          </p:cNvSpPr>
          <p:nvPr>
            <p:ph type="dt" sz="half" idx="10"/>
          </p:nvPr>
        </p:nvSpPr>
        <p:spPr/>
        <p:txBody>
          <a:bodyPr/>
          <a:lstStyle/>
          <a:p>
            <a:fld id="{DD0C5F35-932E-EA4B-818B-9BA878C5F5B0}" type="datetime1">
              <a:rPr lang="fr-FR" smtClean="0"/>
              <a:t>12/08/2025</a:t>
            </a:fld>
            <a:endParaRPr lang="fr-FR"/>
          </a:p>
        </p:txBody>
      </p:sp>
      <p:sp>
        <p:nvSpPr>
          <p:cNvPr id="6" name="Segnaposto numero diapositiva 5">
            <a:extLst>
              <a:ext uri="{FF2B5EF4-FFF2-40B4-BE49-F238E27FC236}">
                <a16:creationId xmlns:a16="http://schemas.microsoft.com/office/drawing/2014/main" id="{78E69DA4-399A-E543-EB42-8C23391DACDD}"/>
              </a:ext>
            </a:extLst>
          </p:cNvPr>
          <p:cNvSpPr>
            <a:spLocks noGrp="1"/>
          </p:cNvSpPr>
          <p:nvPr>
            <p:ph type="sldNum" sz="quarter" idx="12"/>
          </p:nvPr>
        </p:nvSpPr>
        <p:spPr/>
        <p:txBody>
          <a:bodyPr/>
          <a:lstStyle/>
          <a:p>
            <a:fld id="{3686A617-C4D3-4D9A-8A46-533505A69CB9}" type="slidenum">
              <a:rPr lang="fr-FR" smtClean="0"/>
              <a:pPr/>
              <a:t>8</a:t>
            </a:fld>
            <a:endParaRPr lang="fr-FR"/>
          </a:p>
        </p:txBody>
      </p:sp>
      <p:sp>
        <p:nvSpPr>
          <p:cNvPr id="2" name="Segnaposto contenuto 8">
            <a:extLst>
              <a:ext uri="{FF2B5EF4-FFF2-40B4-BE49-F238E27FC236}">
                <a16:creationId xmlns:a16="http://schemas.microsoft.com/office/drawing/2014/main" id="{5A594BDA-7980-860A-C4F6-2E27E1917146}"/>
              </a:ext>
            </a:extLst>
          </p:cNvPr>
          <p:cNvSpPr txBox="1">
            <a:spLocks/>
          </p:cNvSpPr>
          <p:nvPr/>
        </p:nvSpPr>
        <p:spPr>
          <a:xfrm>
            <a:off x="222669" y="1794002"/>
            <a:ext cx="6482932" cy="9361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dirty="0">
                <a:latin typeface="Calibri"/>
                <a:ea typeface="Calibri"/>
                <a:cs typeface="Calibri"/>
              </a:rPr>
              <a:t>A </a:t>
            </a:r>
            <a:r>
              <a:rPr lang="en-GB" b="1" dirty="0">
                <a:latin typeface="Calibri"/>
                <a:ea typeface="Calibri"/>
                <a:cs typeface="Calibri"/>
              </a:rPr>
              <a:t>sustainably managed forest</a:t>
            </a:r>
            <a:r>
              <a:rPr lang="en-GB" dirty="0">
                <a:latin typeface="Calibri"/>
                <a:ea typeface="Calibri"/>
                <a:cs typeface="Calibri"/>
              </a:rPr>
              <a:t> is a forest that is carefully looked after by people. </a:t>
            </a:r>
            <a:endParaRPr lang="en-GB" b="1" dirty="0">
              <a:latin typeface="Calibri"/>
              <a:ea typeface="Calibri"/>
              <a:cs typeface="Calibri"/>
            </a:endParaRPr>
          </a:p>
        </p:txBody>
      </p:sp>
      <p:sp>
        <p:nvSpPr>
          <p:cNvPr id="8" name="Segnaposto contenuto 8">
            <a:extLst>
              <a:ext uri="{FF2B5EF4-FFF2-40B4-BE49-F238E27FC236}">
                <a16:creationId xmlns:a16="http://schemas.microsoft.com/office/drawing/2014/main" id="{B6064841-9156-A81B-8A01-68E7C2079EF5}"/>
              </a:ext>
            </a:extLst>
          </p:cNvPr>
          <p:cNvSpPr txBox="1">
            <a:spLocks/>
          </p:cNvSpPr>
          <p:nvPr/>
        </p:nvSpPr>
        <p:spPr>
          <a:xfrm>
            <a:off x="541435" y="2848654"/>
            <a:ext cx="6482932" cy="9361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dirty="0">
                <a:latin typeface="Calibri" panose="020F0502020204030204" pitchFamily="34" charset="0"/>
                <a:cs typeface="Calibri" panose="020F0502020204030204" pitchFamily="34" charset="0"/>
              </a:rPr>
              <a:t>Trees are carefully harvested, and new ones grow naturally or are planted to keep the forest healthy. </a:t>
            </a:r>
            <a:endParaRPr lang="en-GB" b="1" dirty="0">
              <a:latin typeface="Calibri" panose="020F0502020204030204" pitchFamily="34" charset="0"/>
              <a:cs typeface="Calibri" panose="020F0502020204030204" pitchFamily="34" charset="0"/>
            </a:endParaRPr>
          </a:p>
        </p:txBody>
      </p:sp>
      <p:sp>
        <p:nvSpPr>
          <p:cNvPr id="9" name="Segnaposto contenuto 8">
            <a:extLst>
              <a:ext uri="{FF2B5EF4-FFF2-40B4-BE49-F238E27FC236}">
                <a16:creationId xmlns:a16="http://schemas.microsoft.com/office/drawing/2014/main" id="{97519D05-36FA-9C9D-4ACF-15C0243FF9E8}"/>
              </a:ext>
            </a:extLst>
          </p:cNvPr>
          <p:cNvSpPr txBox="1">
            <a:spLocks/>
          </p:cNvSpPr>
          <p:nvPr/>
        </p:nvSpPr>
        <p:spPr>
          <a:xfrm>
            <a:off x="77726" y="3083534"/>
            <a:ext cx="515268"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dirty="0">
                <a:ea typeface="+mn-lt"/>
                <a:cs typeface="+mn-lt"/>
              </a:rPr>
              <a:t>🌱</a:t>
            </a:r>
            <a:endParaRPr lang="en-GB" b="1" dirty="0">
              <a:latin typeface="Calibri" panose="020F0502020204030204" pitchFamily="34" charset="0"/>
              <a:cs typeface="Calibri" panose="020F0502020204030204" pitchFamily="34" charset="0"/>
            </a:endParaRPr>
          </a:p>
        </p:txBody>
      </p:sp>
      <p:sp>
        <p:nvSpPr>
          <p:cNvPr id="10" name="Segnaposto contenuto 8">
            <a:extLst>
              <a:ext uri="{FF2B5EF4-FFF2-40B4-BE49-F238E27FC236}">
                <a16:creationId xmlns:a16="http://schemas.microsoft.com/office/drawing/2014/main" id="{536F9920-D804-9161-D755-6CCC1FA36519}"/>
              </a:ext>
            </a:extLst>
          </p:cNvPr>
          <p:cNvSpPr txBox="1">
            <a:spLocks/>
          </p:cNvSpPr>
          <p:nvPr/>
        </p:nvSpPr>
        <p:spPr>
          <a:xfrm>
            <a:off x="541435" y="3745344"/>
            <a:ext cx="6482932" cy="9361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dirty="0">
                <a:latin typeface="Calibri" panose="020F0502020204030204" pitchFamily="34" charset="0"/>
                <a:ea typeface="+mn-lt"/>
                <a:cs typeface="Calibri" panose="020F0502020204030204" pitchFamily="34" charset="0"/>
              </a:rPr>
              <a:t>The animals and plants are protected to maintain biodiversity.</a:t>
            </a:r>
            <a:endParaRPr lang="en-GB" b="1" dirty="0">
              <a:latin typeface="Calibri" panose="020F0502020204030204" pitchFamily="34" charset="0"/>
              <a:cs typeface="Calibri" panose="020F0502020204030204" pitchFamily="34" charset="0"/>
            </a:endParaRPr>
          </a:p>
        </p:txBody>
      </p:sp>
      <p:sp>
        <p:nvSpPr>
          <p:cNvPr id="11" name="Segnaposto contenuto 8">
            <a:extLst>
              <a:ext uri="{FF2B5EF4-FFF2-40B4-BE49-F238E27FC236}">
                <a16:creationId xmlns:a16="http://schemas.microsoft.com/office/drawing/2014/main" id="{E947AD0A-9746-6929-CAD8-3420C391FE80}"/>
              </a:ext>
            </a:extLst>
          </p:cNvPr>
          <p:cNvSpPr txBox="1">
            <a:spLocks/>
          </p:cNvSpPr>
          <p:nvPr/>
        </p:nvSpPr>
        <p:spPr>
          <a:xfrm>
            <a:off x="77726" y="3980224"/>
            <a:ext cx="515268"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dirty="0">
                <a:ea typeface="+mn-lt"/>
                <a:cs typeface="+mn-lt"/>
              </a:rPr>
              <a:t>🦊</a:t>
            </a:r>
            <a:endParaRPr lang="en-GB" b="1" dirty="0">
              <a:latin typeface="Calibri" panose="020F0502020204030204" pitchFamily="34" charset="0"/>
              <a:cs typeface="Calibri" panose="020F0502020204030204" pitchFamily="34" charset="0"/>
            </a:endParaRPr>
          </a:p>
        </p:txBody>
      </p:sp>
      <p:sp>
        <p:nvSpPr>
          <p:cNvPr id="12" name="Segnaposto contenuto 8">
            <a:extLst>
              <a:ext uri="{FF2B5EF4-FFF2-40B4-BE49-F238E27FC236}">
                <a16:creationId xmlns:a16="http://schemas.microsoft.com/office/drawing/2014/main" id="{76BBA5C4-4AC8-D92D-1FDA-248EFCC895DE}"/>
              </a:ext>
            </a:extLst>
          </p:cNvPr>
          <p:cNvSpPr txBox="1">
            <a:spLocks/>
          </p:cNvSpPr>
          <p:nvPr/>
        </p:nvSpPr>
        <p:spPr>
          <a:xfrm>
            <a:off x="541435" y="4631599"/>
            <a:ext cx="6482932" cy="505758"/>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dirty="0">
                <a:latin typeface="Calibri" panose="020F0502020204030204" pitchFamily="34" charset="0"/>
                <a:ea typeface="+mn-lt"/>
                <a:cs typeface="Calibri" panose="020F0502020204030204" pitchFamily="34" charset="0"/>
              </a:rPr>
              <a:t>The forest stays healthy for future generations.</a:t>
            </a:r>
            <a:endParaRPr lang="en-US" dirty="0">
              <a:latin typeface="Calibri" panose="020F0502020204030204" pitchFamily="34" charset="0"/>
              <a:cs typeface="Calibri" panose="020F0502020204030204" pitchFamily="34" charset="0"/>
            </a:endParaRPr>
          </a:p>
        </p:txBody>
      </p:sp>
      <p:sp>
        <p:nvSpPr>
          <p:cNvPr id="13" name="Segnaposto contenuto 8">
            <a:extLst>
              <a:ext uri="{FF2B5EF4-FFF2-40B4-BE49-F238E27FC236}">
                <a16:creationId xmlns:a16="http://schemas.microsoft.com/office/drawing/2014/main" id="{97ABC22E-E45E-9F85-E0F4-0E23FB1BA348}"/>
              </a:ext>
            </a:extLst>
          </p:cNvPr>
          <p:cNvSpPr txBox="1">
            <a:spLocks/>
          </p:cNvSpPr>
          <p:nvPr/>
        </p:nvSpPr>
        <p:spPr>
          <a:xfrm>
            <a:off x="77726" y="4716494"/>
            <a:ext cx="515268" cy="46634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GB" dirty="0">
                <a:ea typeface="+mn-lt"/>
                <a:cs typeface="+mn-lt"/>
              </a:rPr>
              <a:t>🌍</a:t>
            </a:r>
            <a:endParaRPr lang="en-GB" b="1" dirty="0">
              <a:latin typeface="Calibri" panose="020F0502020204030204" pitchFamily="34" charset="0"/>
              <a:cs typeface="Calibri" panose="020F0502020204030204" pitchFamily="34" charset="0"/>
            </a:endParaRPr>
          </a:p>
        </p:txBody>
      </p:sp>
      <p:sp>
        <p:nvSpPr>
          <p:cNvPr id="14" name="Segnaposto contenuto 8">
            <a:extLst>
              <a:ext uri="{FF2B5EF4-FFF2-40B4-BE49-F238E27FC236}">
                <a16:creationId xmlns:a16="http://schemas.microsoft.com/office/drawing/2014/main" id="{87F44183-EDEF-09E4-A45D-923D4D2BF7F2}"/>
              </a:ext>
            </a:extLst>
          </p:cNvPr>
          <p:cNvSpPr txBox="1">
            <a:spLocks/>
          </p:cNvSpPr>
          <p:nvPr/>
        </p:nvSpPr>
        <p:spPr>
          <a:xfrm>
            <a:off x="222668" y="5293409"/>
            <a:ext cx="6801699" cy="936104"/>
          </a:xfrm>
          <a:prstGeom prst="rect">
            <a:avLst/>
          </a:prstGeom>
        </p:spPr>
        <p:txBody>
          <a:bodyPr vert="horz" lIns="91440" tIns="45720" rIns="91440" bIns="45720" rtlCol="0" anchor="t">
            <a:noAutofit/>
          </a:bodyPr>
          <a:lstStyle>
            <a:lvl1pPr marL="228600" indent="-228600" algn="l" defTabSz="914400" rtl="0" eaLnBrk="1" latinLnBrk="0" hangingPunct="1">
              <a:lnSpc>
                <a:spcPct val="120000"/>
              </a:lnSpc>
              <a:spcBef>
                <a:spcPts val="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dirty="0">
                <a:latin typeface="Calibri" panose="020F0502020204030204" pitchFamily="34" charset="0"/>
                <a:cs typeface="Calibri" panose="020F0502020204030204" pitchFamily="34" charset="0"/>
              </a:rPr>
              <a:t>That way, we can use what we need </a:t>
            </a:r>
            <a:r>
              <a:rPr lang="en-GB" b="1" dirty="0">
                <a:latin typeface="Calibri" panose="020F0502020204030204" pitchFamily="34" charset="0"/>
                <a:cs typeface="Calibri" panose="020F0502020204030204" pitchFamily="34" charset="0"/>
              </a:rPr>
              <a:t>without damaging nature. </a:t>
            </a:r>
          </a:p>
        </p:txBody>
      </p:sp>
      <p:pic>
        <p:nvPicPr>
          <p:cNvPr id="15" name="Picture Placeholder 14">
            <a:extLst>
              <a:ext uri="{FF2B5EF4-FFF2-40B4-BE49-F238E27FC236}">
                <a16:creationId xmlns:a16="http://schemas.microsoft.com/office/drawing/2014/main" id="{9E0FEE58-25B9-5EDE-DE95-2DC89D40E493}"/>
              </a:ext>
            </a:extLst>
          </p:cNvPr>
          <p:cNvPicPr>
            <a:picLocks noChangeAspect="1"/>
          </p:cNvPicPr>
          <p:nvPr/>
        </p:nvPicPr>
        <p:blipFill>
          <a:blip r:embed="rId3" cstate="hqprint">
            <a:extLst>
              <a:ext uri="{28A0092B-C50C-407E-A947-70E740481C1C}">
                <a14:useLocalDpi xmlns:a14="http://schemas.microsoft.com/office/drawing/2010/main"/>
              </a:ext>
            </a:extLst>
          </a:blip>
          <a:srcRect/>
          <a:stretch/>
        </p:blipFill>
        <p:spPr>
          <a:xfrm flipH="1">
            <a:off x="7230441" y="-1072123"/>
            <a:ext cx="8246718" cy="8246718"/>
          </a:xfrm>
          <a:prstGeom prst="ellipse">
            <a:avLst/>
          </a:prstGeom>
        </p:spPr>
      </p:pic>
      <p:pic>
        <p:nvPicPr>
          <p:cNvPr id="16" name="Picture Placeholder 14">
            <a:extLst>
              <a:ext uri="{FF2B5EF4-FFF2-40B4-BE49-F238E27FC236}">
                <a16:creationId xmlns:a16="http://schemas.microsoft.com/office/drawing/2014/main" id="{C8EAB226-6F6D-2A28-159B-F25DB654284A}"/>
              </a:ext>
            </a:extLst>
          </p:cNvPr>
          <p:cNvPicPr>
            <a:picLocks noChangeAspect="1"/>
          </p:cNvPicPr>
          <p:nvPr/>
        </p:nvPicPr>
        <p:blipFill>
          <a:blip r:embed="rId4" cstate="hqprint">
            <a:extLst>
              <a:ext uri="{28A0092B-C50C-407E-A947-70E740481C1C}">
                <a14:useLocalDpi xmlns:a14="http://schemas.microsoft.com/office/drawing/2010/main"/>
              </a:ext>
            </a:extLst>
          </a:blip>
          <a:srcRect t="-15090" b="-4592"/>
          <a:stretch>
            <a:fillRect/>
          </a:stretch>
        </p:blipFill>
        <p:spPr>
          <a:xfrm flipH="1">
            <a:off x="7230441" y="-1039825"/>
            <a:ext cx="8246718" cy="8246718"/>
          </a:xfrm>
          <a:prstGeom prst="ellipse">
            <a:avLst/>
          </a:prstGeom>
        </p:spPr>
      </p:pic>
    </p:spTree>
    <p:extLst>
      <p:ext uri="{BB962C8B-B14F-4D97-AF65-F5344CB8AC3E}">
        <p14:creationId xmlns:p14="http://schemas.microsoft.com/office/powerpoint/2010/main" val="39956201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4D1802-AC99-5E4F-8B3D-FC186B8D126C}"/>
            </a:ext>
          </a:extLst>
        </p:cNvPr>
        <p:cNvGrpSpPr/>
        <p:nvPr/>
      </p:nvGrpSpPr>
      <p:grpSpPr>
        <a:xfrm>
          <a:off x="0" y="0"/>
          <a:ext cx="0" cy="0"/>
          <a:chOff x="0" y="0"/>
          <a:chExt cx="0" cy="0"/>
        </a:xfrm>
      </p:grpSpPr>
      <p:sp>
        <p:nvSpPr>
          <p:cNvPr id="5" name="Segnaposto data 4">
            <a:extLst>
              <a:ext uri="{FF2B5EF4-FFF2-40B4-BE49-F238E27FC236}">
                <a16:creationId xmlns:a16="http://schemas.microsoft.com/office/drawing/2014/main" id="{2741CFA3-F1CF-92D5-26EB-B525918063C8}"/>
              </a:ext>
            </a:extLst>
          </p:cNvPr>
          <p:cNvSpPr>
            <a:spLocks noGrp="1"/>
          </p:cNvSpPr>
          <p:nvPr>
            <p:ph type="dt" sz="half" idx="10"/>
          </p:nvPr>
        </p:nvSpPr>
        <p:spPr/>
        <p:txBody>
          <a:bodyPr/>
          <a:lstStyle/>
          <a:p>
            <a:fld id="{DD0C5F35-932E-EA4B-818B-9BA878C5F5B0}" type="datetime1">
              <a:rPr lang="fr-FR" smtClean="0"/>
              <a:t>12/08/2025</a:t>
            </a:fld>
            <a:endParaRPr lang="fr-FR" dirty="0"/>
          </a:p>
        </p:txBody>
      </p:sp>
      <p:sp>
        <p:nvSpPr>
          <p:cNvPr id="6" name="Segnaposto numero diapositiva 5">
            <a:extLst>
              <a:ext uri="{FF2B5EF4-FFF2-40B4-BE49-F238E27FC236}">
                <a16:creationId xmlns:a16="http://schemas.microsoft.com/office/drawing/2014/main" id="{58C3B1FF-01F6-B9EA-4B3F-027995D4428A}"/>
              </a:ext>
            </a:extLst>
          </p:cNvPr>
          <p:cNvSpPr>
            <a:spLocks noGrp="1"/>
          </p:cNvSpPr>
          <p:nvPr>
            <p:ph type="sldNum" sz="quarter" idx="12"/>
          </p:nvPr>
        </p:nvSpPr>
        <p:spPr/>
        <p:txBody>
          <a:bodyPr/>
          <a:lstStyle/>
          <a:p>
            <a:fld id="{3686A617-C4D3-4D9A-8A46-533505A69CB9}" type="slidenum">
              <a:rPr lang="fr-FR" smtClean="0"/>
              <a:pPr/>
              <a:t>9</a:t>
            </a:fld>
            <a:endParaRPr lang="fr-FR" dirty="0"/>
          </a:p>
        </p:txBody>
      </p:sp>
      <p:sp>
        <p:nvSpPr>
          <p:cNvPr id="2" name="Titolo 6">
            <a:extLst>
              <a:ext uri="{FF2B5EF4-FFF2-40B4-BE49-F238E27FC236}">
                <a16:creationId xmlns:a16="http://schemas.microsoft.com/office/drawing/2014/main" id="{B645564E-97BA-C146-FC0E-8D13F2369CA7}"/>
              </a:ext>
            </a:extLst>
          </p:cNvPr>
          <p:cNvSpPr>
            <a:spLocks noGrp="1"/>
          </p:cNvSpPr>
          <p:nvPr>
            <p:ph type="title"/>
          </p:nvPr>
        </p:nvSpPr>
        <p:spPr>
          <a:xfrm>
            <a:off x="358156" y="764109"/>
            <a:ext cx="10995643" cy="936104"/>
          </a:xfrm>
        </p:spPr>
        <p:txBody>
          <a:bodyPr>
            <a:normAutofit/>
          </a:bodyPr>
          <a:lstStyle/>
          <a:p>
            <a:r>
              <a:rPr lang="en-GB" b="1" dirty="0"/>
              <a:t>Responsible and sustainable production</a:t>
            </a:r>
            <a:endParaRPr lang="it-IT" b="1" dirty="0"/>
          </a:p>
        </p:txBody>
      </p:sp>
      <p:sp>
        <p:nvSpPr>
          <p:cNvPr id="7" name="Oval Callout 6">
            <a:extLst>
              <a:ext uri="{FF2B5EF4-FFF2-40B4-BE49-F238E27FC236}">
                <a16:creationId xmlns:a16="http://schemas.microsoft.com/office/drawing/2014/main" id="{5580FC88-82EF-A3CC-DE62-D8436DB410F4}"/>
              </a:ext>
            </a:extLst>
          </p:cNvPr>
          <p:cNvSpPr/>
          <p:nvPr/>
        </p:nvSpPr>
        <p:spPr>
          <a:xfrm>
            <a:off x="1348133" y="2701772"/>
            <a:ext cx="4358165" cy="2192303"/>
          </a:xfrm>
          <a:prstGeom prst="wedgeEllipseCallout">
            <a:avLst>
              <a:gd name="adj1" fmla="val -59597"/>
              <a:gd name="adj2" fmla="val 44719"/>
            </a:avLst>
          </a:prstGeom>
          <a:solidFill>
            <a:srgbClr val="00B5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300" dirty="0">
                <a:latin typeface="Calibri" panose="020F0502020204030204" pitchFamily="34" charset="0"/>
                <a:ea typeface="+mn-lt"/>
                <a:cs typeface="Calibri" panose="020F0502020204030204" pitchFamily="34" charset="0"/>
              </a:rPr>
              <a:t>100% of the </a:t>
            </a:r>
            <a:r>
              <a:rPr lang="en-US" sz="2300" dirty="0" err="1">
                <a:latin typeface="Calibri" panose="020F0502020204030204" pitchFamily="34" charset="0"/>
                <a:ea typeface="+mn-lt"/>
                <a:cs typeface="Calibri" panose="020F0502020204030204" pitchFamily="34" charset="0"/>
              </a:rPr>
              <a:t>fibres</a:t>
            </a:r>
            <a:r>
              <a:rPr lang="en-US" sz="2300" dirty="0">
                <a:latin typeface="Calibri" panose="020F0502020204030204" pitchFamily="34" charset="0"/>
                <a:ea typeface="+mn-lt"/>
                <a:cs typeface="Calibri" panose="020F0502020204030204" pitchFamily="34" charset="0"/>
              </a:rPr>
              <a:t> </a:t>
            </a:r>
            <a:r>
              <a:rPr lang="en-GB" sz="2300" dirty="0">
                <a:latin typeface="Calibri" panose="020F0502020204030204" pitchFamily="34" charset="0"/>
                <a:ea typeface="+mn-lt"/>
                <a:cs typeface="Calibri" panose="020F0502020204030204" pitchFamily="34" charset="0"/>
              </a:rPr>
              <a:t>REY</a:t>
            </a:r>
            <a:r>
              <a:rPr lang="en-US" sz="2300" dirty="0">
                <a:latin typeface="Calibri" panose="020F0502020204030204" pitchFamily="34" charset="0"/>
                <a:ea typeface="+mn-lt"/>
                <a:cs typeface="Calibri" panose="020F0502020204030204" pitchFamily="34" charset="0"/>
              </a:rPr>
              <a:t>® sources to make paper comes from sustainably managed forests.</a:t>
            </a:r>
          </a:p>
        </p:txBody>
      </p:sp>
      <p:pic>
        <p:nvPicPr>
          <p:cNvPr id="12" name="Picture 11" descr="A cartoon of a moose&#10;&#10;AI-generated content may be incorrect.">
            <a:extLst>
              <a:ext uri="{FF2B5EF4-FFF2-40B4-BE49-F238E27FC236}">
                <a16:creationId xmlns:a16="http://schemas.microsoft.com/office/drawing/2014/main" id="{F45A73BD-AE62-0E6C-CFFB-C32EB637208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280048" flipV="1">
            <a:off x="-2027039" y="2691655"/>
            <a:ext cx="3813889" cy="3901290"/>
          </a:xfrm>
          <a:prstGeom prst="rect">
            <a:avLst/>
          </a:prstGeom>
        </p:spPr>
      </p:pic>
      <p:pic>
        <p:nvPicPr>
          <p:cNvPr id="16" name="Picture 15" descr="A drawing of a bee&#10;&#10;AI-generated content may be incorrect.">
            <a:extLst>
              <a:ext uri="{FF2B5EF4-FFF2-40B4-BE49-F238E27FC236}">
                <a16:creationId xmlns:a16="http://schemas.microsoft.com/office/drawing/2014/main" id="{5114CFFE-355B-3EB0-7621-A2AD4ABFE8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373121">
            <a:off x="3226715" y="1473949"/>
            <a:ext cx="1642098" cy="1429994"/>
          </a:xfrm>
          <a:prstGeom prst="rect">
            <a:avLst/>
          </a:prstGeom>
        </p:spPr>
      </p:pic>
      <p:sp>
        <p:nvSpPr>
          <p:cNvPr id="4" name="Segnaposto piè di pagina 3">
            <a:extLst>
              <a:ext uri="{FF2B5EF4-FFF2-40B4-BE49-F238E27FC236}">
                <a16:creationId xmlns:a16="http://schemas.microsoft.com/office/drawing/2014/main" id="{F39AA84A-FD8F-CE6D-9398-D6EB9C8D39F1}"/>
              </a:ext>
            </a:extLst>
          </p:cNvPr>
          <p:cNvSpPr>
            <a:spLocks noGrp="1"/>
          </p:cNvSpPr>
          <p:nvPr>
            <p:ph type="ftr" sz="quarter" idx="11"/>
          </p:nvPr>
        </p:nvSpPr>
        <p:spPr>
          <a:xfrm>
            <a:off x="397032" y="6391072"/>
            <a:ext cx="5760640" cy="466344"/>
          </a:xfrm>
        </p:spPr>
        <p:txBody>
          <a:bodyPr/>
          <a:lstStyle/>
          <a:p>
            <a:r>
              <a:rPr lang="en-US" dirty="0">
                <a:latin typeface="Calibri" panose="020F0502020204030204" pitchFamily="34" charset="0"/>
              </a:rPr>
              <a:t>REY® is a registered brand of </a:t>
            </a:r>
            <a:r>
              <a:rPr lang="en-US" dirty="0" err="1">
                <a:latin typeface="Calibri" panose="020F0502020204030204" pitchFamily="34" charset="0"/>
              </a:rPr>
              <a:t>Sylvamo</a:t>
            </a:r>
            <a:r>
              <a:rPr lang="en-US" dirty="0">
                <a:latin typeface="Calibri" panose="020F0502020204030204" pitchFamily="34" charset="0"/>
              </a:rPr>
              <a:t>® Corporation - All rights reserved</a:t>
            </a:r>
          </a:p>
        </p:txBody>
      </p:sp>
      <p:sp>
        <p:nvSpPr>
          <p:cNvPr id="17" name="Oval Callout 16">
            <a:extLst>
              <a:ext uri="{FF2B5EF4-FFF2-40B4-BE49-F238E27FC236}">
                <a16:creationId xmlns:a16="http://schemas.microsoft.com/office/drawing/2014/main" id="{CAA62274-FC53-73FB-898F-9FDAD09BE281}"/>
              </a:ext>
            </a:extLst>
          </p:cNvPr>
          <p:cNvSpPr/>
          <p:nvPr/>
        </p:nvSpPr>
        <p:spPr>
          <a:xfrm>
            <a:off x="4995442" y="4060698"/>
            <a:ext cx="4760287" cy="2033193"/>
          </a:xfrm>
          <a:prstGeom prst="wedgeEllipseCallout">
            <a:avLst>
              <a:gd name="adj1" fmla="val 67723"/>
              <a:gd name="adj2" fmla="val -39972"/>
            </a:avLst>
          </a:prstGeom>
          <a:solidFill>
            <a:srgbClr val="FFCD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300" dirty="0">
                <a:solidFill>
                  <a:srgbClr val="1A1449"/>
                </a:solidFill>
                <a:latin typeface="Calibri" panose="020F0502020204030204" pitchFamily="34" charset="0"/>
                <a:cs typeface="Calibri" panose="020F0502020204030204" pitchFamily="34" charset="0"/>
              </a:rPr>
              <a:t>REY</a:t>
            </a:r>
            <a:r>
              <a:rPr lang="en-US" sz="2300" dirty="0">
                <a:solidFill>
                  <a:srgbClr val="1A1449"/>
                </a:solidFill>
                <a:latin typeface="Calibri" panose="020F0502020204030204" pitchFamily="34" charset="0"/>
                <a:cs typeface="Calibri" panose="020F0502020204030204" pitchFamily="34" charset="0"/>
              </a:rPr>
              <a:t>®'s paper mill in France is located close to the forests, so the wood chips don't have far to travel.</a:t>
            </a:r>
          </a:p>
        </p:txBody>
      </p:sp>
      <p:pic>
        <p:nvPicPr>
          <p:cNvPr id="10" name="Picture 9" descr="A cartoon of a duck wearing a hat&#10;&#10;AI-generated content may be incorrect.">
            <a:extLst>
              <a:ext uri="{FF2B5EF4-FFF2-40B4-BE49-F238E27FC236}">
                <a16:creationId xmlns:a16="http://schemas.microsoft.com/office/drawing/2014/main" id="{1D542E1C-E8D8-F99B-C864-5FE5ADD6C4A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589150" y="3365891"/>
            <a:ext cx="2360301" cy="3014301"/>
          </a:xfrm>
          <a:prstGeom prst="rect">
            <a:avLst/>
          </a:prstGeom>
        </p:spPr>
      </p:pic>
      <p:sp>
        <p:nvSpPr>
          <p:cNvPr id="19" name="Oval Callout 18">
            <a:extLst>
              <a:ext uri="{FF2B5EF4-FFF2-40B4-BE49-F238E27FC236}">
                <a16:creationId xmlns:a16="http://schemas.microsoft.com/office/drawing/2014/main" id="{87CABB12-7738-FA45-6AB6-5210FA757003}"/>
              </a:ext>
            </a:extLst>
          </p:cNvPr>
          <p:cNvSpPr/>
          <p:nvPr/>
        </p:nvSpPr>
        <p:spPr>
          <a:xfrm>
            <a:off x="5526429" y="1640899"/>
            <a:ext cx="6452486" cy="1985549"/>
          </a:xfrm>
          <a:prstGeom prst="wedgeEllipseCallout">
            <a:avLst>
              <a:gd name="adj1" fmla="val -60998"/>
              <a:gd name="adj2" fmla="val -23283"/>
            </a:avLst>
          </a:prstGeom>
          <a:solidFill>
            <a:srgbClr val="F793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300" dirty="0">
                <a:solidFill>
                  <a:srgbClr val="1A1449"/>
                </a:solidFill>
                <a:latin typeface="Calibri" panose="020F0502020204030204" pitchFamily="34" charset="0"/>
                <a:ea typeface="+mn-lt"/>
                <a:cs typeface="Calibri" panose="020F0502020204030204" pitchFamily="34" charset="0"/>
              </a:rPr>
              <a:t>REY</a:t>
            </a:r>
            <a:r>
              <a:rPr lang="en-US" sz="2300" dirty="0">
                <a:solidFill>
                  <a:srgbClr val="1A1449"/>
                </a:solidFill>
                <a:latin typeface="Calibri" panose="020F0502020204030204" pitchFamily="34" charset="0"/>
                <a:ea typeface="+mn-lt"/>
                <a:cs typeface="Calibri" panose="020F0502020204030204" pitchFamily="34" charset="0"/>
              </a:rPr>
              <a:t>® uses mostly renewable energy to run the paper mill and returns 95% of daily used water (after it's been treated) to the river.</a:t>
            </a:r>
          </a:p>
        </p:txBody>
      </p:sp>
    </p:spTree>
    <p:extLst>
      <p:ext uri="{BB962C8B-B14F-4D97-AF65-F5344CB8AC3E}">
        <p14:creationId xmlns:p14="http://schemas.microsoft.com/office/powerpoint/2010/main" val="4122685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1"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0-#ppt_h/2"/>
                                          </p:val>
                                        </p:tav>
                                        <p:tav tm="100000">
                                          <p:val>
                                            <p:strVal val="#ppt_y"/>
                                          </p:val>
                                        </p:tav>
                                      </p:tavLst>
                                    </p:anim>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7" grpId="0" animBg="1"/>
      <p:bldP spid="19" grpId="0" animBg="1"/>
    </p:bldLst>
  </p:timing>
</p:sld>
</file>

<file path=ppt/theme/theme1.xml><?xml version="1.0" encoding="utf-8"?>
<a:theme xmlns:a="http://schemas.openxmlformats.org/drawingml/2006/main" name="Thème Office">
  <a:themeElements>
    <a:clrScheme name="Rey - colorpalette">
      <a:dk1>
        <a:srgbClr val="1A1449"/>
      </a:dk1>
      <a:lt1>
        <a:srgbClr val="FFFFFF"/>
      </a:lt1>
      <a:dk2>
        <a:srgbClr val="1A1449"/>
      </a:dk2>
      <a:lt2>
        <a:srgbClr val="FFFFFF"/>
      </a:lt2>
      <a:accent1>
        <a:srgbClr val="007FC8"/>
      </a:accent1>
      <a:accent2>
        <a:srgbClr val="9B5DA2"/>
      </a:accent2>
      <a:accent3>
        <a:srgbClr val="E42313"/>
      </a:accent3>
      <a:accent4>
        <a:srgbClr val="FFD600"/>
      </a:accent4>
      <a:accent5>
        <a:srgbClr val="D6D2E9"/>
      </a:accent5>
      <a:accent6>
        <a:srgbClr val="1A1449"/>
      </a:accent6>
      <a:hlink>
        <a:srgbClr val="007FC8"/>
      </a:hlink>
      <a:folHlink>
        <a:srgbClr val="9B5DA2"/>
      </a:folHlink>
    </a:clrScheme>
    <a:fontScheme name="Proxima">
      <a:majorFont>
        <a:latin typeface="Proxima Nova Rg"/>
        <a:ea typeface=""/>
        <a:cs typeface=""/>
      </a:majorFont>
      <a:minorFont>
        <a:latin typeface="Proxima Nova Rg"/>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7b9d21a-925a-49e9-93d7-9782020f3462">
      <Terms xmlns="http://schemas.microsoft.com/office/infopath/2007/PartnerControls"/>
    </lcf76f155ced4ddcb4097134ff3c332f>
    <TaxCatchAll xmlns="f405e823-ec5d-4772-af58-273ea8b79ff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DCF772F6850E04BBC59E1F63187FC6F" ma:contentTypeVersion="19" ma:contentTypeDescription="Create a new document." ma:contentTypeScope="" ma:versionID="0e6e10620ca26dbe903d27401f43048a">
  <xsd:schema xmlns:xsd="http://www.w3.org/2001/XMLSchema" xmlns:xs="http://www.w3.org/2001/XMLSchema" xmlns:p="http://schemas.microsoft.com/office/2006/metadata/properties" xmlns:ns2="97b9d21a-925a-49e9-93d7-9782020f3462" xmlns:ns3="f405e823-ec5d-4772-af58-273ea8b79ff6" targetNamespace="http://schemas.microsoft.com/office/2006/metadata/properties" ma:root="true" ma:fieldsID="c1e41a2f3b9b3a7af84d89ecd7f6b10c" ns2:_="" ns3:_="">
    <xsd:import namespace="97b9d21a-925a-49e9-93d7-9782020f3462"/>
    <xsd:import namespace="f405e823-ec5d-4772-af58-273ea8b79ff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7b9d21a-925a-49e9-93d7-9782020f346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007704f-416d-454c-bbc2-f265cb201e3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405e823-ec5d-4772-af58-273ea8b79ff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627ba6a-fb28-4be6-a75f-18e169db53bd}" ma:internalName="TaxCatchAll" ma:showField="CatchAllData" ma:web="f405e823-ec5d-4772-af58-273ea8b79ff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092DCEF-305C-47A1-80E6-77DEE192E423}">
  <ds:schemaRefs>
    <ds:schemaRef ds:uri="97b9d21a-925a-49e9-93d7-9782020f3462"/>
    <ds:schemaRef ds:uri="f405e823-ec5d-4772-af58-273ea8b79ff6"/>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709D206-45A7-4FC0-A8C1-6E25F49F3349}">
  <ds:schemaRefs>
    <ds:schemaRef ds:uri="97b9d21a-925a-49e9-93d7-9782020f3462"/>
    <ds:schemaRef ds:uri="f405e823-ec5d-4772-af58-273ea8b79ff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4768FB4-23F1-4A7E-AEE5-9BA6B403FCB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1177</TotalTime>
  <Words>2212</Words>
  <Application>Microsoft Office PowerPoint</Application>
  <PresentationFormat>Widescreen</PresentationFormat>
  <Paragraphs>221</Paragraphs>
  <Slides>22</Slides>
  <Notes>20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Thème Office</vt:lpstr>
      <vt:lpstr>Paper Landscapes</vt:lpstr>
      <vt:lpstr>In this lesson, we will…</vt:lpstr>
      <vt:lpstr>Wonderful paper</vt:lpstr>
      <vt:lpstr>Paper forests in Europe</vt:lpstr>
      <vt:lpstr>PowerPoint Presentation</vt:lpstr>
      <vt:lpstr>Fantastic forests</vt:lpstr>
      <vt:lpstr>Fantastic forests</vt:lpstr>
      <vt:lpstr>Sustainably managed forests</vt:lpstr>
      <vt:lpstr>Responsible and sustainable production</vt:lpstr>
      <vt:lpstr>Paper and the environment</vt:lpstr>
      <vt:lpstr>Working with paper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Paper – a reminder of facts!</vt:lpstr>
      <vt:lpstr>Let’s proudly share our artwork</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Lorette MENARD // Agence Buzznative®</dc:creator>
  <cp:lastModifiedBy>Lauren Cribben</cp:lastModifiedBy>
  <cp:revision>48</cp:revision>
  <dcterms:created xsi:type="dcterms:W3CDTF">2023-11-29T11:24:00Z</dcterms:created>
  <dcterms:modified xsi:type="dcterms:W3CDTF">2025-08-12T10:33:25Z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0x0101008DCF772F6850E04BBC59E1F63187FC6F</vt:lpwstr>
  </property>
  <property fmtid="{D5CDD505-2E9C-101B-9397-08002B2CF9AE}" pid="3" name="MediaServiceImageTags">
    <vt:lpwstr/>
  </property>
</Properties>
</file>