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4"/>
  </p:notesMasterIdLst>
  <p:handoutMasterIdLst>
    <p:handoutMasterId r:id="rId25"/>
  </p:handoutMasterIdLst>
  <p:sldIdLst>
    <p:sldId id="299" r:id="rId5"/>
    <p:sldId id="362" r:id="rId6"/>
    <p:sldId id="395" r:id="rId7"/>
    <p:sldId id="363" r:id="rId8"/>
    <p:sldId id="397" r:id="rId9"/>
    <p:sldId id="385" r:id="rId10"/>
    <p:sldId id="307" r:id="rId11"/>
    <p:sldId id="386" r:id="rId12"/>
    <p:sldId id="384" r:id="rId13"/>
    <p:sldId id="347" r:id="rId14"/>
    <p:sldId id="387" r:id="rId15"/>
    <p:sldId id="388" r:id="rId16"/>
    <p:sldId id="389" r:id="rId17"/>
    <p:sldId id="390" r:id="rId18"/>
    <p:sldId id="391" r:id="rId19"/>
    <p:sldId id="392" r:id="rId20"/>
    <p:sldId id="398" r:id="rId21"/>
    <p:sldId id="394" r:id="rId22"/>
    <p:sldId id="316" r:id="rId23"/>
  </p:sldIdLst>
  <p:sldSz cx="12192000" cy="6858000"/>
  <p:notesSz cx="7104063" cy="10234613"/>
  <p:embeddedFontLst>
    <p:embeddedFont>
      <p:font typeface="Proxima Nova Rg" panose="02000506030000020004" pitchFamily="2" charset="0"/>
      <p:regular r:id="rId26"/>
      <p:bold r:id="rId27"/>
      <p:italic r:id="rId28"/>
      <p:boldItalic r:id="rId29"/>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94" userDrawn="1">
          <p15:clr>
            <a:srgbClr val="A4A3A4"/>
          </p15:clr>
        </p15:guide>
        <p15:guide id="2" pos="211" userDrawn="1">
          <p15:clr>
            <a:srgbClr val="A4A3A4"/>
          </p15:clr>
        </p15:guide>
        <p15:guide id="3" pos="47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CE92"/>
    <a:srgbClr val="050505"/>
    <a:srgbClr val="00B5E2"/>
    <a:srgbClr val="FFCD00"/>
    <a:srgbClr val="005384"/>
    <a:srgbClr val="007FC8"/>
    <a:srgbClr val="941C14"/>
    <a:srgbClr val="DA291C"/>
    <a:srgbClr val="693E78"/>
    <a:srgbClr val="A05EB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ADBE8E-76B9-42B3-B406-D2F400B57176}" v="6" dt="2025-07-14T13:45:15.9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64"/>
    <p:restoredTop sz="94409"/>
  </p:normalViewPr>
  <p:slideViewPr>
    <p:cSldViewPr snapToGrid="0">
      <p:cViewPr varScale="1">
        <p:scale>
          <a:sx n="97" d="100"/>
          <a:sy n="97" d="100"/>
        </p:scale>
        <p:origin x="968" y="192"/>
      </p:cViewPr>
      <p:guideLst>
        <p:guide orient="horz" pos="1094"/>
        <p:guide pos="211"/>
        <p:guide pos="474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YE BOOTH" userId="lO0nWZtjiF9Ox/cWuAbL2gg4ICXUn/D6l3TN/5UtlsA=" providerId="None" clId="Web-{AFADBE8E-76B9-42B3-B406-D2F400B57176}"/>
    <pc:docChg chg="modSld">
      <pc:chgData name="FAYE BOOTH" userId="lO0nWZtjiF9Ox/cWuAbL2gg4ICXUn/D6l3TN/5UtlsA=" providerId="None" clId="Web-{AFADBE8E-76B9-42B3-B406-D2F400B57176}" dt="2025-07-14T13:45:15.915" v="5" actId="1076"/>
      <pc:docMkLst>
        <pc:docMk/>
      </pc:docMkLst>
      <pc:sldChg chg="addSp delSp modSp">
        <pc:chgData name="FAYE BOOTH" userId="lO0nWZtjiF9Ox/cWuAbL2gg4ICXUn/D6l3TN/5UtlsA=" providerId="None" clId="Web-{AFADBE8E-76B9-42B3-B406-D2F400B57176}" dt="2025-07-14T13:45:15.915" v="5" actId="1076"/>
        <pc:sldMkLst>
          <pc:docMk/>
          <pc:sldMk cId="933569514" sldId="386"/>
        </pc:sldMkLst>
        <pc:picChg chg="del">
          <ac:chgData name="FAYE BOOTH" userId="lO0nWZtjiF9Ox/cWuAbL2gg4ICXUn/D6l3TN/5UtlsA=" providerId="None" clId="Web-{AFADBE8E-76B9-42B3-B406-D2F400B57176}" dt="2025-07-14T13:44:48.836" v="0"/>
          <ac:picMkLst>
            <pc:docMk/>
            <pc:sldMk cId="933569514" sldId="386"/>
            <ac:picMk id="9" creationId="{8DD0B3D3-BC75-24C2-AD49-AED63D858A03}"/>
          </ac:picMkLst>
        </pc:picChg>
        <pc:picChg chg="add mod">
          <ac:chgData name="FAYE BOOTH" userId="lO0nWZtjiF9Ox/cWuAbL2gg4ICXUn/D6l3TN/5UtlsA=" providerId="None" clId="Web-{AFADBE8E-76B9-42B3-B406-D2F400B57176}" dt="2025-07-14T13:45:15.915" v="5" actId="1076"/>
          <ac:picMkLst>
            <pc:docMk/>
            <pc:sldMk cId="933569514" sldId="386"/>
            <ac:picMk id="14" creationId="{8B4DCD5F-DC43-287E-2D27-806BA584226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3986B2-A1C0-4A78-A4D7-F3F2EF21D38D}"/>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a:latin typeface="Proxima Nova Rg" panose="02000506030000020004" pitchFamily="2" charset="0"/>
            </a:endParaRPr>
          </a:p>
        </p:txBody>
      </p:sp>
      <p:sp>
        <p:nvSpPr>
          <p:cNvPr id="3" name="Espace réservé de la date 2">
            <a:extLst>
              <a:ext uri="{FF2B5EF4-FFF2-40B4-BE49-F238E27FC236}">
                <a16:creationId xmlns:a16="http://schemas.microsoft.com/office/drawing/2014/main" id="{D274FC9B-98D9-2139-F91A-B910A2D25AEF}"/>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F9BA84EF-9E6C-449C-8C5A-ADFC35765A89}" type="datetimeFigureOut">
              <a:rPr lang="fr-FR" smtClean="0">
                <a:latin typeface="Proxima Nova Rg" panose="02000506030000020004" pitchFamily="2" charset="0"/>
              </a:rPr>
              <a:t>17/07/2025</a:t>
            </a:fld>
            <a:endParaRPr lang="fr-FR">
              <a:latin typeface="Proxima Nova Rg" panose="02000506030000020004" pitchFamily="2" charset="0"/>
            </a:endParaRPr>
          </a:p>
        </p:txBody>
      </p:sp>
      <p:sp>
        <p:nvSpPr>
          <p:cNvPr id="4" name="Espace réservé du pied de page 3">
            <a:extLst>
              <a:ext uri="{FF2B5EF4-FFF2-40B4-BE49-F238E27FC236}">
                <a16:creationId xmlns:a16="http://schemas.microsoft.com/office/drawing/2014/main" id="{2D315646-F48E-00E1-185C-A4E62516A6C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a:latin typeface="Proxima Nova Rg" panose="02000506030000020004" pitchFamily="2" charset="0"/>
            </a:endParaRPr>
          </a:p>
        </p:txBody>
      </p:sp>
      <p:sp>
        <p:nvSpPr>
          <p:cNvPr id="5" name="Espace réservé du numéro de diapositive 4">
            <a:extLst>
              <a:ext uri="{FF2B5EF4-FFF2-40B4-BE49-F238E27FC236}">
                <a16:creationId xmlns:a16="http://schemas.microsoft.com/office/drawing/2014/main" id="{6F524B43-5CBA-8F45-13C0-9FB980EAF792}"/>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88DB9BD9-4AA0-4E73-87D5-E6C17E575E17}" type="slidenum">
              <a:rPr lang="fr-FR" smtClean="0">
                <a:latin typeface="Proxima Nova Rg" panose="02000506030000020004" pitchFamily="2" charset="0"/>
              </a:rPr>
              <a:t>‹#›</a:t>
            </a:fld>
            <a:endParaRPr lang="fr-FR">
              <a:latin typeface="Proxima Nova Rg" panose="02000506030000020004" pitchFamily="2" charset="0"/>
            </a:endParaRPr>
          </a:p>
        </p:txBody>
      </p:sp>
    </p:spTree>
    <p:extLst>
      <p:ext uri="{BB962C8B-B14F-4D97-AF65-F5344CB8AC3E}">
        <p14:creationId xmlns:p14="http://schemas.microsoft.com/office/powerpoint/2010/main" val="264901047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b="0" i="0">
                <a:latin typeface="Proxima Nova Rg" panose="02000506030000020004" pitchFamily="2" charset="0"/>
              </a:defRPr>
            </a:lvl1pPr>
          </a:lstStyle>
          <a:p>
            <a:endParaRPr lang="fr-FR"/>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b="0" i="0">
                <a:latin typeface="Proxima Nova Rg" panose="02000506030000020004" pitchFamily="2" charset="0"/>
              </a:defRPr>
            </a:lvl1pPr>
          </a:lstStyle>
          <a:p>
            <a:fld id="{E73C8034-9B78-4A6E-936C-87CF63958D73}" type="datetimeFigureOut">
              <a:rPr lang="fr-FR" smtClean="0"/>
              <a:pPr/>
              <a:t>17/07/2025</a:t>
            </a:fld>
            <a:endParaRPr lang="fr-FR"/>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a:p>
        </p:txBody>
      </p:sp>
      <p:sp>
        <p:nvSpPr>
          <p:cNvPr id="5" name="Espace réservé des not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b="0" i="0">
                <a:latin typeface="Proxima Nova Rg" panose="02000506030000020004" pitchFamily="2" charset="0"/>
              </a:defRPr>
            </a:lvl1pPr>
          </a:lstStyle>
          <a:p>
            <a:endParaRPr lang="fr-FR"/>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b="0" i="0">
                <a:latin typeface="Proxima Nova Rg" panose="02000506030000020004" pitchFamily="2" charset="0"/>
              </a:defRPr>
            </a:lvl1pPr>
          </a:lstStyle>
          <a:p>
            <a:fld id="{327E520F-346A-4BB0-BD97-B68330DA2A25}" type="slidenum">
              <a:rPr lang="fr-FR" smtClean="0"/>
              <a:pPr/>
              <a:t>‹#›</a:t>
            </a:fld>
            <a:endParaRPr lang="fr-FR"/>
          </a:p>
        </p:txBody>
      </p:sp>
    </p:spTree>
    <p:extLst>
      <p:ext uri="{BB962C8B-B14F-4D97-AF65-F5344CB8AC3E}">
        <p14:creationId xmlns:p14="http://schemas.microsoft.com/office/powerpoint/2010/main" val="405797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Proxima Nova Rg" panose="02000506030000020004" pitchFamily="2" charset="0"/>
        <a:ea typeface="+mn-ea"/>
        <a:cs typeface="+mn-cs"/>
      </a:defRPr>
    </a:lvl1pPr>
    <a:lvl2pPr marL="457200" algn="l" defTabSz="914400" rtl="0" eaLnBrk="1" latinLnBrk="0" hangingPunct="1">
      <a:defRPr sz="1200" b="0" i="0" kern="1200">
        <a:solidFill>
          <a:schemeClr val="tx1"/>
        </a:solidFill>
        <a:latin typeface="Proxima Nova Rg" panose="02000506030000020004" pitchFamily="2" charset="0"/>
        <a:ea typeface="+mn-ea"/>
        <a:cs typeface="+mn-cs"/>
      </a:defRPr>
    </a:lvl2pPr>
    <a:lvl3pPr marL="914400" algn="l" defTabSz="914400" rtl="0" eaLnBrk="1" latinLnBrk="0" hangingPunct="1">
      <a:defRPr sz="1200" b="0" i="0" kern="1200">
        <a:solidFill>
          <a:schemeClr val="tx1"/>
        </a:solidFill>
        <a:latin typeface="Proxima Nova Rg" panose="02000506030000020004" pitchFamily="2" charset="0"/>
        <a:ea typeface="+mn-ea"/>
        <a:cs typeface="+mn-cs"/>
      </a:defRPr>
    </a:lvl3pPr>
    <a:lvl4pPr marL="1371600" algn="l" defTabSz="914400" rtl="0" eaLnBrk="1" latinLnBrk="0" hangingPunct="1">
      <a:defRPr sz="1200" b="0" i="0" kern="1200">
        <a:solidFill>
          <a:schemeClr val="tx1"/>
        </a:solidFill>
        <a:latin typeface="Proxima Nova Rg" panose="02000506030000020004" pitchFamily="2" charset="0"/>
        <a:ea typeface="+mn-ea"/>
        <a:cs typeface="+mn-cs"/>
      </a:defRPr>
    </a:lvl4pPr>
    <a:lvl5pPr marL="1828800" algn="l" defTabSz="914400" rtl="0" eaLnBrk="1" latinLnBrk="0" hangingPunct="1">
      <a:defRPr sz="1200" b="0" i="0" kern="1200">
        <a:solidFill>
          <a:schemeClr val="tx1"/>
        </a:solidFill>
        <a:latin typeface="Proxima Nova Rg" panose="02000506030000020004"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ianehill.co.uk/pages/sustainability?srsltid=AfmBOorqlaOpfKBZAOPoFHq16w4ygFUmVx-wIYPDxEs5-eG6U7rxN5X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14C64-E25D-518C-9795-123858F8F5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6A617-834D-FA78-44BA-047E8A9F6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04AE0-76EA-CC76-1930-1D073864C5E0}"/>
              </a:ext>
            </a:extLst>
          </p:cNvPr>
          <p:cNvSpPr>
            <a:spLocks noGrp="1"/>
          </p:cNvSpPr>
          <p:nvPr>
            <p:ph type="body" idx="1"/>
          </p:nvPr>
        </p:nvSpPr>
        <p:spPr/>
        <p:txBody>
          <a:bodyPr/>
          <a:lstStyle/>
          <a:p>
            <a:pPr marL="285750" indent="-285750" algn="l" rtl="0" fontAlgn="base">
              <a:buFont typeface="Arial" panose="020B0604020202020204" pitchFamily="34" charset="0"/>
              <a:buChar char="•"/>
            </a:pPr>
            <a:r>
              <a:rPr lang="en-US" sz="1800" u="none" strike="noStrike">
                <a:solidFill>
                  <a:srgbClr val="000000"/>
                </a:solidFill>
                <a:effectLst/>
              </a:rPr>
              <a:t>Encourage children to share examples of where they've seen paper today.</a:t>
            </a:r>
            <a:r>
              <a:rPr lang="en-US" sz="1800">
                <a:solidFill>
                  <a:srgbClr val="444444"/>
                </a:solidFill>
                <a:effectLst/>
              </a:rPr>
              <a:t>​</a:t>
            </a:r>
          </a:p>
          <a:p>
            <a:pPr marL="285750" indent="-285750" algn="l" rtl="0" fontAlgn="base">
              <a:buFont typeface="Arial" panose="020B0604020202020204" pitchFamily="34" charset="0"/>
              <a:buChar char="•"/>
            </a:pPr>
            <a:r>
              <a:rPr lang="en-US" sz="1800" u="none" strike="noStrike">
                <a:solidFill>
                  <a:srgbClr val="000000"/>
                </a:solidFill>
                <a:effectLst/>
              </a:rPr>
              <a:t>You could ask children to point to or go and touch something that they think is made from paper (or card).</a:t>
            </a:r>
            <a:r>
              <a:rPr lang="en-US" sz="1800">
                <a:solidFill>
                  <a:srgbClr val="444444"/>
                </a:solidFill>
                <a:effectLst/>
              </a:rPr>
              <a:t>​</a:t>
            </a:r>
          </a:p>
        </p:txBody>
      </p:sp>
      <p:sp>
        <p:nvSpPr>
          <p:cNvPr id="4" name="Slide Number Placeholder 3">
            <a:extLst>
              <a:ext uri="{FF2B5EF4-FFF2-40B4-BE49-F238E27FC236}">
                <a16:creationId xmlns:a16="http://schemas.microsoft.com/office/drawing/2014/main" id="{87884544-1495-2DAB-4B37-A7FB81DD8BCB}"/>
              </a:ext>
            </a:extLst>
          </p:cNvPr>
          <p:cNvSpPr>
            <a:spLocks noGrp="1"/>
          </p:cNvSpPr>
          <p:nvPr>
            <p:ph type="sldNum" sz="quarter" idx="5"/>
          </p:nvPr>
        </p:nvSpPr>
        <p:spPr/>
        <p:txBody>
          <a:bodyPr/>
          <a:lstStyle/>
          <a:p>
            <a:fld id="{327E520F-346A-4BB0-BD97-B68330DA2A25}" type="slidenum">
              <a:rPr lang="fr-FR" smtClean="0"/>
              <a:t>2</a:t>
            </a:fld>
            <a:endParaRPr lang="fr-FR"/>
          </a:p>
        </p:txBody>
      </p:sp>
    </p:spTree>
    <p:extLst>
      <p:ext uri="{BB962C8B-B14F-4D97-AF65-F5344CB8AC3E}">
        <p14:creationId xmlns:p14="http://schemas.microsoft.com/office/powerpoint/2010/main" val="63627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74EB8-A415-3956-A8AC-E7663A4041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D3844E-C3A5-18D1-3B40-07FF9A7969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4C3CD7-62D5-B052-D6B4-E5B800295925}"/>
              </a:ext>
            </a:extLst>
          </p:cNvPr>
          <p:cNvSpPr>
            <a:spLocks noGrp="1"/>
          </p:cNvSpPr>
          <p:nvPr>
            <p:ph type="body" idx="1"/>
          </p:nvPr>
        </p:nvSpPr>
        <p:spPr/>
        <p:txBody>
          <a:bodyPr/>
          <a:lstStyle/>
          <a:p>
            <a:pPr algn="l" rtl="0" fontAlgn="base">
              <a:buFont typeface="Arial" panose="020B0604020202020204" pitchFamily="34" charset="0"/>
              <a:buNone/>
            </a:pPr>
            <a:r>
              <a:rPr lang="en-US" sz="1800" u="none" strike="noStrike">
                <a:solidFill>
                  <a:srgbClr val="000000"/>
                </a:solidFill>
                <a:effectLst/>
              </a:rPr>
              <a:t>Explain the word abstract to the children, as a shape that is similar to a shape we recognise but not a perfect match. An abstract shape might be a rough outline of a person, animal or object that's close enough to make us think of that thing, but it won't be accurate or contain any detail. Abstract shapes make the person, animal or object much more simple and basic.</a:t>
            </a:r>
            <a:r>
              <a:rPr lang="en-US" sz="1800">
                <a:solidFill>
                  <a:srgbClr val="444444"/>
                </a:solidFill>
                <a:effectLst/>
              </a:rPr>
              <a:t>​</a:t>
            </a:r>
          </a:p>
          <a:p>
            <a:pPr algn="l" rtl="0" fontAlgn="base">
              <a:buFont typeface="Arial" panose="020B0604020202020204" pitchFamily="34" charset="0"/>
              <a:buNone/>
            </a:pPr>
            <a:endParaRPr lang="en-US" sz="1800">
              <a:solidFill>
                <a:srgbClr val="444444"/>
              </a:solidFill>
              <a:effectLst/>
            </a:endParaRPr>
          </a:p>
          <a:p>
            <a:pPr algn="l" rtl="0" fontAlgn="base">
              <a:buFont typeface="Arial" panose="020B0604020202020204" pitchFamily="34" charset="0"/>
              <a:buNone/>
            </a:pPr>
            <a:r>
              <a:rPr lang="en-US" sz="1800">
                <a:solidFill>
                  <a:srgbClr val="444444"/>
                </a:solidFill>
                <a:effectLst/>
              </a:rPr>
              <a:t>Images: </a:t>
            </a:r>
            <a:r>
              <a:rPr lang="en-GB" sz="2800">
                <a:solidFill>
                  <a:srgbClr val="374957"/>
                </a:solidFill>
                <a:effectLst/>
              </a:rPr>
              <a:t>Designed by </a:t>
            </a:r>
            <a:r>
              <a:rPr lang="en-GB" sz="2800" err="1">
                <a:solidFill>
                  <a:srgbClr val="374957"/>
                </a:solidFill>
                <a:effectLst/>
              </a:rPr>
              <a:t>Freepik</a:t>
            </a:r>
            <a:endParaRPr lang="en-US" sz="1800">
              <a:solidFill>
                <a:srgbClr val="444444"/>
              </a:solidFill>
              <a:effectLst/>
            </a:endParaRPr>
          </a:p>
        </p:txBody>
      </p:sp>
      <p:sp>
        <p:nvSpPr>
          <p:cNvPr id="4" name="Slide Number Placeholder 3">
            <a:extLst>
              <a:ext uri="{FF2B5EF4-FFF2-40B4-BE49-F238E27FC236}">
                <a16:creationId xmlns:a16="http://schemas.microsoft.com/office/drawing/2014/main" id="{F529B1A8-47F4-166F-0706-D1B8FD006DF6}"/>
              </a:ext>
            </a:extLst>
          </p:cNvPr>
          <p:cNvSpPr>
            <a:spLocks noGrp="1"/>
          </p:cNvSpPr>
          <p:nvPr>
            <p:ph type="sldNum" sz="quarter" idx="5"/>
          </p:nvPr>
        </p:nvSpPr>
        <p:spPr/>
        <p:txBody>
          <a:bodyPr/>
          <a:lstStyle/>
          <a:p>
            <a:fld id="{327E520F-346A-4BB0-BD97-B68330DA2A25}" type="slidenum">
              <a:rPr lang="fr-FR" smtClean="0"/>
              <a:t>11</a:t>
            </a:fld>
            <a:endParaRPr lang="fr-FR"/>
          </a:p>
        </p:txBody>
      </p:sp>
    </p:spTree>
    <p:extLst>
      <p:ext uri="{BB962C8B-B14F-4D97-AF65-F5344CB8AC3E}">
        <p14:creationId xmlns:p14="http://schemas.microsoft.com/office/powerpoint/2010/main" val="2197352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917E5-C041-F2AB-DE66-89B6D00B51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14B6E4-48A1-3AF1-DBBC-EA8C7F0D3E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7B5C99-0851-DBC8-13B3-2DE71C94DE7B}"/>
              </a:ext>
            </a:extLst>
          </p:cNvPr>
          <p:cNvSpPr>
            <a:spLocks noGrp="1"/>
          </p:cNvSpPr>
          <p:nvPr>
            <p:ph type="body" idx="1"/>
          </p:nvPr>
        </p:nvSpPr>
        <p:spPr/>
        <p:txBody>
          <a:bodyPr/>
          <a:lstStyle/>
          <a:p>
            <a:pPr marL="285750" indent="-285750" algn="l" rtl="0" fontAlgn="base">
              <a:buFont typeface="Arial" panose="020B0604020202020204" pitchFamily="34" charset="0"/>
              <a:buChar char="•"/>
            </a:pPr>
            <a:r>
              <a:rPr lang="en-US" sz="1800" u="none" strike="noStrike">
                <a:solidFill>
                  <a:srgbClr val="000000"/>
                </a:solidFill>
                <a:effectLst/>
              </a:rPr>
              <a:t>Explain to the children that Matisse's</a:t>
            </a:r>
            <a:r>
              <a:rPr lang="en-GB" sz="1800" u="none" strike="noStrike">
                <a:solidFill>
                  <a:srgbClr val="000000"/>
                </a:solidFill>
                <a:effectLst/>
              </a:rPr>
              <a:t> assistants would paint sheets of paper, then he would cut out all sorts of shapes and arrange them to make pictures. He moved the shapes around the page, trying them in different positions. </a:t>
            </a:r>
            <a:r>
              <a:rPr lang="en-US" sz="1800">
                <a:solidFill>
                  <a:srgbClr val="444444"/>
                </a:solidFill>
                <a:effectLst/>
              </a:rPr>
              <a:t>​</a:t>
            </a:r>
          </a:p>
          <a:p>
            <a:pPr marL="285750" indent="-285750" algn="l" rtl="0" fontAlgn="base">
              <a:buFont typeface="Arial" panose="020B0604020202020204" pitchFamily="34" charset="0"/>
              <a:buChar char="•"/>
            </a:pPr>
            <a:r>
              <a:rPr lang="en-GB" sz="1800" u="none" strike="noStrike">
                <a:solidFill>
                  <a:srgbClr val="000000"/>
                </a:solidFill>
                <a:effectLst/>
              </a:rPr>
              <a:t>When he was happy with where he had put the shapes on the paper (or canvas), he stuck them down. </a:t>
            </a:r>
            <a:r>
              <a:rPr lang="en-US" sz="1800">
                <a:solidFill>
                  <a:srgbClr val="444444"/>
                </a:solidFill>
                <a:effectLst/>
              </a:rPr>
              <a:t>​</a:t>
            </a:r>
          </a:p>
          <a:p>
            <a:pPr marL="285750" indent="-285750" algn="l" rtl="0" fontAlgn="base">
              <a:buFont typeface="Arial" panose="020B0604020202020204" pitchFamily="34" charset="0"/>
              <a:buChar char="•"/>
            </a:pPr>
            <a:r>
              <a:rPr lang="en-GB" sz="1800" u="none" strike="noStrike">
                <a:solidFill>
                  <a:srgbClr val="000000"/>
                </a:solidFill>
                <a:effectLst/>
              </a:rPr>
              <a:t>Tell the children that this is called composition – where things are in a picture.</a:t>
            </a:r>
            <a:r>
              <a:rPr lang="en-US" sz="1800">
                <a:solidFill>
                  <a:srgbClr val="444444"/>
                </a:solidFill>
                <a:effectLst/>
              </a:rPr>
              <a:t>​</a:t>
            </a:r>
          </a:p>
          <a:p>
            <a:pPr marL="285750" indent="-285750" algn="l" rtl="0" fontAlgn="base">
              <a:buFont typeface="Arial" panose="020B0604020202020204" pitchFamily="34" charset="0"/>
              <a:buChar char="•"/>
            </a:pPr>
            <a:r>
              <a:rPr lang="en-GB" sz="1800" u="none" strike="noStrike">
                <a:solidFill>
                  <a:srgbClr val="000000"/>
                </a:solidFill>
                <a:effectLst/>
              </a:rPr>
              <a:t>Ask the children to look at the two pictures on the slide and tell them that they each contain all the same shapes. Discuss the composition of each. Which do they think looks best and why? Remind them that there is no right or wrong.</a:t>
            </a:r>
            <a:r>
              <a:rPr lang="en-US" sz="1800">
                <a:solidFill>
                  <a:srgbClr val="444444"/>
                </a:solidFill>
                <a:effectLst/>
              </a:rPr>
              <a:t>​</a:t>
            </a:r>
          </a:p>
        </p:txBody>
      </p:sp>
      <p:sp>
        <p:nvSpPr>
          <p:cNvPr id="4" name="Slide Number Placeholder 3">
            <a:extLst>
              <a:ext uri="{FF2B5EF4-FFF2-40B4-BE49-F238E27FC236}">
                <a16:creationId xmlns:a16="http://schemas.microsoft.com/office/drawing/2014/main" id="{E8FFA871-F9E1-CC47-29B9-D869C5FCFAA8}"/>
              </a:ext>
            </a:extLst>
          </p:cNvPr>
          <p:cNvSpPr>
            <a:spLocks noGrp="1"/>
          </p:cNvSpPr>
          <p:nvPr>
            <p:ph type="sldNum" sz="quarter" idx="5"/>
          </p:nvPr>
        </p:nvSpPr>
        <p:spPr/>
        <p:txBody>
          <a:bodyPr/>
          <a:lstStyle/>
          <a:p>
            <a:fld id="{327E520F-346A-4BB0-BD97-B68330DA2A25}" type="slidenum">
              <a:rPr lang="fr-FR" smtClean="0"/>
              <a:t>12</a:t>
            </a:fld>
            <a:endParaRPr lang="fr-FR"/>
          </a:p>
        </p:txBody>
      </p:sp>
    </p:spTree>
    <p:extLst>
      <p:ext uri="{BB962C8B-B14F-4D97-AF65-F5344CB8AC3E}">
        <p14:creationId xmlns:p14="http://schemas.microsoft.com/office/powerpoint/2010/main" val="1131493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837C8-4A80-0178-5D48-CFF1E15F2E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C77275-663C-9EA3-9D1D-1032D06865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4FE44F-197D-5659-835F-DA13A64EC400}"/>
              </a:ext>
            </a:extLst>
          </p:cNvPr>
          <p:cNvSpPr>
            <a:spLocks noGrp="1"/>
          </p:cNvSpPr>
          <p:nvPr>
            <p:ph type="body" idx="1"/>
          </p:nvPr>
        </p:nvSpPr>
        <p:spPr/>
        <p:txBody>
          <a:bodyPr/>
          <a:lstStyle/>
          <a:p>
            <a:pPr marL="285750" indent="-285750" algn="l" rtl="0" fontAlgn="base">
              <a:buFont typeface="Arial" panose="020B0604020202020204" pitchFamily="34" charset="0"/>
              <a:buChar char="•"/>
            </a:pPr>
            <a:r>
              <a:rPr lang="en-US" sz="1800" u="none" strike="noStrike">
                <a:solidFill>
                  <a:srgbClr val="000000"/>
                </a:solidFill>
                <a:effectLst/>
              </a:rPr>
              <a:t>You might like to demonstrate drawing some shapes on the back of a painted sheet of paper, then cutting the shapes out.</a:t>
            </a:r>
            <a:r>
              <a:rPr lang="en-US" sz="1800">
                <a:solidFill>
                  <a:srgbClr val="444444"/>
                </a:solidFill>
                <a:effectLst/>
              </a:rPr>
              <a:t>​</a:t>
            </a:r>
          </a:p>
          <a:p>
            <a:pPr marL="285750" indent="-285750" algn="l" rtl="0" fontAlgn="base">
              <a:buFont typeface="Arial" panose="020B0604020202020204" pitchFamily="34" charset="0"/>
              <a:buChar char="•"/>
            </a:pPr>
            <a:r>
              <a:rPr lang="en-US" sz="1800" u="none" strike="noStrike" err="1">
                <a:solidFill>
                  <a:srgbClr val="000000"/>
                </a:solidFill>
                <a:effectLst/>
              </a:rPr>
              <a:t>Emphasise</a:t>
            </a:r>
            <a:r>
              <a:rPr lang="en-US" sz="1800" u="none" strike="noStrike">
                <a:solidFill>
                  <a:srgbClr val="000000"/>
                </a:solidFill>
                <a:effectLst/>
              </a:rPr>
              <a:t> to the children that the shapes should be basic, simple shapes.</a:t>
            </a:r>
            <a:r>
              <a:rPr lang="en-US" sz="1800">
                <a:solidFill>
                  <a:srgbClr val="444444"/>
                </a:solidFill>
                <a:effectLst/>
              </a:rPr>
              <a:t>​</a:t>
            </a:r>
          </a:p>
          <a:p>
            <a:pPr marL="285750" indent="-285750" algn="l" rtl="0" fontAlgn="base">
              <a:buFont typeface="Arial" panose="020B0604020202020204" pitchFamily="34" charset="0"/>
              <a:buChar char="•"/>
            </a:pPr>
            <a:r>
              <a:rPr lang="en-US" sz="1800" u="none" strike="noStrike">
                <a:solidFill>
                  <a:srgbClr val="000000"/>
                </a:solidFill>
                <a:effectLst/>
              </a:rPr>
              <a:t>Reassure the children that their cutting does not need to be perfectly accurate.</a:t>
            </a:r>
            <a:r>
              <a:rPr lang="en-US" sz="1800">
                <a:solidFill>
                  <a:srgbClr val="444444"/>
                </a:solidFill>
                <a:effectLst/>
              </a:rPr>
              <a:t>​</a:t>
            </a:r>
          </a:p>
        </p:txBody>
      </p:sp>
      <p:sp>
        <p:nvSpPr>
          <p:cNvPr id="4" name="Slide Number Placeholder 3">
            <a:extLst>
              <a:ext uri="{FF2B5EF4-FFF2-40B4-BE49-F238E27FC236}">
                <a16:creationId xmlns:a16="http://schemas.microsoft.com/office/drawing/2014/main" id="{CB6B01DF-AB98-60CD-E482-D508A6058060}"/>
              </a:ext>
            </a:extLst>
          </p:cNvPr>
          <p:cNvSpPr>
            <a:spLocks noGrp="1"/>
          </p:cNvSpPr>
          <p:nvPr>
            <p:ph type="sldNum" sz="quarter" idx="5"/>
          </p:nvPr>
        </p:nvSpPr>
        <p:spPr/>
        <p:txBody>
          <a:bodyPr/>
          <a:lstStyle/>
          <a:p>
            <a:fld id="{327E520F-346A-4BB0-BD97-B68330DA2A25}" type="slidenum">
              <a:rPr lang="fr-FR" smtClean="0"/>
              <a:t>13</a:t>
            </a:fld>
            <a:endParaRPr lang="fr-FR"/>
          </a:p>
        </p:txBody>
      </p:sp>
    </p:spTree>
    <p:extLst>
      <p:ext uri="{BB962C8B-B14F-4D97-AF65-F5344CB8AC3E}">
        <p14:creationId xmlns:p14="http://schemas.microsoft.com/office/powerpoint/2010/main" val="1360216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38208-4381-B5A7-1802-564CA324C6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CF94E1-CBA6-8742-F38C-722C41E49F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DCEA05-134F-1E3C-DA7F-D2DEFC3DE2EE}"/>
              </a:ext>
            </a:extLst>
          </p:cNvPr>
          <p:cNvSpPr>
            <a:spLocks noGrp="1"/>
          </p:cNvSpPr>
          <p:nvPr>
            <p:ph type="body" idx="1"/>
          </p:nvPr>
        </p:nvSpPr>
        <p:spPr/>
        <p:txBody>
          <a:bodyPr/>
          <a:lstStyle/>
          <a:p>
            <a:pPr marL="285750" indent="-285750" algn="l" rtl="0" fontAlgn="base">
              <a:buFont typeface="Arial" panose="020B0604020202020204" pitchFamily="34" charset="0"/>
              <a:buChar char="•"/>
            </a:pPr>
            <a:endParaRPr lang="en-US" sz="1800">
              <a:solidFill>
                <a:srgbClr val="444444"/>
              </a:solidFill>
              <a:effectLst/>
            </a:endParaRPr>
          </a:p>
        </p:txBody>
      </p:sp>
      <p:sp>
        <p:nvSpPr>
          <p:cNvPr id="4" name="Slide Number Placeholder 3">
            <a:extLst>
              <a:ext uri="{FF2B5EF4-FFF2-40B4-BE49-F238E27FC236}">
                <a16:creationId xmlns:a16="http://schemas.microsoft.com/office/drawing/2014/main" id="{E68A5F32-3CE3-7B6A-B07F-16C762F46158}"/>
              </a:ext>
            </a:extLst>
          </p:cNvPr>
          <p:cNvSpPr>
            <a:spLocks noGrp="1"/>
          </p:cNvSpPr>
          <p:nvPr>
            <p:ph type="sldNum" sz="quarter" idx="5"/>
          </p:nvPr>
        </p:nvSpPr>
        <p:spPr/>
        <p:txBody>
          <a:bodyPr/>
          <a:lstStyle/>
          <a:p>
            <a:fld id="{327E520F-346A-4BB0-BD97-B68330DA2A25}" type="slidenum">
              <a:rPr lang="fr-FR" smtClean="0"/>
              <a:t>14</a:t>
            </a:fld>
            <a:endParaRPr lang="fr-FR"/>
          </a:p>
        </p:txBody>
      </p:sp>
    </p:spTree>
    <p:extLst>
      <p:ext uri="{BB962C8B-B14F-4D97-AF65-F5344CB8AC3E}">
        <p14:creationId xmlns:p14="http://schemas.microsoft.com/office/powerpoint/2010/main" val="770836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2EED2-E639-6F53-B24D-A8FB008575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8531D8-FBD6-6EA0-C0A4-7F38DDC8E9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7EC83B-E0F8-78D0-EB57-E1AA0B72CB7D}"/>
              </a:ext>
            </a:extLst>
          </p:cNvPr>
          <p:cNvSpPr>
            <a:spLocks noGrp="1"/>
          </p:cNvSpPr>
          <p:nvPr>
            <p:ph type="body" idx="1"/>
          </p:nvPr>
        </p:nvSpPr>
        <p:spPr/>
        <p:txBody>
          <a:bodyPr/>
          <a:lstStyle/>
          <a:p>
            <a:pPr marL="285750" indent="-285750" algn="l" rtl="0" fontAlgn="base">
              <a:buFont typeface="Arial" panose="020B0604020202020204" pitchFamily="34" charset="0"/>
              <a:buChar char="•"/>
            </a:pPr>
            <a:endParaRPr lang="en-US" sz="2800" u="none" strike="noStrike">
              <a:solidFill>
                <a:srgbClr val="000000"/>
              </a:solidFill>
              <a:effectLst/>
            </a:endParaRPr>
          </a:p>
        </p:txBody>
      </p:sp>
      <p:sp>
        <p:nvSpPr>
          <p:cNvPr id="4" name="Slide Number Placeholder 3">
            <a:extLst>
              <a:ext uri="{FF2B5EF4-FFF2-40B4-BE49-F238E27FC236}">
                <a16:creationId xmlns:a16="http://schemas.microsoft.com/office/drawing/2014/main" id="{CE9ED85D-ADAD-82E3-0796-E624FDC8E29A}"/>
              </a:ext>
            </a:extLst>
          </p:cNvPr>
          <p:cNvSpPr>
            <a:spLocks noGrp="1"/>
          </p:cNvSpPr>
          <p:nvPr>
            <p:ph type="sldNum" sz="quarter" idx="5"/>
          </p:nvPr>
        </p:nvSpPr>
        <p:spPr/>
        <p:txBody>
          <a:bodyPr/>
          <a:lstStyle/>
          <a:p>
            <a:fld id="{327E520F-346A-4BB0-BD97-B68330DA2A25}" type="slidenum">
              <a:rPr lang="fr-FR" smtClean="0"/>
              <a:t>15</a:t>
            </a:fld>
            <a:endParaRPr lang="fr-FR"/>
          </a:p>
        </p:txBody>
      </p:sp>
    </p:spTree>
    <p:extLst>
      <p:ext uri="{BB962C8B-B14F-4D97-AF65-F5344CB8AC3E}">
        <p14:creationId xmlns:p14="http://schemas.microsoft.com/office/powerpoint/2010/main" val="768663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0C562-B214-B683-3003-E65CC0ECE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6F1B5-959B-3EE0-AD92-CA1F099BF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53C0D6-A027-F4B0-4979-140607D7B0FB}"/>
              </a:ext>
            </a:extLst>
          </p:cNvPr>
          <p:cNvSpPr>
            <a:spLocks noGrp="1"/>
          </p:cNvSpPr>
          <p:nvPr>
            <p:ph type="body" idx="1"/>
          </p:nvPr>
        </p:nvSpPr>
        <p:spPr/>
        <p:txBody>
          <a:bodyPr/>
          <a:lstStyle/>
          <a:p>
            <a:pPr marL="285750" indent="-285750" algn="l" rtl="0" fontAlgn="base">
              <a:buFont typeface="Arial" panose="020B0604020202020204" pitchFamily="34" charset="0"/>
              <a:buChar char="•"/>
            </a:pPr>
            <a:r>
              <a:rPr lang="en-US" sz="1800" b="0" i="0" u="none" strike="noStrike">
                <a:solidFill>
                  <a:srgbClr val="000000"/>
                </a:solidFill>
                <a:effectLst/>
                <a:latin typeface="Proxima Nova Rg" panose="02000506030000020004" pitchFamily="2" charset="0"/>
              </a:rPr>
              <a:t>Explain to the children that paper – when sourced from sustainably managed forests – is a sustainable product.</a:t>
            </a:r>
            <a:r>
              <a:rPr lang="en-US" sz="1800" b="0" i="0">
                <a:solidFill>
                  <a:srgbClr val="444444"/>
                </a:solidFill>
                <a:effectLst/>
                <a:latin typeface="Proxima Nova Rg" panose="02000506030000020004" pitchFamily="2" charset="0"/>
              </a:rPr>
              <a:t>​</a:t>
            </a:r>
          </a:p>
          <a:p>
            <a:pPr marL="285750" indent="-285750" algn="l" rtl="0" fontAlgn="base">
              <a:buFont typeface="Arial" panose="020B0604020202020204" pitchFamily="34" charset="0"/>
              <a:buChar char="•"/>
            </a:pPr>
            <a:r>
              <a:rPr lang="en-US" sz="1800" b="0" i="0" u="none" strike="noStrike">
                <a:solidFill>
                  <a:srgbClr val="000000"/>
                </a:solidFill>
                <a:effectLst/>
                <a:latin typeface="Proxima Nova Rg" panose="02000506030000020004" pitchFamily="2" charset="0"/>
              </a:rPr>
              <a:t>Tell them that each year, sustainably managed forests in Europe, the US and Canada grow a lot more wood than is harvested, meaning that using trees from these forests is not harming the planet nor the wildlife that relies on these habitats.</a:t>
            </a:r>
            <a:r>
              <a:rPr lang="en-US" sz="1800" b="0" i="0">
                <a:solidFill>
                  <a:srgbClr val="444444"/>
                </a:solidFill>
                <a:effectLst/>
                <a:latin typeface="Proxima Nova Rg" panose="02000506030000020004" pitchFamily="2" charset="0"/>
              </a:rPr>
              <a:t>​</a:t>
            </a:r>
          </a:p>
          <a:p>
            <a:pPr marL="285750" indent="-285750" algn="l" rtl="0" fontAlgn="base">
              <a:buFont typeface="Arial" panose="020B0604020202020204" pitchFamily="34" charset="0"/>
              <a:buChar char="•"/>
            </a:pPr>
            <a:r>
              <a:rPr lang="en-US" sz="1800" b="0" i="0" u="none" strike="noStrike">
                <a:solidFill>
                  <a:srgbClr val="000000"/>
                </a:solidFill>
                <a:effectLst/>
                <a:latin typeface="Proxima Nova Rg" panose="02000506030000020004" pitchFamily="2" charset="0"/>
              </a:rPr>
              <a:t>REY produces sustainably sourced paper. Children </a:t>
            </a:r>
            <a:r>
              <a:rPr lang="en-US" sz="1800" b="0" i="0" u="none" strike="noStrike" err="1">
                <a:solidFill>
                  <a:srgbClr val="000000"/>
                </a:solidFill>
                <a:effectLst/>
                <a:latin typeface="Proxima Nova Rg" panose="02000506030000020004" pitchFamily="2" charset="0"/>
              </a:rPr>
              <a:t>wil</a:t>
            </a:r>
            <a:r>
              <a:rPr lang="en-US" sz="1800" b="0" i="0" u="none" strike="noStrike">
                <a:solidFill>
                  <a:srgbClr val="000000"/>
                </a:solidFill>
                <a:effectLst/>
                <a:latin typeface="Proxima Nova Rg" panose="02000506030000020004" pitchFamily="2" charset="0"/>
              </a:rPr>
              <a:t> enjoy watching the video on the next slide about REY paper.</a:t>
            </a:r>
            <a:r>
              <a:rPr lang="en-US" sz="1800" b="0" i="0">
                <a:solidFill>
                  <a:srgbClr val="444444"/>
                </a:solidFill>
                <a:effectLst/>
                <a:latin typeface="Proxima Nova Rg" panose="02000506030000020004" pitchFamily="2" charset="0"/>
              </a:rPr>
              <a:t>​</a:t>
            </a:r>
          </a:p>
          <a:p>
            <a:pPr marL="457200" indent="-457200" algn="l" rtl="0" fontAlgn="base">
              <a:buFont typeface="Arial" panose="020B0604020202020204" pitchFamily="34" charset="0"/>
              <a:buChar char="•"/>
            </a:pPr>
            <a:endParaRPr lang="en-US" sz="2800" b="0" i="0" u="none" strike="noStrike">
              <a:solidFill>
                <a:srgbClr val="000000"/>
              </a:solidFill>
              <a:effectLst/>
              <a:latin typeface="Proxima Nova Rg" panose="02000506030000020004" pitchFamily="2" charset="0"/>
            </a:endParaRPr>
          </a:p>
        </p:txBody>
      </p:sp>
      <p:sp>
        <p:nvSpPr>
          <p:cNvPr id="4" name="Slide Number Placeholder 3">
            <a:extLst>
              <a:ext uri="{FF2B5EF4-FFF2-40B4-BE49-F238E27FC236}">
                <a16:creationId xmlns:a16="http://schemas.microsoft.com/office/drawing/2014/main" id="{2F791E02-1CFB-4574-AA59-F0219E316E4C}"/>
              </a:ext>
            </a:extLst>
          </p:cNvPr>
          <p:cNvSpPr>
            <a:spLocks noGrp="1"/>
          </p:cNvSpPr>
          <p:nvPr>
            <p:ph type="sldNum" sz="quarter" idx="5"/>
          </p:nvPr>
        </p:nvSpPr>
        <p:spPr/>
        <p:txBody>
          <a:bodyPr/>
          <a:lstStyle/>
          <a:p>
            <a:fld id="{327E520F-346A-4BB0-BD97-B68330DA2A25}" type="slidenum">
              <a:rPr lang="fr-FR" smtClean="0"/>
              <a:t>16</a:t>
            </a:fld>
            <a:endParaRPr lang="fr-FR"/>
          </a:p>
        </p:txBody>
      </p:sp>
    </p:spTree>
    <p:extLst>
      <p:ext uri="{BB962C8B-B14F-4D97-AF65-F5344CB8AC3E}">
        <p14:creationId xmlns:p14="http://schemas.microsoft.com/office/powerpoint/2010/main" val="1442497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Proxima Nova Rg" panose="02000506030000020004" pitchFamily="2" charset="0"/>
                <a:ea typeface="Calibri"/>
                <a:cs typeface="Calibri"/>
              </a:rPr>
              <a:t>Tell the children that it's important to use paper from responsibly managed forests. Watch the video to remind them about the paper life cycle, the important of these forests to the environment and the logos to look for that show the paper has come from these forests.</a:t>
            </a:r>
          </a:p>
        </p:txBody>
      </p:sp>
      <p:sp>
        <p:nvSpPr>
          <p:cNvPr id="4" name="Slide Number Placeholder 3"/>
          <p:cNvSpPr>
            <a:spLocks noGrp="1"/>
          </p:cNvSpPr>
          <p:nvPr>
            <p:ph type="sldNum" sz="quarter" idx="5"/>
          </p:nvPr>
        </p:nvSpPr>
        <p:spPr/>
        <p:txBody>
          <a:bodyPr/>
          <a:lstStyle/>
          <a:p>
            <a:fld id="{327E520F-346A-4BB0-BD97-B68330DA2A25}" type="slidenum">
              <a:rPr lang="fr-FR" smtClean="0"/>
              <a:t>17</a:t>
            </a:fld>
            <a:endParaRPr lang="fr-FR"/>
          </a:p>
        </p:txBody>
      </p:sp>
    </p:spTree>
    <p:extLst>
      <p:ext uri="{BB962C8B-B14F-4D97-AF65-F5344CB8AC3E}">
        <p14:creationId xmlns:p14="http://schemas.microsoft.com/office/powerpoint/2010/main" val="1553056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33B4E-FD20-6108-4E47-66A087AB91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B67B09-8915-960D-6264-AE9A116835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9D3625-E691-B911-1CE7-1E35DA85DF84}"/>
              </a:ext>
            </a:extLst>
          </p:cNvPr>
          <p:cNvSpPr>
            <a:spLocks noGrp="1"/>
          </p:cNvSpPr>
          <p:nvPr>
            <p:ph type="body" idx="1"/>
          </p:nvPr>
        </p:nvSpPr>
        <p:spPr/>
        <p:txBody>
          <a:bodyPr/>
          <a:lstStyle/>
          <a:p>
            <a:pPr marL="285750" indent="-285750" algn="l" rtl="0" fontAlgn="base">
              <a:buFont typeface="Arial" panose="020B0604020202020204" pitchFamily="34" charset="0"/>
              <a:buChar char="•"/>
            </a:pPr>
            <a:endParaRPr lang="en-US" sz="2800" u="none" strike="noStrike">
              <a:solidFill>
                <a:srgbClr val="000000"/>
              </a:solidFill>
              <a:effectLst/>
            </a:endParaRPr>
          </a:p>
        </p:txBody>
      </p:sp>
      <p:sp>
        <p:nvSpPr>
          <p:cNvPr id="4" name="Slide Number Placeholder 3">
            <a:extLst>
              <a:ext uri="{FF2B5EF4-FFF2-40B4-BE49-F238E27FC236}">
                <a16:creationId xmlns:a16="http://schemas.microsoft.com/office/drawing/2014/main" id="{CEE7D11E-2A6E-B783-2744-FA8A815940DD}"/>
              </a:ext>
            </a:extLst>
          </p:cNvPr>
          <p:cNvSpPr>
            <a:spLocks noGrp="1"/>
          </p:cNvSpPr>
          <p:nvPr>
            <p:ph type="sldNum" sz="quarter" idx="5"/>
          </p:nvPr>
        </p:nvSpPr>
        <p:spPr/>
        <p:txBody>
          <a:bodyPr/>
          <a:lstStyle/>
          <a:p>
            <a:fld id="{327E520F-346A-4BB0-BD97-B68330DA2A25}" type="slidenum">
              <a:rPr lang="fr-FR" smtClean="0"/>
              <a:t>18</a:t>
            </a:fld>
            <a:endParaRPr lang="fr-FR"/>
          </a:p>
        </p:txBody>
      </p:sp>
    </p:spTree>
    <p:extLst>
      <p:ext uri="{BB962C8B-B14F-4D97-AF65-F5344CB8AC3E}">
        <p14:creationId xmlns:p14="http://schemas.microsoft.com/office/powerpoint/2010/main" val="2034790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l" rtl="0" fontAlgn="base">
              <a:buFont typeface="Arial" panose="020B0604020202020204" pitchFamily="34" charset="0"/>
              <a:buChar char="•"/>
            </a:pPr>
            <a:r>
              <a:rPr lang="en-US" sz="1800" u="none" strike="noStrike" dirty="0">
                <a:solidFill>
                  <a:srgbClr val="000000"/>
                </a:solidFill>
                <a:effectLst/>
              </a:rPr>
              <a:t>Ask children to suggest where they think paper comes from.</a:t>
            </a:r>
            <a:r>
              <a:rPr lang="en-US" sz="1800" dirty="0">
                <a:solidFill>
                  <a:srgbClr val="444444"/>
                </a:solidFill>
                <a:effectLst/>
              </a:rPr>
              <a:t>​</a:t>
            </a:r>
          </a:p>
          <a:p>
            <a:pPr marL="285750" indent="-285750" algn="l" rtl="0" fontAlgn="base">
              <a:buFont typeface="Arial" panose="020B0604020202020204" pitchFamily="34" charset="0"/>
              <a:buChar char="•"/>
            </a:pPr>
            <a:r>
              <a:rPr lang="en-US" sz="1800" u="none" strike="noStrike" dirty="0">
                <a:solidFill>
                  <a:srgbClr val="000000"/>
                </a:solidFill>
                <a:effectLst/>
              </a:rPr>
              <a:t>Click to reveal that paper comes from trees.</a:t>
            </a:r>
            <a:r>
              <a:rPr lang="en-US" sz="1800" dirty="0">
                <a:solidFill>
                  <a:srgbClr val="444444"/>
                </a:solidFill>
                <a:effectLst/>
              </a:rPr>
              <a:t>​</a:t>
            </a:r>
          </a:p>
          <a:p>
            <a:pPr marL="285750" indent="-285750" algn="l" rtl="0" fontAlgn="base">
              <a:buFont typeface="Arial" panose="020B0604020202020204" pitchFamily="34" charset="0"/>
              <a:buChar char="•"/>
            </a:pPr>
            <a:r>
              <a:rPr lang="en-US" sz="1800" u="none" strike="noStrike" dirty="0">
                <a:solidFill>
                  <a:srgbClr val="000000"/>
                </a:solidFill>
                <a:effectLst/>
              </a:rPr>
              <a:t>Explain that paper doesn't grow on trees, like blossom or fruit, but that trees are harvested and the wood is used to make paper.</a:t>
            </a:r>
            <a:r>
              <a:rPr lang="en-US" sz="1800" dirty="0">
                <a:solidFill>
                  <a:srgbClr val="444444"/>
                </a:solidFill>
                <a:effectLst/>
              </a:rPr>
              <a:t>​</a:t>
            </a:r>
          </a:p>
        </p:txBody>
      </p:sp>
      <p:sp>
        <p:nvSpPr>
          <p:cNvPr id="4" name="Slide Number Placeholder 3"/>
          <p:cNvSpPr>
            <a:spLocks noGrp="1"/>
          </p:cNvSpPr>
          <p:nvPr>
            <p:ph type="sldNum" sz="quarter" idx="5"/>
          </p:nvPr>
        </p:nvSpPr>
        <p:spPr/>
        <p:txBody>
          <a:bodyPr/>
          <a:lstStyle/>
          <a:p>
            <a:fld id="{327E520F-346A-4BB0-BD97-B68330DA2A25}" type="slidenum">
              <a:rPr lang="fr-FR" smtClean="0"/>
              <a:t>3</a:t>
            </a:fld>
            <a:endParaRPr lang="fr-FR"/>
          </a:p>
        </p:txBody>
      </p:sp>
    </p:spTree>
    <p:extLst>
      <p:ext uri="{BB962C8B-B14F-4D97-AF65-F5344CB8AC3E}">
        <p14:creationId xmlns:p14="http://schemas.microsoft.com/office/powerpoint/2010/main" val="3500680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318C8-DB7B-72AA-2F43-B938D3EC34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3613D2-3DF4-A63C-8FD6-F829A6F7C5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215A25-1FEA-5A47-8CD6-B1341AE0E410}"/>
              </a:ext>
            </a:extLst>
          </p:cNvPr>
          <p:cNvSpPr>
            <a:spLocks noGrp="1"/>
          </p:cNvSpPr>
          <p:nvPr>
            <p:ph type="body" idx="1"/>
          </p:nvPr>
        </p:nvSpPr>
        <p:spPr/>
        <p:txBody>
          <a:bodyPr/>
          <a:lstStyle/>
          <a:p>
            <a:pPr marL="285750" indent="-285750" algn="l" rtl="0" fontAlgn="base">
              <a:buFont typeface="Arial"/>
              <a:buChar char="•"/>
            </a:pPr>
            <a:r>
              <a:rPr lang="en-US" sz="1800" u="none" strike="noStrike">
                <a:solidFill>
                  <a:srgbClr val="000000"/>
                </a:solidFill>
                <a:effectLst/>
              </a:rPr>
              <a:t>Tell the children that paper is a fantastic resource that can be produced in a way that is good for people and nature.</a:t>
            </a:r>
            <a:r>
              <a:rPr lang="en-US" sz="1800">
                <a:solidFill>
                  <a:srgbClr val="444444"/>
                </a:solidFill>
                <a:effectLst/>
              </a:rPr>
              <a:t>​</a:t>
            </a:r>
            <a:endParaRPr lang="en-US"/>
          </a:p>
          <a:p>
            <a:pPr marL="285750" indent="-285750" fontAlgn="base">
              <a:buFont typeface="Arial"/>
              <a:buChar char="•"/>
            </a:pPr>
            <a:r>
              <a:rPr lang="en-US" sz="1800" u="none" strike="noStrike">
                <a:solidFill>
                  <a:srgbClr val="000000"/>
                </a:solidFill>
                <a:effectLst/>
                <a:latin typeface="Proxima Nova Rg"/>
              </a:rPr>
              <a:t>Explain that there are special forests in Europe where trees are grown especially to make paper. These special forests are called sustainably managed forests – it means using the forest in a kind and clever way that keeps the forest healthy and full of life.</a:t>
            </a:r>
            <a:endParaRPr lang="en-US" sz="1800">
              <a:solidFill>
                <a:srgbClr val="000000"/>
              </a:solidFill>
              <a:latin typeface="Proxima Nova Rg"/>
            </a:endParaRPr>
          </a:p>
          <a:p>
            <a:pPr marL="285750" indent="-285750">
              <a:buFont typeface="Arial"/>
              <a:buChar char="•"/>
            </a:pPr>
            <a:r>
              <a:rPr lang="en-US">
                <a:solidFill>
                  <a:srgbClr val="444444"/>
                </a:solidFill>
                <a:latin typeface="Proxima Nova Rg"/>
              </a:rPr>
              <a:t>These European forests are growing – more trees are planted than are harvested. In fact, they are growing by the equivalent of 1,500 football pitches every day!</a:t>
            </a:r>
          </a:p>
          <a:p>
            <a:pPr marL="285750" indent="-285750">
              <a:buFont typeface="Arial"/>
              <a:buChar char="•"/>
            </a:pPr>
            <a:r>
              <a:rPr lang="en-US">
                <a:solidFill>
                  <a:srgbClr val="444444"/>
                </a:solidFill>
                <a:latin typeface="Proxima Nova Rg"/>
              </a:rPr>
              <a:t>Ask children to look at the image on the slide and see if they can spot older trees that are ready to be cut down and a very young tree.</a:t>
            </a:r>
            <a:r>
              <a:rPr lang="en-US" sz="1800">
                <a:solidFill>
                  <a:srgbClr val="444444"/>
                </a:solidFill>
                <a:effectLst/>
                <a:latin typeface="Proxima Nova Rg"/>
              </a:rPr>
              <a:t>​</a:t>
            </a:r>
            <a:endParaRPr lang="en-US">
              <a:latin typeface="Proxima Nova Rg"/>
            </a:endParaRPr>
          </a:p>
        </p:txBody>
      </p:sp>
      <p:sp>
        <p:nvSpPr>
          <p:cNvPr id="4" name="Slide Number Placeholder 3">
            <a:extLst>
              <a:ext uri="{FF2B5EF4-FFF2-40B4-BE49-F238E27FC236}">
                <a16:creationId xmlns:a16="http://schemas.microsoft.com/office/drawing/2014/main" id="{35636456-8C11-DF7C-E182-E25903EEB7CD}"/>
              </a:ext>
            </a:extLst>
          </p:cNvPr>
          <p:cNvSpPr>
            <a:spLocks noGrp="1"/>
          </p:cNvSpPr>
          <p:nvPr>
            <p:ph type="sldNum" sz="quarter" idx="5"/>
          </p:nvPr>
        </p:nvSpPr>
        <p:spPr/>
        <p:txBody>
          <a:bodyPr/>
          <a:lstStyle/>
          <a:p>
            <a:fld id="{327E520F-346A-4BB0-BD97-B68330DA2A25}" type="slidenum">
              <a:rPr lang="fr-FR" smtClean="0"/>
              <a:t>4</a:t>
            </a:fld>
            <a:endParaRPr lang="fr-FR"/>
          </a:p>
        </p:txBody>
      </p:sp>
    </p:spTree>
    <p:extLst>
      <p:ext uri="{BB962C8B-B14F-4D97-AF65-F5344CB8AC3E}">
        <p14:creationId xmlns:p14="http://schemas.microsoft.com/office/powerpoint/2010/main" val="2883763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C888-399E-D363-A833-C70EDA10E5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1928D8-1345-B27D-FE1B-B40FDDD9C2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20721C-3A2A-414A-104B-C89918B0AC2F}"/>
              </a:ext>
            </a:extLst>
          </p:cNvPr>
          <p:cNvSpPr>
            <a:spLocks noGrp="1"/>
          </p:cNvSpPr>
          <p:nvPr>
            <p:ph type="body" idx="1"/>
          </p:nvPr>
        </p:nvSpPr>
        <p:spPr/>
        <p:txBody>
          <a:bodyPr/>
          <a:lstStyle/>
          <a:p>
            <a:pPr marL="285750" indent="-285750" algn="l" rtl="0" fontAlgn="base">
              <a:buFont typeface="Arial" panose="020B0604020202020204" pitchFamily="34" charset="0"/>
              <a:buChar char="•"/>
            </a:pPr>
            <a:r>
              <a:rPr lang="en-US" sz="1800" u="none" strike="noStrike" dirty="0">
                <a:solidFill>
                  <a:srgbClr val="000000"/>
                </a:solidFill>
                <a:effectLst/>
              </a:rPr>
              <a:t>Ask children to look at the image on the slide and see if they can spot older trees that are ready to be cut down and a very young tree.</a:t>
            </a:r>
            <a:r>
              <a:rPr lang="en-US" sz="1800" dirty="0">
                <a:solidFill>
                  <a:srgbClr val="444444"/>
                </a:solidFill>
                <a:effectLst/>
              </a:rPr>
              <a:t>​</a:t>
            </a:r>
          </a:p>
        </p:txBody>
      </p:sp>
      <p:sp>
        <p:nvSpPr>
          <p:cNvPr id="4" name="Slide Number Placeholder 3">
            <a:extLst>
              <a:ext uri="{FF2B5EF4-FFF2-40B4-BE49-F238E27FC236}">
                <a16:creationId xmlns:a16="http://schemas.microsoft.com/office/drawing/2014/main" id="{E2AD0B74-5C62-3E9D-E0DE-94AB587A57DB}"/>
              </a:ext>
            </a:extLst>
          </p:cNvPr>
          <p:cNvSpPr>
            <a:spLocks noGrp="1"/>
          </p:cNvSpPr>
          <p:nvPr>
            <p:ph type="sldNum" sz="quarter" idx="5"/>
          </p:nvPr>
        </p:nvSpPr>
        <p:spPr/>
        <p:txBody>
          <a:bodyPr/>
          <a:lstStyle/>
          <a:p>
            <a:fld id="{327E520F-346A-4BB0-BD97-B68330DA2A25}" type="slidenum">
              <a:rPr lang="fr-FR" smtClean="0"/>
              <a:t>5</a:t>
            </a:fld>
            <a:endParaRPr lang="fr-FR"/>
          </a:p>
        </p:txBody>
      </p:sp>
    </p:spTree>
    <p:extLst>
      <p:ext uri="{BB962C8B-B14F-4D97-AF65-F5344CB8AC3E}">
        <p14:creationId xmlns:p14="http://schemas.microsoft.com/office/powerpoint/2010/main" val="2016455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F1663-313E-359B-ED28-7F8F40BCC4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B94A58-4BDB-B733-8383-2F5B62E84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E0A473-6909-6671-B971-B5482F4725D3}"/>
              </a:ext>
            </a:extLst>
          </p:cNvPr>
          <p:cNvSpPr>
            <a:spLocks noGrp="1"/>
          </p:cNvSpPr>
          <p:nvPr>
            <p:ph type="body" idx="1"/>
          </p:nvPr>
        </p:nvSpPr>
        <p:spPr/>
        <p:txBody>
          <a:bodyPr/>
          <a:lstStyle/>
          <a:p>
            <a:pPr marL="285750" indent="-285750" algn="l" rtl="0" fontAlgn="base">
              <a:buFont typeface="Arial" panose="020B0604020202020204" pitchFamily="34" charset="0"/>
              <a:buChar char="•"/>
            </a:pPr>
            <a:r>
              <a:rPr lang="en-US" sz="1800" u="none" strike="noStrike">
                <a:solidFill>
                  <a:srgbClr val="000000"/>
                </a:solidFill>
                <a:effectLst/>
              </a:rPr>
              <a:t>We can see from the paper life cycle that it is a sustainable product. From the start of its life cycle, where it is sourced from forests, through its use, then to being recycled.</a:t>
            </a:r>
            <a:r>
              <a:rPr lang="en-US" sz="1800">
                <a:solidFill>
                  <a:srgbClr val="444444"/>
                </a:solidFill>
                <a:effectLst/>
              </a:rPr>
              <a:t>​</a:t>
            </a:r>
          </a:p>
          <a:p>
            <a:pPr marL="285750" indent="-285750" algn="l" rtl="0" fontAlgn="base">
              <a:buFont typeface="Arial" panose="020B0604020202020204" pitchFamily="34" charset="0"/>
              <a:buChar char="•"/>
            </a:pPr>
            <a:r>
              <a:rPr lang="en-US" sz="1800" u="none" strike="noStrike">
                <a:solidFill>
                  <a:srgbClr val="000000"/>
                </a:solidFill>
                <a:effectLst/>
              </a:rPr>
              <a:t>Paper is one of the most recycled products in the world. </a:t>
            </a:r>
            <a:r>
              <a:rPr lang="en-US" sz="1800">
                <a:solidFill>
                  <a:srgbClr val="444444"/>
                </a:solidFill>
                <a:effectLst/>
              </a:rPr>
              <a:t>​</a:t>
            </a:r>
            <a:br>
              <a:rPr lang="en-US" sz="1800" u="none" strike="noStrike">
                <a:solidFill>
                  <a:srgbClr val="444444"/>
                </a:solidFill>
                <a:effectLst/>
              </a:rPr>
            </a:br>
            <a:br>
              <a:rPr lang="en-US" sz="1800" u="none" strike="noStrike">
                <a:solidFill>
                  <a:srgbClr val="444444"/>
                </a:solidFill>
                <a:effectLst/>
              </a:rPr>
            </a:br>
            <a:r>
              <a:rPr lang="en-US" sz="2800" u="none" strike="noStrike">
                <a:solidFill>
                  <a:srgbClr val="000000"/>
                </a:solidFill>
                <a:effectLst/>
              </a:rPr>
              <a:t>You might like to print out the Paper Making Process Poster for children to colour at school or at home.</a:t>
            </a:r>
            <a:r>
              <a:rPr lang="en-US" sz="2800">
                <a:solidFill>
                  <a:srgbClr val="444444"/>
                </a:solidFill>
                <a:effectLst/>
              </a:rPr>
              <a:t>​</a:t>
            </a:r>
          </a:p>
          <a:p>
            <a:pPr marL="285750" indent="-285750" algn="l" rtl="0" fontAlgn="base">
              <a:buFont typeface="Arial" panose="020B0604020202020204" pitchFamily="34" charset="0"/>
              <a:buChar char="•"/>
            </a:pPr>
            <a:endParaRPr lang="en-US" sz="1800">
              <a:solidFill>
                <a:srgbClr val="444444"/>
              </a:solidFill>
              <a:effectLst/>
            </a:endParaRPr>
          </a:p>
        </p:txBody>
      </p:sp>
      <p:sp>
        <p:nvSpPr>
          <p:cNvPr id="4" name="Slide Number Placeholder 3">
            <a:extLst>
              <a:ext uri="{FF2B5EF4-FFF2-40B4-BE49-F238E27FC236}">
                <a16:creationId xmlns:a16="http://schemas.microsoft.com/office/drawing/2014/main" id="{851920CF-F14D-4FE9-76A5-2765F876B342}"/>
              </a:ext>
            </a:extLst>
          </p:cNvPr>
          <p:cNvSpPr>
            <a:spLocks noGrp="1"/>
          </p:cNvSpPr>
          <p:nvPr>
            <p:ph type="sldNum" sz="quarter" idx="5"/>
          </p:nvPr>
        </p:nvSpPr>
        <p:spPr/>
        <p:txBody>
          <a:bodyPr/>
          <a:lstStyle/>
          <a:p>
            <a:fld id="{327E520F-346A-4BB0-BD97-B68330DA2A25}" type="slidenum">
              <a:rPr lang="fr-FR" smtClean="0"/>
              <a:t>6</a:t>
            </a:fld>
            <a:endParaRPr lang="fr-FR"/>
          </a:p>
        </p:txBody>
      </p:sp>
    </p:spTree>
    <p:extLst>
      <p:ext uri="{BB962C8B-B14F-4D97-AF65-F5344CB8AC3E}">
        <p14:creationId xmlns:p14="http://schemas.microsoft.com/office/powerpoint/2010/main" val="2253025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l" rtl="0" fontAlgn="base">
              <a:buFont typeface="Arial" panose="020B0604020202020204" pitchFamily="34" charset="0"/>
              <a:buChar char="•"/>
            </a:pPr>
            <a:r>
              <a:rPr lang="en-US" sz="1800" u="none" strike="noStrike">
                <a:solidFill>
                  <a:srgbClr val="000000"/>
                </a:solidFill>
                <a:effectLst/>
              </a:rPr>
              <a:t>Explain to the children that </a:t>
            </a:r>
            <a:r>
              <a:rPr lang="en-US" sz="1800" u="none" strike="noStrike" err="1">
                <a:solidFill>
                  <a:srgbClr val="000000"/>
                </a:solidFill>
                <a:effectLst/>
              </a:rPr>
              <a:t>i</a:t>
            </a:r>
            <a:r>
              <a:rPr lang="en-GB" sz="1800" u="none" strike="noStrike">
                <a:solidFill>
                  <a:srgbClr val="000000"/>
                </a:solidFill>
                <a:effectLst/>
              </a:rPr>
              <a:t>n this lesson, they'll be colouring and cutting paper; they will paint sheets of paper, then, once dry, they'll be using the painted paper to create cut-out shapes. They will then use these shapes to create pictures.</a:t>
            </a:r>
            <a:r>
              <a:rPr lang="en-US" sz="1800">
                <a:solidFill>
                  <a:srgbClr val="444444"/>
                </a:solidFill>
                <a:effectLst/>
              </a:rPr>
              <a:t>​</a:t>
            </a:r>
          </a:p>
        </p:txBody>
      </p:sp>
      <p:sp>
        <p:nvSpPr>
          <p:cNvPr id="4" name="Slide Number Placeholder 3"/>
          <p:cNvSpPr>
            <a:spLocks noGrp="1"/>
          </p:cNvSpPr>
          <p:nvPr>
            <p:ph type="sldNum" sz="quarter" idx="5"/>
          </p:nvPr>
        </p:nvSpPr>
        <p:spPr/>
        <p:txBody>
          <a:bodyPr/>
          <a:lstStyle/>
          <a:p>
            <a:fld id="{327E520F-346A-4BB0-BD97-B68330DA2A25}" type="slidenum">
              <a:rPr lang="fr-FR" smtClean="0"/>
              <a:t>7</a:t>
            </a:fld>
            <a:endParaRPr lang="fr-FR"/>
          </a:p>
        </p:txBody>
      </p:sp>
    </p:spTree>
    <p:extLst>
      <p:ext uri="{BB962C8B-B14F-4D97-AF65-F5344CB8AC3E}">
        <p14:creationId xmlns:p14="http://schemas.microsoft.com/office/powerpoint/2010/main" val="3317813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0A943-2065-77AD-BB65-900E8C9649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886A72-D7A9-35A4-63AF-DB06CB88C6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FCD5A3-ACF4-04B2-F0DB-98372A4F0B55}"/>
              </a:ext>
            </a:extLst>
          </p:cNvPr>
          <p:cNvSpPr>
            <a:spLocks noGrp="1"/>
          </p:cNvSpPr>
          <p:nvPr>
            <p:ph type="body" idx="1"/>
          </p:nvPr>
        </p:nvSpPr>
        <p:spPr/>
        <p:txBody>
          <a:bodyPr/>
          <a:lstStyle/>
          <a:p>
            <a:pPr marL="285750" indent="-285750" algn="l" rtl="0" fontAlgn="base">
              <a:buFont typeface="Arial" panose="020B0604020202020204" pitchFamily="34" charset="0"/>
              <a:buChar char="•"/>
            </a:pPr>
            <a:r>
              <a:rPr lang="en-US" sz="2800" u="none" strike="noStrike">
                <a:solidFill>
                  <a:srgbClr val="000000"/>
                </a:solidFill>
                <a:effectLst/>
              </a:rPr>
              <a:t>You might like to visit </a:t>
            </a:r>
            <a:r>
              <a:rPr lang="en-US" sz="2800" u="sng" strike="noStrike">
                <a:solidFill>
                  <a:srgbClr val="467886"/>
                </a:solidFill>
                <a:effectLst/>
                <a:hlinkClick r:id="rId3"/>
              </a:rPr>
              <a:t>Diane Hill's website</a:t>
            </a:r>
            <a:r>
              <a:rPr lang="en-US" sz="2800" u="none" strike="noStrike">
                <a:solidFill>
                  <a:srgbClr val="000000"/>
                </a:solidFill>
                <a:effectLst/>
              </a:rPr>
              <a:t> to introduce the children to the artist and her work. </a:t>
            </a:r>
            <a:r>
              <a:rPr lang="en-US" sz="2800" u="none" strike="noStrike" err="1">
                <a:solidFill>
                  <a:srgbClr val="000000"/>
                </a:solidFill>
                <a:effectLst/>
              </a:rPr>
              <a:t>Emphasise</a:t>
            </a:r>
            <a:r>
              <a:rPr lang="en-US" sz="2800" u="none" strike="noStrike">
                <a:solidFill>
                  <a:srgbClr val="000000"/>
                </a:solidFill>
                <a:effectLst/>
              </a:rPr>
              <a:t> her commitment to producing artwork that doesn't harm the planet.</a:t>
            </a:r>
          </a:p>
          <a:p>
            <a:pPr marL="285750" indent="-285750" algn="l" rtl="0" fontAlgn="base">
              <a:buFont typeface="Arial" panose="020B0604020202020204" pitchFamily="34" charset="0"/>
              <a:buChar char="•"/>
            </a:pPr>
            <a:endParaRPr lang="en-US" sz="2800" u="none" strike="noStrike">
              <a:solidFill>
                <a:srgbClr val="000000"/>
              </a:solidFill>
              <a:effectLst/>
            </a:endParaRP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800">
                <a:ea typeface="Calibri"/>
                <a:cs typeface="Calibri"/>
              </a:rPr>
              <a:t>Images: PEFC, CC BY-SA 4.0 &lt;https://</a:t>
            </a:r>
            <a:r>
              <a:rPr lang="en-US" sz="2800" err="1">
                <a:ea typeface="Calibri"/>
                <a:cs typeface="Calibri"/>
              </a:rPr>
              <a:t>creativecommons.org</a:t>
            </a:r>
            <a:r>
              <a:rPr lang="en-US" sz="2800">
                <a:ea typeface="Calibri"/>
                <a:cs typeface="Calibri"/>
              </a:rPr>
              <a:t>/licenses/by-</a:t>
            </a:r>
            <a:r>
              <a:rPr lang="en-US" sz="2800" err="1">
                <a:ea typeface="Calibri"/>
                <a:cs typeface="Calibri"/>
              </a:rPr>
              <a:t>sa</a:t>
            </a:r>
            <a:r>
              <a:rPr lang="en-US" sz="2800">
                <a:ea typeface="Calibri"/>
                <a:cs typeface="Calibri"/>
              </a:rPr>
              <a:t>/4.0&gt;, via Wikimedia Commons &lt;https://</a:t>
            </a:r>
            <a:r>
              <a:rPr lang="en-US" sz="2800" err="1">
                <a:ea typeface="Calibri"/>
                <a:cs typeface="Calibri"/>
              </a:rPr>
              <a:t>commons.wikimedia.org</a:t>
            </a:r>
            <a:r>
              <a:rPr lang="en-US" sz="2800">
                <a:ea typeface="Calibri"/>
                <a:cs typeface="Calibri"/>
              </a:rPr>
              <a:t>/wiki/</a:t>
            </a:r>
            <a:r>
              <a:rPr lang="en-US" sz="2800" err="1">
                <a:ea typeface="Calibri"/>
                <a:cs typeface="Calibri"/>
              </a:rPr>
              <a:t>File:PEFC-merkki.png</a:t>
            </a:r>
            <a:r>
              <a:rPr lang="en-US" sz="2800">
                <a:ea typeface="Calibri"/>
                <a:cs typeface="Calibri"/>
              </a:rPr>
              <a:t>&gt;</a:t>
            </a:r>
          </a:p>
          <a:p>
            <a:pPr marL="285750" indent="-285750" algn="l" rtl="0" fontAlgn="base">
              <a:buFont typeface="Arial" panose="020B0604020202020204" pitchFamily="34" charset="0"/>
              <a:buChar char="•"/>
            </a:pPr>
            <a:endParaRPr lang="en-US" sz="2800" u="none" strike="noStrike">
              <a:solidFill>
                <a:srgbClr val="000000"/>
              </a:solidFill>
              <a:effectLst/>
            </a:endParaRPr>
          </a:p>
        </p:txBody>
      </p:sp>
      <p:sp>
        <p:nvSpPr>
          <p:cNvPr id="4" name="Slide Number Placeholder 3">
            <a:extLst>
              <a:ext uri="{FF2B5EF4-FFF2-40B4-BE49-F238E27FC236}">
                <a16:creationId xmlns:a16="http://schemas.microsoft.com/office/drawing/2014/main" id="{5DAD125F-EB28-2E35-8831-2F7B743B333C}"/>
              </a:ext>
            </a:extLst>
          </p:cNvPr>
          <p:cNvSpPr>
            <a:spLocks noGrp="1"/>
          </p:cNvSpPr>
          <p:nvPr>
            <p:ph type="sldNum" sz="quarter" idx="5"/>
          </p:nvPr>
        </p:nvSpPr>
        <p:spPr/>
        <p:txBody>
          <a:bodyPr/>
          <a:lstStyle/>
          <a:p>
            <a:fld id="{327E520F-346A-4BB0-BD97-B68330DA2A25}" type="slidenum">
              <a:rPr lang="fr-FR" smtClean="0"/>
              <a:t>8</a:t>
            </a:fld>
            <a:endParaRPr lang="fr-FR"/>
          </a:p>
        </p:txBody>
      </p:sp>
    </p:spTree>
    <p:extLst>
      <p:ext uri="{BB962C8B-B14F-4D97-AF65-F5344CB8AC3E}">
        <p14:creationId xmlns:p14="http://schemas.microsoft.com/office/powerpoint/2010/main" val="1927075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FFB26-81F4-1223-5009-8BB29994DC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011EEE-DEE5-D5D6-86CE-64EAFD9D48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4C77EA-3BC9-958D-5597-869AB487020C}"/>
              </a:ext>
            </a:extLst>
          </p:cNvPr>
          <p:cNvSpPr>
            <a:spLocks noGrp="1"/>
          </p:cNvSpPr>
          <p:nvPr>
            <p:ph type="body" idx="1"/>
          </p:nvPr>
        </p:nvSpPr>
        <p:spPr/>
        <p:txBody>
          <a:bodyPr/>
          <a:lstStyle/>
          <a:p>
            <a:pPr marL="285750" indent="-285750" algn="l" rtl="0" fontAlgn="base">
              <a:buFont typeface="Arial" panose="020B0604020202020204" pitchFamily="34" charset="0"/>
              <a:buChar char="•"/>
            </a:pPr>
            <a:r>
              <a:rPr lang="en-US" sz="1800" u="none" strike="noStrike">
                <a:solidFill>
                  <a:srgbClr val="000000"/>
                </a:solidFill>
                <a:effectLst/>
              </a:rPr>
              <a:t>Tell the children that they</a:t>
            </a:r>
            <a:r>
              <a:rPr lang="en-GB" sz="1800" u="none" strike="noStrike">
                <a:solidFill>
                  <a:srgbClr val="000000"/>
                </a:solidFill>
                <a:effectLst/>
              </a:rPr>
              <a:t> need to get some paint on their paper now, so that it can dry and explain that they will be using the painted sheets later to create some awesome artwork.</a:t>
            </a:r>
            <a:r>
              <a:rPr lang="en-US" sz="1800">
                <a:solidFill>
                  <a:srgbClr val="444444"/>
                </a:solidFill>
                <a:effectLst/>
              </a:rPr>
              <a:t>​</a:t>
            </a:r>
          </a:p>
          <a:p>
            <a:pPr marL="285750" indent="-285750" algn="l" rtl="0" fontAlgn="base">
              <a:buFont typeface="Arial" panose="020B0604020202020204" pitchFamily="34" charset="0"/>
              <a:buChar char="•"/>
            </a:pPr>
            <a:r>
              <a:rPr lang="en-GB" sz="1800" u="none" strike="noStrike">
                <a:solidFill>
                  <a:srgbClr val="000000"/>
                </a:solidFill>
                <a:effectLst/>
              </a:rPr>
              <a:t>Explain that for this lesson, it's best not to mix colours and that it's best to paint each sheet with just one colour. Each child can paint a few sheets of paper, using a different colour for each sheet.</a:t>
            </a:r>
            <a:r>
              <a:rPr lang="en-US" sz="1800">
                <a:solidFill>
                  <a:srgbClr val="444444"/>
                </a:solidFill>
                <a:effectLst/>
              </a:rPr>
              <a:t>​</a:t>
            </a:r>
          </a:p>
          <a:p>
            <a:pPr marL="285750" indent="-285750" algn="l" rtl="0" fontAlgn="base">
              <a:buFont typeface="Arial" panose="020B0604020202020204" pitchFamily="34" charset="0"/>
              <a:buChar char="•"/>
            </a:pPr>
            <a:r>
              <a:rPr lang="en-GB" sz="1800" u="none" strike="noStrike">
                <a:solidFill>
                  <a:srgbClr val="000000"/>
                </a:solidFill>
                <a:effectLst/>
              </a:rPr>
              <a:t>Encourage the children to experiment with the different tools you have provided to apply the paint to the paper, to see if they can create different effects and textures.</a:t>
            </a:r>
            <a:r>
              <a:rPr lang="en-US" sz="1800">
                <a:solidFill>
                  <a:srgbClr val="444444"/>
                </a:solidFill>
                <a:effectLst/>
              </a:rPr>
              <a:t>​</a:t>
            </a:r>
          </a:p>
          <a:p>
            <a:pPr marL="285750" indent="-285750" algn="l" rtl="0" fontAlgn="base">
              <a:buFont typeface="Arial" panose="020B0604020202020204" pitchFamily="34" charset="0"/>
              <a:buChar char="•"/>
            </a:pPr>
            <a:r>
              <a:rPr lang="en-GB" sz="1800" u="none" strike="noStrike">
                <a:solidFill>
                  <a:srgbClr val="000000"/>
                </a:solidFill>
                <a:effectLst/>
              </a:rPr>
              <a:t>Remind them not to layer the paint on too thickly, as this will take longer to dry.</a:t>
            </a:r>
            <a:r>
              <a:rPr lang="en-US" sz="1800">
                <a:solidFill>
                  <a:srgbClr val="444444"/>
                </a:solidFill>
                <a:effectLst/>
              </a:rPr>
              <a:t>​</a:t>
            </a:r>
          </a:p>
        </p:txBody>
      </p:sp>
      <p:sp>
        <p:nvSpPr>
          <p:cNvPr id="4" name="Slide Number Placeholder 3">
            <a:extLst>
              <a:ext uri="{FF2B5EF4-FFF2-40B4-BE49-F238E27FC236}">
                <a16:creationId xmlns:a16="http://schemas.microsoft.com/office/drawing/2014/main" id="{9A03C0C3-E225-CA7D-4EDB-EB57301B9989}"/>
              </a:ext>
            </a:extLst>
          </p:cNvPr>
          <p:cNvSpPr>
            <a:spLocks noGrp="1"/>
          </p:cNvSpPr>
          <p:nvPr>
            <p:ph type="sldNum" sz="quarter" idx="5"/>
          </p:nvPr>
        </p:nvSpPr>
        <p:spPr/>
        <p:txBody>
          <a:bodyPr/>
          <a:lstStyle/>
          <a:p>
            <a:fld id="{327E520F-346A-4BB0-BD97-B68330DA2A25}" type="slidenum">
              <a:rPr lang="fr-FR" smtClean="0"/>
              <a:t>9</a:t>
            </a:fld>
            <a:endParaRPr lang="fr-FR"/>
          </a:p>
        </p:txBody>
      </p:sp>
    </p:spTree>
    <p:extLst>
      <p:ext uri="{BB962C8B-B14F-4D97-AF65-F5344CB8AC3E}">
        <p14:creationId xmlns:p14="http://schemas.microsoft.com/office/powerpoint/2010/main" val="3867580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fontAlgn="base">
              <a:buFont typeface="Arial" panose="020B0604020202020204" pitchFamily="34" charset="0"/>
              <a:buNone/>
            </a:pPr>
            <a:r>
              <a:rPr lang="en-GB" sz="1800" u="none" strike="noStrike">
                <a:solidFill>
                  <a:srgbClr val="000000"/>
                </a:solidFill>
                <a:effectLst/>
              </a:rPr>
              <a:t>At this point, you might like to share some images online of Matisse's cut-out artwork. We recommend looking at:</a:t>
            </a:r>
            <a:r>
              <a:rPr lang="en-US" sz="1800">
                <a:solidFill>
                  <a:srgbClr val="444444"/>
                </a:solidFill>
                <a:effectLst/>
              </a:rPr>
              <a:t>​</a:t>
            </a:r>
          </a:p>
          <a:p>
            <a:pPr marL="285750" indent="-285750" algn="l" rtl="0" fontAlgn="base">
              <a:buFont typeface="Arial" panose="020B0604020202020204" pitchFamily="34" charset="0"/>
              <a:buChar char="•"/>
            </a:pPr>
            <a:r>
              <a:rPr lang="en-GB" sz="1800" u="none" strike="noStrike">
                <a:solidFill>
                  <a:srgbClr val="000000"/>
                </a:solidFill>
                <a:effectLst/>
              </a:rPr>
              <a:t>The Snail</a:t>
            </a:r>
            <a:r>
              <a:rPr lang="en-GB" sz="1800">
                <a:solidFill>
                  <a:srgbClr val="444444"/>
                </a:solidFill>
                <a:effectLst/>
              </a:rPr>
              <a:t>​</a:t>
            </a:r>
          </a:p>
          <a:p>
            <a:pPr marL="285750" indent="-285750" algn="l" rtl="0" fontAlgn="base">
              <a:buFont typeface="Arial" panose="020B0604020202020204" pitchFamily="34" charset="0"/>
              <a:buChar char="•"/>
            </a:pPr>
            <a:r>
              <a:rPr lang="en-GB" sz="1800" u="none" strike="noStrike">
                <a:solidFill>
                  <a:srgbClr val="000000"/>
                </a:solidFill>
                <a:effectLst/>
              </a:rPr>
              <a:t>The Horse, the Rider and the Clown</a:t>
            </a:r>
            <a:r>
              <a:rPr lang="en-GB" sz="1800">
                <a:solidFill>
                  <a:srgbClr val="444444"/>
                </a:solidFill>
                <a:effectLst/>
              </a:rPr>
              <a:t>​</a:t>
            </a:r>
          </a:p>
          <a:p>
            <a:pPr marL="285750" indent="-285750" algn="l" rtl="0" fontAlgn="base">
              <a:buFont typeface="Arial" panose="020B0604020202020204" pitchFamily="34" charset="0"/>
              <a:buChar char="•"/>
            </a:pPr>
            <a:r>
              <a:rPr lang="en-GB" sz="1800" u="none" strike="noStrike">
                <a:solidFill>
                  <a:srgbClr val="000000"/>
                </a:solidFill>
                <a:effectLst/>
              </a:rPr>
              <a:t>The Sheaf</a:t>
            </a:r>
            <a:endParaRPr lang="en-GB" sz="1800">
              <a:solidFill>
                <a:srgbClr val="444444"/>
              </a:solidFill>
              <a:effectLst/>
            </a:endParaRPr>
          </a:p>
          <a:p>
            <a:endParaRPr lang="en-US"/>
          </a:p>
        </p:txBody>
      </p:sp>
      <p:sp>
        <p:nvSpPr>
          <p:cNvPr id="4" name="Slide Number Placeholder 3"/>
          <p:cNvSpPr>
            <a:spLocks noGrp="1"/>
          </p:cNvSpPr>
          <p:nvPr>
            <p:ph type="sldNum" sz="quarter" idx="5"/>
          </p:nvPr>
        </p:nvSpPr>
        <p:spPr/>
        <p:txBody>
          <a:bodyPr/>
          <a:lstStyle/>
          <a:p>
            <a:fld id="{327E520F-346A-4BB0-BD97-B68330DA2A25}" type="slidenum">
              <a:rPr lang="fr-FR" smtClean="0"/>
              <a:t>10</a:t>
            </a:fld>
            <a:endParaRPr lang="fr-FR"/>
          </a:p>
        </p:txBody>
      </p:sp>
    </p:spTree>
    <p:extLst>
      <p:ext uri="{BB962C8B-B14F-4D97-AF65-F5344CB8AC3E}">
        <p14:creationId xmlns:p14="http://schemas.microsoft.com/office/powerpoint/2010/main" val="21458084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550863" y="1774490"/>
            <a:ext cx="5438274" cy="2387600"/>
          </a:xfrm>
        </p:spPr>
        <p:txBody>
          <a:bodyPr anchor="b"/>
          <a:lstStyle>
            <a:lvl1pPr algn="l">
              <a:defRPr sz="6000"/>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550863" y="4254165"/>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pour une image  9">
            <a:extLst>
              <a:ext uri="{FF2B5EF4-FFF2-40B4-BE49-F238E27FC236}">
                <a16:creationId xmlns:a16="http://schemas.microsoft.com/office/drawing/2014/main" id="{EBC4F18C-F2B2-350E-3EEF-8FB78213717C}"/>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9" name="Graphique 8">
            <a:extLst>
              <a:ext uri="{FF2B5EF4-FFF2-40B4-BE49-F238E27FC236}">
                <a16:creationId xmlns:a16="http://schemas.microsoft.com/office/drawing/2014/main" id="{BA2785AD-8233-E9B1-D221-2797A70685F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8963" y="857250"/>
            <a:ext cx="1689722" cy="824163"/>
          </a:xfrm>
          <a:prstGeom prst="rect">
            <a:avLst/>
          </a:prstGeom>
        </p:spPr>
      </p:pic>
      <p:sp>
        <p:nvSpPr>
          <p:cNvPr id="22" name="Rectangle 21">
            <a:extLst>
              <a:ext uri="{FF2B5EF4-FFF2-40B4-BE49-F238E27FC236}">
                <a16:creationId xmlns:a16="http://schemas.microsoft.com/office/drawing/2014/main" id="{8C455E16-7BBA-2334-7727-96CD52502430}"/>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23" name="Espace réservé du pied de page 7">
            <a:extLst>
              <a:ext uri="{FF2B5EF4-FFF2-40B4-BE49-F238E27FC236}">
                <a16:creationId xmlns:a16="http://schemas.microsoft.com/office/drawing/2014/main" id="{5EC8B92D-4479-F9EE-DBFB-3A8E9E22E92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24" name="Espace réservé de la date 3">
            <a:extLst>
              <a:ext uri="{FF2B5EF4-FFF2-40B4-BE49-F238E27FC236}">
                <a16:creationId xmlns:a16="http://schemas.microsoft.com/office/drawing/2014/main" id="{F6DCA9EF-FD88-F005-A6A4-9001141B3FB5}"/>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8FD47BAC-A25E-E843-A10A-441D08C885AE}" type="datetime1">
              <a:rPr lang="fr-FR" smtClean="0"/>
              <a:t>17/07/2025</a:t>
            </a:fld>
            <a:endParaRPr lang="fr-FR"/>
          </a:p>
        </p:txBody>
      </p:sp>
      <p:sp>
        <p:nvSpPr>
          <p:cNvPr id="25" name="Espace réservé du numéro de diapositive 2">
            <a:extLst>
              <a:ext uri="{FF2B5EF4-FFF2-40B4-BE49-F238E27FC236}">
                <a16:creationId xmlns:a16="http://schemas.microsoft.com/office/drawing/2014/main" id="{00DACA5E-0B68-4406-9A42-9FEBE589CFAE}"/>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4042572269"/>
      </p:ext>
    </p:extLst>
  </p:cSld>
  <p:clrMapOvr>
    <a:masterClrMapping/>
  </p:clrMapOvr>
  <p:extLst>
    <p:ext uri="{DCECCB84-F9BA-43D5-87BE-67443E8EF086}">
      <p15:sldGuideLst xmlns:p15="http://schemas.microsoft.com/office/powerpoint/2012/main">
        <p15:guide id="1" pos="34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2A14EBE-5CA5-2892-F818-968FD97D933F}"/>
              </a:ext>
            </a:extLst>
          </p:cNvPr>
          <p:cNvSpPr>
            <a:spLocks noGrp="1"/>
          </p:cNvSpPr>
          <p:nvPr>
            <p:ph type="body" idx="1"/>
          </p:nvPr>
        </p:nvSpPr>
        <p:spPr>
          <a:xfrm>
            <a:off x="335360" y="1988840"/>
            <a:ext cx="561662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64B033B2-EA88-D301-7DB6-F26ABF42F806}"/>
              </a:ext>
            </a:extLst>
          </p:cNvPr>
          <p:cNvSpPr>
            <a:spLocks noGrp="1"/>
          </p:cNvSpPr>
          <p:nvPr>
            <p:ph sz="half" idx="2"/>
          </p:nvPr>
        </p:nvSpPr>
        <p:spPr>
          <a:xfrm>
            <a:off x="335360" y="2812752"/>
            <a:ext cx="5616624"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EC65452-46B9-F742-A3FD-49B2E6952BE1}"/>
              </a:ext>
            </a:extLst>
          </p:cNvPr>
          <p:cNvSpPr>
            <a:spLocks noGrp="1"/>
          </p:cNvSpPr>
          <p:nvPr>
            <p:ph type="body" sz="quarter" idx="3"/>
          </p:nvPr>
        </p:nvSpPr>
        <p:spPr>
          <a:xfrm>
            <a:off x="6240016" y="1988840"/>
            <a:ext cx="561662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968C172-341B-A7E2-D2B5-CC9B4021C345}"/>
              </a:ext>
            </a:extLst>
          </p:cNvPr>
          <p:cNvSpPr>
            <a:spLocks noGrp="1"/>
          </p:cNvSpPr>
          <p:nvPr>
            <p:ph sz="quarter" idx="4"/>
          </p:nvPr>
        </p:nvSpPr>
        <p:spPr>
          <a:xfrm>
            <a:off x="6240016" y="2812752"/>
            <a:ext cx="5616623"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Titre 1">
            <a:extLst>
              <a:ext uri="{FF2B5EF4-FFF2-40B4-BE49-F238E27FC236}">
                <a16:creationId xmlns:a16="http://schemas.microsoft.com/office/drawing/2014/main" id="{5A233516-E1DF-1145-0CF7-CD1454C76970}"/>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18" name="Graphique 17">
            <a:extLst>
              <a:ext uri="{FF2B5EF4-FFF2-40B4-BE49-F238E27FC236}">
                <a16:creationId xmlns:a16="http://schemas.microsoft.com/office/drawing/2014/main" id="{6AAE3A1F-D0CF-F4CB-242A-4FBDCE53813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5D6EEF67-5C46-709F-BED2-E8F74AACE6B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Espace réservé du pied de page 7">
            <a:extLst>
              <a:ext uri="{FF2B5EF4-FFF2-40B4-BE49-F238E27FC236}">
                <a16:creationId xmlns:a16="http://schemas.microsoft.com/office/drawing/2014/main" id="{182AD0BB-88B8-1A72-2B2A-05C653347137}"/>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8" name="Espace réservé de la date 3">
            <a:extLst>
              <a:ext uri="{FF2B5EF4-FFF2-40B4-BE49-F238E27FC236}">
                <a16:creationId xmlns:a16="http://schemas.microsoft.com/office/drawing/2014/main" id="{C3B2ABA3-6741-7292-A8FC-807075683F00}"/>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7E5EFC31-4CFE-6341-8687-963CA4707C15}" type="datetime1">
              <a:rPr lang="fr-FR" smtClean="0"/>
              <a:t>17/07/2025</a:t>
            </a:fld>
            <a:endParaRPr lang="fr-FR"/>
          </a:p>
        </p:txBody>
      </p:sp>
      <p:sp>
        <p:nvSpPr>
          <p:cNvPr id="9" name="Espace réservé du numéro de diapositive 2">
            <a:extLst>
              <a:ext uri="{FF2B5EF4-FFF2-40B4-BE49-F238E27FC236}">
                <a16:creationId xmlns:a16="http://schemas.microsoft.com/office/drawing/2014/main" id="{4EF16975-FFB1-9BB9-D2E8-299B8B030B96}"/>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4115478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17/07/2025</a:t>
            </a:fld>
            <a:endParaRPr lang="fr-FR"/>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3710348855"/>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17/07/2025</a:t>
            </a:fld>
            <a:endParaRPr lang="fr-FR"/>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
        <p:nvSpPr>
          <p:cNvPr id="17" name="Espace réservé du texte 16">
            <a:extLst>
              <a:ext uri="{FF2B5EF4-FFF2-40B4-BE49-F238E27FC236}">
                <a16:creationId xmlns:a16="http://schemas.microsoft.com/office/drawing/2014/main" id="{8CEAEDF9-88A7-2C19-7CF6-F8B2F33EB9CC}"/>
              </a:ext>
            </a:extLst>
          </p:cNvPr>
          <p:cNvSpPr>
            <a:spLocks noGrp="1"/>
          </p:cNvSpPr>
          <p:nvPr>
            <p:ph type="body" sz="quarter" idx="15" hasCustomPrompt="1"/>
          </p:nvPr>
        </p:nvSpPr>
        <p:spPr>
          <a:xfrm>
            <a:off x="5060950" y="2117940"/>
            <a:ext cx="4384675" cy="542925"/>
          </a:xfrm>
        </p:spPr>
        <p:txBody>
          <a:bodyPr>
            <a:noAutofit/>
          </a:bodyPr>
          <a:lstStyle>
            <a:lvl1pPr marL="0" indent="0">
              <a:buNone/>
              <a:defRPr sz="2800" b="1"/>
            </a:lvl1pPr>
          </a:lstStyle>
          <a:p>
            <a:pPr lvl="0"/>
            <a:r>
              <a:rPr lang="fr-FR" err="1"/>
              <a:t>Title</a:t>
            </a:r>
            <a:endParaRPr lang="fr-FR"/>
          </a:p>
        </p:txBody>
      </p:sp>
      <p:sp>
        <p:nvSpPr>
          <p:cNvPr id="18" name="Espace réservé du texte 16">
            <a:extLst>
              <a:ext uri="{FF2B5EF4-FFF2-40B4-BE49-F238E27FC236}">
                <a16:creationId xmlns:a16="http://schemas.microsoft.com/office/drawing/2014/main" id="{E11E63F0-7448-568A-7E99-7265C9F44808}"/>
              </a:ext>
            </a:extLst>
          </p:cNvPr>
          <p:cNvSpPr>
            <a:spLocks noGrp="1"/>
          </p:cNvSpPr>
          <p:nvPr>
            <p:ph type="body" sz="quarter" idx="16" hasCustomPrompt="1"/>
          </p:nvPr>
        </p:nvSpPr>
        <p:spPr>
          <a:xfrm>
            <a:off x="5060949" y="2863281"/>
            <a:ext cx="4384675" cy="542925"/>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fr-FR" err="1"/>
              <a:t>text</a:t>
            </a:r>
            <a:endParaRPr lang="fr-FR"/>
          </a:p>
        </p:txBody>
      </p:sp>
      <p:sp>
        <p:nvSpPr>
          <p:cNvPr id="19" name="Espace réservé pour une image  12">
            <a:extLst>
              <a:ext uri="{FF2B5EF4-FFF2-40B4-BE49-F238E27FC236}">
                <a16:creationId xmlns:a16="http://schemas.microsoft.com/office/drawing/2014/main" id="{2739BE90-E709-D6F1-9B5E-E7BAA8299DFA}"/>
              </a:ext>
            </a:extLst>
          </p:cNvPr>
          <p:cNvSpPr>
            <a:spLocks noGrp="1"/>
          </p:cNvSpPr>
          <p:nvPr>
            <p:ph type="pic" sz="quarter" idx="13"/>
          </p:nvPr>
        </p:nvSpPr>
        <p:spPr>
          <a:xfrm>
            <a:off x="742364" y="1443310"/>
            <a:ext cx="3912150" cy="4649985"/>
          </a:xfrm>
        </p:spPr>
        <p:txBody>
          <a:bodyPr/>
          <a:lstStyle/>
          <a:p>
            <a:endParaRPr lang="fr-FR"/>
          </a:p>
        </p:txBody>
      </p:sp>
      <p:sp>
        <p:nvSpPr>
          <p:cNvPr id="20" name="Espace réservé pour une image  12">
            <a:extLst>
              <a:ext uri="{FF2B5EF4-FFF2-40B4-BE49-F238E27FC236}">
                <a16:creationId xmlns:a16="http://schemas.microsoft.com/office/drawing/2014/main" id="{D5393DE7-5C57-C048-3378-FB5C5BA80E1F}"/>
              </a:ext>
            </a:extLst>
          </p:cNvPr>
          <p:cNvSpPr>
            <a:spLocks noGrp="1"/>
          </p:cNvSpPr>
          <p:nvPr>
            <p:ph type="pic" sz="quarter" idx="14"/>
          </p:nvPr>
        </p:nvSpPr>
        <p:spPr>
          <a:xfrm>
            <a:off x="5061518" y="3781734"/>
            <a:ext cx="4882701" cy="1528392"/>
          </a:xfrm>
        </p:spPr>
        <p:txBody>
          <a:bodyPr/>
          <a:lstStyle/>
          <a:p>
            <a:endParaRPr lang="fr-FR"/>
          </a:p>
        </p:txBody>
      </p:sp>
    </p:spTree>
    <p:extLst>
      <p:ext uri="{BB962C8B-B14F-4D97-AF65-F5344CB8AC3E}">
        <p14:creationId xmlns:p14="http://schemas.microsoft.com/office/powerpoint/2010/main" val="3289615913"/>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ards">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E30CF01-70B1-5E5A-3B78-43DC35BB4929}"/>
              </a:ext>
            </a:extLst>
          </p:cNvPr>
          <p:cNvSpPr>
            <a:spLocks noGrp="1"/>
          </p:cNvSpPr>
          <p:nvPr>
            <p:ph type="body" sz="half" idx="2"/>
          </p:nvPr>
        </p:nvSpPr>
        <p:spPr>
          <a:xfrm>
            <a:off x="335360" y="3327006"/>
            <a:ext cx="3312368" cy="269428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Titre 1">
            <a:extLst>
              <a:ext uri="{FF2B5EF4-FFF2-40B4-BE49-F238E27FC236}">
                <a16:creationId xmlns:a16="http://schemas.microsoft.com/office/drawing/2014/main" id="{FB5E579B-7A99-0D52-3821-9FBEC6E46E4B}"/>
              </a:ext>
            </a:extLst>
          </p:cNvPr>
          <p:cNvSpPr txBox="1">
            <a:spLocks/>
          </p:cNvSpPr>
          <p:nvPr userDrawn="1"/>
        </p:nvSpPr>
        <p:spPr>
          <a:xfrm>
            <a:off x="4575306" y="2618876"/>
            <a:ext cx="3024722" cy="6432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endParaRPr lang="fr-FR" sz="2400"/>
          </a:p>
        </p:txBody>
      </p:sp>
      <p:sp>
        <p:nvSpPr>
          <p:cNvPr id="10" name="Espace réservé du texte 3">
            <a:extLst>
              <a:ext uri="{FF2B5EF4-FFF2-40B4-BE49-F238E27FC236}">
                <a16:creationId xmlns:a16="http://schemas.microsoft.com/office/drawing/2014/main" id="{1439848B-F659-B215-85B0-1CBF5457C3BE}"/>
              </a:ext>
            </a:extLst>
          </p:cNvPr>
          <p:cNvSpPr>
            <a:spLocks noGrp="1"/>
          </p:cNvSpPr>
          <p:nvPr>
            <p:ph type="body" sz="half" idx="13"/>
          </p:nvPr>
        </p:nvSpPr>
        <p:spPr>
          <a:xfrm>
            <a:off x="3935760" y="3327006"/>
            <a:ext cx="3312368" cy="26942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12" name="Espace réservé du texte 3">
            <a:extLst>
              <a:ext uri="{FF2B5EF4-FFF2-40B4-BE49-F238E27FC236}">
                <a16:creationId xmlns:a16="http://schemas.microsoft.com/office/drawing/2014/main" id="{93C222E4-6137-A1B7-8BF4-E8BCDF28019D}"/>
              </a:ext>
            </a:extLst>
          </p:cNvPr>
          <p:cNvSpPr>
            <a:spLocks noGrp="1"/>
          </p:cNvSpPr>
          <p:nvPr>
            <p:ph type="body" sz="half" idx="14"/>
          </p:nvPr>
        </p:nvSpPr>
        <p:spPr>
          <a:xfrm>
            <a:off x="7540938" y="3327004"/>
            <a:ext cx="3307590" cy="269428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16" name="Espace réservé pour une image  13">
            <a:extLst>
              <a:ext uri="{FF2B5EF4-FFF2-40B4-BE49-F238E27FC236}">
                <a16:creationId xmlns:a16="http://schemas.microsoft.com/office/drawing/2014/main" id="{1C2AC7B0-EA95-F4E7-C214-AC3B5F307A12}"/>
              </a:ext>
            </a:extLst>
          </p:cNvPr>
          <p:cNvSpPr>
            <a:spLocks noGrp="1"/>
          </p:cNvSpPr>
          <p:nvPr>
            <p:ph type="pic" sz="quarter" idx="17"/>
          </p:nvPr>
        </p:nvSpPr>
        <p:spPr>
          <a:xfrm>
            <a:off x="7540938" y="1700808"/>
            <a:ext cx="1080000" cy="1080000"/>
          </a:xfrm>
        </p:spPr>
        <p:txBody>
          <a:bodyPr/>
          <a:lstStyle/>
          <a:p>
            <a:endParaRPr lang="fr-FR"/>
          </a:p>
        </p:txBody>
      </p:sp>
      <p:sp>
        <p:nvSpPr>
          <p:cNvPr id="17" name="Espace réservé pour une image  13">
            <a:extLst>
              <a:ext uri="{FF2B5EF4-FFF2-40B4-BE49-F238E27FC236}">
                <a16:creationId xmlns:a16="http://schemas.microsoft.com/office/drawing/2014/main" id="{6C9571F2-9320-CC12-FF77-B9011CF4034C}"/>
              </a:ext>
            </a:extLst>
          </p:cNvPr>
          <p:cNvSpPr>
            <a:spLocks noGrp="1"/>
          </p:cNvSpPr>
          <p:nvPr>
            <p:ph type="pic" sz="quarter" idx="18"/>
          </p:nvPr>
        </p:nvSpPr>
        <p:spPr>
          <a:xfrm>
            <a:off x="3935760" y="1700808"/>
            <a:ext cx="1080000" cy="1080000"/>
          </a:xfrm>
        </p:spPr>
        <p:txBody>
          <a:bodyPr/>
          <a:lstStyle/>
          <a:p>
            <a:endParaRPr lang="fr-FR"/>
          </a:p>
        </p:txBody>
      </p:sp>
      <p:sp>
        <p:nvSpPr>
          <p:cNvPr id="18" name="Espace réservé pour une image  13">
            <a:extLst>
              <a:ext uri="{FF2B5EF4-FFF2-40B4-BE49-F238E27FC236}">
                <a16:creationId xmlns:a16="http://schemas.microsoft.com/office/drawing/2014/main" id="{A110666F-1EA9-3049-5F2E-41CA012ABF8C}"/>
              </a:ext>
            </a:extLst>
          </p:cNvPr>
          <p:cNvSpPr>
            <a:spLocks noGrp="1"/>
          </p:cNvSpPr>
          <p:nvPr>
            <p:ph type="pic" sz="quarter" idx="19"/>
          </p:nvPr>
        </p:nvSpPr>
        <p:spPr>
          <a:xfrm>
            <a:off x="335360" y="1700808"/>
            <a:ext cx="1080000" cy="1080000"/>
          </a:xfrm>
        </p:spPr>
        <p:txBody>
          <a:bodyPr/>
          <a:lstStyle/>
          <a:p>
            <a:endParaRPr lang="fr-FR"/>
          </a:p>
        </p:txBody>
      </p:sp>
      <p:sp>
        <p:nvSpPr>
          <p:cNvPr id="21" name="Espace réservé du texte 20">
            <a:extLst>
              <a:ext uri="{FF2B5EF4-FFF2-40B4-BE49-F238E27FC236}">
                <a16:creationId xmlns:a16="http://schemas.microsoft.com/office/drawing/2014/main" id="{3E0CA185-C4DD-144E-A305-7C1F1CBB47F5}"/>
              </a:ext>
            </a:extLst>
          </p:cNvPr>
          <p:cNvSpPr>
            <a:spLocks noGrp="1"/>
          </p:cNvSpPr>
          <p:nvPr>
            <p:ph type="body" sz="quarter" idx="20" hasCustomPrompt="1"/>
          </p:nvPr>
        </p:nvSpPr>
        <p:spPr>
          <a:xfrm>
            <a:off x="333771" y="2813700"/>
            <a:ext cx="3311783" cy="484187"/>
          </a:xfrm>
        </p:spPr>
        <p:txBody>
          <a:bodyPr/>
          <a:lstStyle>
            <a:lvl1pPr marL="0" indent="0">
              <a:buNone/>
              <a:defRPr sz="2400" b="1"/>
            </a:lvl1pPr>
          </a:lstStyle>
          <a:p>
            <a:pPr lvl="0"/>
            <a:r>
              <a:rPr lang="fr-FR"/>
              <a:t>Modifiez le style</a:t>
            </a:r>
          </a:p>
        </p:txBody>
      </p:sp>
      <p:sp>
        <p:nvSpPr>
          <p:cNvPr id="22" name="Espace réservé du texte 20">
            <a:extLst>
              <a:ext uri="{FF2B5EF4-FFF2-40B4-BE49-F238E27FC236}">
                <a16:creationId xmlns:a16="http://schemas.microsoft.com/office/drawing/2014/main" id="{22B04BBF-5307-64B3-C60A-18092CA93AB4}"/>
              </a:ext>
            </a:extLst>
          </p:cNvPr>
          <p:cNvSpPr>
            <a:spLocks noGrp="1"/>
          </p:cNvSpPr>
          <p:nvPr>
            <p:ph type="body" sz="quarter" idx="21" hasCustomPrompt="1"/>
          </p:nvPr>
        </p:nvSpPr>
        <p:spPr>
          <a:xfrm>
            <a:off x="3933637" y="2813700"/>
            <a:ext cx="3311783" cy="484188"/>
          </a:xfrm>
        </p:spPr>
        <p:txBody>
          <a:bodyPr/>
          <a:lstStyle>
            <a:lvl1pPr marL="0" indent="0">
              <a:buNone/>
              <a:defRPr sz="2400" b="1"/>
            </a:lvl1pPr>
          </a:lstStyle>
          <a:p>
            <a:pPr lvl="0"/>
            <a:r>
              <a:rPr lang="fr-FR"/>
              <a:t>Modifiez le style</a:t>
            </a:r>
          </a:p>
        </p:txBody>
      </p:sp>
      <p:sp>
        <p:nvSpPr>
          <p:cNvPr id="23" name="Espace réservé du texte 20">
            <a:extLst>
              <a:ext uri="{FF2B5EF4-FFF2-40B4-BE49-F238E27FC236}">
                <a16:creationId xmlns:a16="http://schemas.microsoft.com/office/drawing/2014/main" id="{43630999-033A-D5B2-0D89-1BA4BEBAD6E4}"/>
              </a:ext>
            </a:extLst>
          </p:cNvPr>
          <p:cNvSpPr>
            <a:spLocks noGrp="1"/>
          </p:cNvSpPr>
          <p:nvPr>
            <p:ph type="body" sz="quarter" idx="22" hasCustomPrompt="1"/>
          </p:nvPr>
        </p:nvSpPr>
        <p:spPr>
          <a:xfrm>
            <a:off x="7536160" y="2813700"/>
            <a:ext cx="3307006" cy="484188"/>
          </a:xfrm>
        </p:spPr>
        <p:txBody>
          <a:bodyPr/>
          <a:lstStyle>
            <a:lvl1pPr marL="0" indent="0">
              <a:buNone/>
              <a:defRPr sz="2400" b="1"/>
            </a:lvl1pPr>
          </a:lstStyle>
          <a:p>
            <a:pPr lvl="0"/>
            <a:r>
              <a:rPr lang="fr-FR"/>
              <a:t>Modifiez le style</a:t>
            </a:r>
          </a:p>
        </p:txBody>
      </p:sp>
      <p:sp>
        <p:nvSpPr>
          <p:cNvPr id="25" name="Titre 1">
            <a:extLst>
              <a:ext uri="{FF2B5EF4-FFF2-40B4-BE49-F238E27FC236}">
                <a16:creationId xmlns:a16="http://schemas.microsoft.com/office/drawing/2014/main" id="{798FE835-AD04-BE66-7956-1C6D7467492E}"/>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6" name="Graphique 25">
            <a:extLst>
              <a:ext uri="{FF2B5EF4-FFF2-40B4-BE49-F238E27FC236}">
                <a16:creationId xmlns:a16="http://schemas.microsoft.com/office/drawing/2014/main" id="{33CAF7A8-4660-AE05-1BC8-F8DF7A8D4A4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311CF815-58FE-1073-93E3-1C132E18E746}"/>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pied de page 7">
            <a:extLst>
              <a:ext uri="{FF2B5EF4-FFF2-40B4-BE49-F238E27FC236}">
                <a16:creationId xmlns:a16="http://schemas.microsoft.com/office/drawing/2014/main" id="{3D4CDAB7-A8F5-6473-4EF6-5747A88FB1B5}"/>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48CB9D3C-50D5-A0E8-23CD-BD3B30BC4317}"/>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65851AD-FDDC-3C4F-8A6F-3BE2EF9B2830}" type="datetime1">
              <a:rPr lang="fr-FR" smtClean="0"/>
              <a:t>17/07/2025</a:t>
            </a:fld>
            <a:endParaRPr lang="fr-FR"/>
          </a:p>
        </p:txBody>
      </p:sp>
      <p:sp>
        <p:nvSpPr>
          <p:cNvPr id="7" name="Espace réservé du numéro de diapositive 2">
            <a:extLst>
              <a:ext uri="{FF2B5EF4-FFF2-40B4-BE49-F238E27FC236}">
                <a16:creationId xmlns:a16="http://schemas.microsoft.com/office/drawing/2014/main" id="{66006DA1-0AA5-854E-D968-3EC5847E0C31}"/>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270634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36BE5D-75D1-0097-A957-12F05F54323F}"/>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pied de page 7">
            <a:extLst>
              <a:ext uri="{FF2B5EF4-FFF2-40B4-BE49-F238E27FC236}">
                <a16:creationId xmlns:a16="http://schemas.microsoft.com/office/drawing/2014/main" id="{594C64F5-15FD-2554-0913-D5A6522E8E81}"/>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700B1943-D176-1008-4726-7E3BE1A0A499}"/>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3AB56B9E-7F43-8E41-9E58-E6DAAE64C78D}" type="datetime1">
              <a:rPr lang="fr-FR" smtClean="0"/>
              <a:t>17/07/2025</a:t>
            </a:fld>
            <a:endParaRPr lang="fr-FR"/>
          </a:p>
        </p:txBody>
      </p:sp>
      <p:sp>
        <p:nvSpPr>
          <p:cNvPr id="5" name="Espace réservé du numéro de diapositive 2">
            <a:extLst>
              <a:ext uri="{FF2B5EF4-FFF2-40B4-BE49-F238E27FC236}">
                <a16:creationId xmlns:a16="http://schemas.microsoft.com/office/drawing/2014/main" id="{DF8F66AE-1274-7FA3-D47E-D33F76D1D629}"/>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07842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53B66362-D0B4-ED62-3C5B-668C2062DB0F}"/>
              </a:ext>
            </a:extLst>
          </p:cNvPr>
          <p:cNvSpPr>
            <a:spLocks noGrp="1"/>
          </p:cNvSpPr>
          <p:nvPr>
            <p:ph type="ctrTitle"/>
          </p:nvPr>
        </p:nvSpPr>
        <p:spPr>
          <a:xfrm>
            <a:off x="838200" y="1314869"/>
            <a:ext cx="5438274" cy="2387600"/>
          </a:xfrm>
        </p:spPr>
        <p:txBody>
          <a:bodyPr anchor="b"/>
          <a:lstStyle>
            <a:lvl1pPr algn="l">
              <a:defRPr sz="6000"/>
            </a:lvl1pPr>
          </a:lstStyle>
          <a:p>
            <a:r>
              <a:rPr lang="fr-FR"/>
              <a:t>Modifiez le style du titre</a:t>
            </a:r>
          </a:p>
        </p:txBody>
      </p:sp>
      <p:sp>
        <p:nvSpPr>
          <p:cNvPr id="5" name="Sous-titre 2">
            <a:extLst>
              <a:ext uri="{FF2B5EF4-FFF2-40B4-BE49-F238E27FC236}">
                <a16:creationId xmlns:a16="http://schemas.microsoft.com/office/drawing/2014/main" id="{38FC9EEB-60F9-6B2D-3B12-2D3D34FE8483}"/>
              </a:ext>
            </a:extLst>
          </p:cNvPr>
          <p:cNvSpPr>
            <a:spLocks noGrp="1"/>
          </p:cNvSpPr>
          <p:nvPr>
            <p:ph type="subTitle" idx="1"/>
          </p:nvPr>
        </p:nvSpPr>
        <p:spPr>
          <a:xfrm>
            <a:off x="838200" y="3794544"/>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6" name="Espace réservé pour une image  9">
            <a:extLst>
              <a:ext uri="{FF2B5EF4-FFF2-40B4-BE49-F238E27FC236}">
                <a16:creationId xmlns:a16="http://schemas.microsoft.com/office/drawing/2014/main" id="{DBDE9381-7256-83F0-0BE6-8AE85C7FAEF5}"/>
              </a:ext>
            </a:extLst>
          </p:cNvPr>
          <p:cNvSpPr>
            <a:spLocks noGrp="1"/>
          </p:cNvSpPr>
          <p:nvPr>
            <p:ph type="pic" sz="quarter" idx="13"/>
          </p:nvPr>
        </p:nvSpPr>
        <p:spPr>
          <a:xfrm>
            <a:off x="7545938" y="326904"/>
            <a:ext cx="5766392" cy="5766392"/>
          </a:xfrm>
          <a:prstGeom prst="ellipse">
            <a:avLst/>
          </a:prstGeom>
        </p:spPr>
        <p:txBody>
          <a:bodyPr/>
          <a:lstStyle/>
          <a:p>
            <a:endParaRPr lang="fr-FR"/>
          </a:p>
        </p:txBody>
      </p:sp>
      <p:sp>
        <p:nvSpPr>
          <p:cNvPr id="2" name="Rectangle 1">
            <a:extLst>
              <a:ext uri="{FF2B5EF4-FFF2-40B4-BE49-F238E27FC236}">
                <a16:creationId xmlns:a16="http://schemas.microsoft.com/office/drawing/2014/main" id="{93DC6CD5-45EB-279A-EA98-4C337D6AAE4A}"/>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pied de page 7">
            <a:extLst>
              <a:ext uri="{FF2B5EF4-FFF2-40B4-BE49-F238E27FC236}">
                <a16:creationId xmlns:a16="http://schemas.microsoft.com/office/drawing/2014/main" id="{0CB5282D-C525-DF35-F2A8-98D4C6CD5D0D}"/>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7" name="Espace réservé de la date 3">
            <a:extLst>
              <a:ext uri="{FF2B5EF4-FFF2-40B4-BE49-F238E27FC236}">
                <a16:creationId xmlns:a16="http://schemas.microsoft.com/office/drawing/2014/main" id="{931FBC03-B6C1-EEAB-1CE5-A8381C795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28CC19E4-4D34-C84F-A679-98E10E83CBBE}" type="datetime1">
              <a:rPr lang="fr-FR" smtClean="0"/>
              <a:t>17/07/2025</a:t>
            </a:fld>
            <a:endParaRPr lang="fr-FR"/>
          </a:p>
        </p:txBody>
      </p:sp>
      <p:sp>
        <p:nvSpPr>
          <p:cNvPr id="8" name="Espace réservé du numéro de diapositive 2">
            <a:extLst>
              <a:ext uri="{FF2B5EF4-FFF2-40B4-BE49-F238E27FC236}">
                <a16:creationId xmlns:a16="http://schemas.microsoft.com/office/drawing/2014/main" id="{4EAD05E5-0462-7C20-2F97-757AEED94EBB}"/>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410012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588B1BC6-DD62-0826-2C31-6797F29B0191}"/>
              </a:ext>
            </a:extLst>
          </p:cNvPr>
          <p:cNvSpPr>
            <a:spLocks noGrp="1"/>
          </p:cNvSpPr>
          <p:nvPr>
            <p:ph type="ctrTitle"/>
          </p:nvPr>
        </p:nvSpPr>
        <p:spPr>
          <a:xfrm>
            <a:off x="345701" y="1116432"/>
            <a:ext cx="6038330" cy="1437957"/>
          </a:xfrm>
        </p:spPr>
        <p:txBody>
          <a:bodyPr lIns="144000" rIns="144000" anchor="b">
            <a:noAutofit/>
          </a:bodyPr>
          <a:lstStyle>
            <a:lvl1pPr algn="l">
              <a:defRPr sz="4800" b="1">
                <a:solidFill>
                  <a:schemeClr val="tx1"/>
                </a:solidFill>
              </a:defRPr>
            </a:lvl1pPr>
          </a:lstStyle>
          <a:p>
            <a:r>
              <a:rPr lang="fr-FR"/>
              <a:t>Modifiez le style du titre</a:t>
            </a:r>
          </a:p>
        </p:txBody>
      </p:sp>
      <p:sp>
        <p:nvSpPr>
          <p:cNvPr id="10" name="Sous-titre 2">
            <a:extLst>
              <a:ext uri="{FF2B5EF4-FFF2-40B4-BE49-F238E27FC236}">
                <a16:creationId xmlns:a16="http://schemas.microsoft.com/office/drawing/2014/main" id="{85379638-DC92-361C-B40F-C2320D45B43A}"/>
              </a:ext>
            </a:extLst>
          </p:cNvPr>
          <p:cNvSpPr>
            <a:spLocks noGrp="1"/>
          </p:cNvSpPr>
          <p:nvPr>
            <p:ph type="subTitle" idx="1"/>
          </p:nvPr>
        </p:nvSpPr>
        <p:spPr>
          <a:xfrm>
            <a:off x="345702" y="2572030"/>
            <a:ext cx="6038330" cy="2786034"/>
          </a:xfrm>
        </p:spPr>
        <p:txBody>
          <a:bodyPr lIns="144000" rIns="144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1" name="Espace réservé pour une image  9">
            <a:extLst>
              <a:ext uri="{FF2B5EF4-FFF2-40B4-BE49-F238E27FC236}">
                <a16:creationId xmlns:a16="http://schemas.microsoft.com/office/drawing/2014/main" id="{CA4F2118-2615-0E29-9C62-8BE59A40A021}"/>
              </a:ext>
            </a:extLst>
          </p:cNvPr>
          <p:cNvSpPr>
            <a:spLocks noGrp="1"/>
          </p:cNvSpPr>
          <p:nvPr>
            <p:ph type="pic" sz="quarter" idx="13"/>
          </p:nvPr>
        </p:nvSpPr>
        <p:spPr>
          <a:xfrm>
            <a:off x="7536160" y="332656"/>
            <a:ext cx="5766392" cy="5766392"/>
          </a:xfrm>
          <a:prstGeom prst="ellipse">
            <a:avLst/>
          </a:prstGeom>
        </p:spPr>
        <p:txBody>
          <a:bodyPr/>
          <a:lstStyle/>
          <a:p>
            <a:endParaRPr lang="fr-FR"/>
          </a:p>
        </p:txBody>
      </p:sp>
      <p:pic>
        <p:nvPicPr>
          <p:cNvPr id="17" name="Graphique 16">
            <a:extLst>
              <a:ext uri="{FF2B5EF4-FFF2-40B4-BE49-F238E27FC236}">
                <a16:creationId xmlns:a16="http://schemas.microsoft.com/office/drawing/2014/main" id="{7DF3A276-AF3A-68A9-E8AD-CB3BB7A5C52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2381" y="618711"/>
            <a:ext cx="1581089" cy="771177"/>
          </a:xfrm>
          <a:prstGeom prst="rect">
            <a:avLst/>
          </a:prstGeom>
        </p:spPr>
      </p:pic>
      <p:sp>
        <p:nvSpPr>
          <p:cNvPr id="2" name="Rectangle 1">
            <a:extLst>
              <a:ext uri="{FF2B5EF4-FFF2-40B4-BE49-F238E27FC236}">
                <a16:creationId xmlns:a16="http://schemas.microsoft.com/office/drawing/2014/main" id="{9F46E53C-5FAC-8474-288C-24B503258FEE}"/>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pied de page 7">
            <a:extLst>
              <a:ext uri="{FF2B5EF4-FFF2-40B4-BE49-F238E27FC236}">
                <a16:creationId xmlns:a16="http://schemas.microsoft.com/office/drawing/2014/main" id="{D92D6B4A-4FCD-09F4-DD4A-8F447AEC3F5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F1FED374-746D-83C3-ECB9-4AD01277C82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68543627-7124-6A4C-8457-69E116A7BD4E}" type="datetime1">
              <a:rPr lang="fr-FR" smtClean="0"/>
              <a:t>17/07/2025</a:t>
            </a:fld>
            <a:endParaRPr lang="fr-FR"/>
          </a:p>
        </p:txBody>
      </p:sp>
      <p:sp>
        <p:nvSpPr>
          <p:cNvPr id="5" name="Espace réservé du numéro de diapositive 2">
            <a:extLst>
              <a:ext uri="{FF2B5EF4-FFF2-40B4-BE49-F238E27FC236}">
                <a16:creationId xmlns:a16="http://schemas.microsoft.com/office/drawing/2014/main" id="{4F4384A0-3084-F1B0-8062-5D41D95928C3}"/>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442537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1" name="Espace réservé pour une image  9">
            <a:extLst>
              <a:ext uri="{FF2B5EF4-FFF2-40B4-BE49-F238E27FC236}">
                <a16:creationId xmlns:a16="http://schemas.microsoft.com/office/drawing/2014/main" id="{5585C193-6BC4-5348-8B18-E0E924E6F6C1}"/>
              </a:ext>
            </a:extLst>
          </p:cNvPr>
          <p:cNvSpPr>
            <a:spLocks noGrp="1"/>
          </p:cNvSpPr>
          <p:nvPr>
            <p:ph type="pic" sz="quarter" idx="13"/>
          </p:nvPr>
        </p:nvSpPr>
        <p:spPr>
          <a:xfrm>
            <a:off x="7765181" y="584790"/>
            <a:ext cx="5029201" cy="5029201"/>
          </a:xfrm>
          <a:prstGeom prst="ellipse">
            <a:avLst/>
          </a:prstGeom>
        </p:spPr>
        <p:txBody>
          <a:bodyPr/>
          <a:lstStyle/>
          <a:p>
            <a:endParaRPr lang="fr-F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17/07/2025</a:t>
            </a:fld>
            <a:endParaRPr lang="fr-FR"/>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253438223"/>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17/07/2025</a:t>
            </a:fld>
            <a:endParaRPr lang="fr-FR"/>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3227764950"/>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iapositive de titre">
    <p:bg>
      <p:bgPr>
        <a:solidFill>
          <a:schemeClr val="tx1"/>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1" y="1003651"/>
            <a:ext cx="5976664" cy="4309786"/>
          </a:xfrm>
        </p:spPr>
        <p:txBody>
          <a:bodyPr anchor="ctr">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2" name="Rectangle 1">
            <a:extLst>
              <a:ext uri="{FF2B5EF4-FFF2-40B4-BE49-F238E27FC236}">
                <a16:creationId xmlns:a16="http://schemas.microsoft.com/office/drawing/2014/main" id="{06DE973F-5793-6035-089F-A7F31B089006}"/>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Espace réservé du pied de page 7">
            <a:extLst>
              <a:ext uri="{FF2B5EF4-FFF2-40B4-BE49-F238E27FC236}">
                <a16:creationId xmlns:a16="http://schemas.microsoft.com/office/drawing/2014/main" id="{75999E58-AF77-D454-056B-E22B29DA2E7D}"/>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F8652348-B2DD-B68A-A089-BB717716AA5E}"/>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BA5CDF7-8828-9146-8A01-A294C185544C}" type="datetime1">
              <a:rPr lang="fr-FR" smtClean="0"/>
              <a:t>17/07/2025</a:t>
            </a:fld>
            <a:endParaRPr lang="fr-FR"/>
          </a:p>
        </p:txBody>
      </p:sp>
      <p:sp>
        <p:nvSpPr>
          <p:cNvPr id="6" name="Espace réservé du numéro de diapositive 2">
            <a:extLst>
              <a:ext uri="{FF2B5EF4-FFF2-40B4-BE49-F238E27FC236}">
                <a16:creationId xmlns:a16="http://schemas.microsoft.com/office/drawing/2014/main" id="{CCEA0AE7-D741-7B23-2C0D-96C0F6D3ECBD}"/>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97243562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Diapositive de titre">
    <p:bg>
      <p:bgPr>
        <a:solidFill>
          <a:schemeClr val="accent6">
            <a:lumMod val="10000"/>
            <a:lumOff val="90000"/>
          </a:schemeClr>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0" y="1274107"/>
            <a:ext cx="5916168" cy="4309786"/>
          </a:xfrm>
        </p:spPr>
        <p:txBody>
          <a:bodyPr lIns="0" tIns="0" rIns="0" bIns="0" anchor="ctr" anchorCtr="0">
            <a:normAutofit/>
          </a:bodyPr>
          <a:lstStyle>
            <a:lvl1pPr marL="0" indent="0" algn="l">
              <a:lnSpc>
                <a:spcPct val="100000"/>
              </a:lnSpc>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18" name="Rectangle 17">
            <a:extLst>
              <a:ext uri="{FF2B5EF4-FFF2-40B4-BE49-F238E27FC236}">
                <a16:creationId xmlns:a16="http://schemas.microsoft.com/office/drawing/2014/main" id="{06FA0DA3-7EF7-7A89-4736-C9294AD9D5AE}"/>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Espace réservé du pied de page 7">
            <a:extLst>
              <a:ext uri="{FF2B5EF4-FFF2-40B4-BE49-F238E27FC236}">
                <a16:creationId xmlns:a16="http://schemas.microsoft.com/office/drawing/2014/main" id="{809CF5C2-8A2C-B289-825F-BA75A416F89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0" name="Espace réservé de la date 3">
            <a:extLst>
              <a:ext uri="{FF2B5EF4-FFF2-40B4-BE49-F238E27FC236}">
                <a16:creationId xmlns:a16="http://schemas.microsoft.com/office/drawing/2014/main" id="{8D313CFA-E672-F5E2-6D13-28F775EC424B}"/>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DD0C5F35-932E-EA4B-818B-9BA878C5F5B0}" type="datetime1">
              <a:rPr lang="fr-FR" smtClean="0"/>
              <a:t>17/07/2025</a:t>
            </a:fld>
            <a:endParaRPr lang="fr-FR"/>
          </a:p>
        </p:txBody>
      </p:sp>
      <p:sp>
        <p:nvSpPr>
          <p:cNvPr id="21" name="Espace réservé du numéro de diapositive 2">
            <a:extLst>
              <a:ext uri="{FF2B5EF4-FFF2-40B4-BE49-F238E27FC236}">
                <a16:creationId xmlns:a16="http://schemas.microsoft.com/office/drawing/2014/main" id="{52DA7BBD-6A4F-1368-C5A0-9138FDD5DE51}"/>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58801511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83B0122-5E92-8301-063C-A7A4D395A202}"/>
              </a:ext>
            </a:extLst>
          </p:cNvPr>
          <p:cNvSpPr>
            <a:spLocks noGrp="1"/>
          </p:cNvSpPr>
          <p:nvPr>
            <p:ph idx="1"/>
          </p:nvPr>
        </p:nvSpPr>
        <p:spPr>
          <a:xfrm>
            <a:off x="335360" y="1825625"/>
            <a:ext cx="11521280" cy="4123655"/>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1" name="Titre 1">
            <a:extLst>
              <a:ext uri="{FF2B5EF4-FFF2-40B4-BE49-F238E27FC236}">
                <a16:creationId xmlns:a16="http://schemas.microsoft.com/office/drawing/2014/main" id="{F321D6B7-34F0-FF83-4C61-BEB2F6F7DB4F}"/>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2" name="Graphique 21">
            <a:extLst>
              <a:ext uri="{FF2B5EF4-FFF2-40B4-BE49-F238E27FC236}">
                <a16:creationId xmlns:a16="http://schemas.microsoft.com/office/drawing/2014/main" id="{1B99BE48-A6AD-6481-1A45-E9F490B126F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0A9BC9DD-005A-1E16-25DF-73F95260BE4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Espace réservé du pied de page 7">
            <a:extLst>
              <a:ext uri="{FF2B5EF4-FFF2-40B4-BE49-F238E27FC236}">
                <a16:creationId xmlns:a16="http://schemas.microsoft.com/office/drawing/2014/main" id="{14D84C5E-BEC2-1028-9D25-4440D8BCA43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BBE8BD37-88AF-D8E2-C1AC-ABD5DE904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01C7EECF-DAF4-824A-924E-5394AD3266DD}" type="datetime1">
              <a:rPr lang="fr-FR" smtClean="0"/>
              <a:t>17/07/2025</a:t>
            </a:fld>
            <a:endParaRPr lang="fr-FR"/>
          </a:p>
        </p:txBody>
      </p:sp>
      <p:sp>
        <p:nvSpPr>
          <p:cNvPr id="6" name="Espace réservé du numéro de diapositive 2">
            <a:extLst>
              <a:ext uri="{FF2B5EF4-FFF2-40B4-BE49-F238E27FC236}">
                <a16:creationId xmlns:a16="http://schemas.microsoft.com/office/drawing/2014/main" id="{67EE5A76-B74F-DB89-76A2-A00731C69127}"/>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739288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6F83A08-C8BA-C3F0-A0FB-669BDA732ED7}"/>
              </a:ext>
            </a:extLst>
          </p:cNvPr>
          <p:cNvSpPr>
            <a:spLocks noGrp="1"/>
          </p:cNvSpPr>
          <p:nvPr>
            <p:ph sz="half" idx="1"/>
          </p:nvPr>
        </p:nvSpPr>
        <p:spPr>
          <a:xfrm>
            <a:off x="335360" y="1988839"/>
            <a:ext cx="5544616" cy="3960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21ABA53-5049-2F50-09F7-D8E3F59A4875}"/>
              </a:ext>
            </a:extLst>
          </p:cNvPr>
          <p:cNvSpPr>
            <a:spLocks noGrp="1"/>
          </p:cNvSpPr>
          <p:nvPr>
            <p:ph sz="half" idx="2"/>
          </p:nvPr>
        </p:nvSpPr>
        <p:spPr>
          <a:xfrm>
            <a:off x="6240015" y="1988839"/>
            <a:ext cx="5616625" cy="3960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9" name="Titre 1">
            <a:extLst>
              <a:ext uri="{FF2B5EF4-FFF2-40B4-BE49-F238E27FC236}">
                <a16:creationId xmlns:a16="http://schemas.microsoft.com/office/drawing/2014/main" id="{FB2D0BCA-680F-249B-1BE4-1954C9F78EF4}"/>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0" name="Graphique 19">
            <a:extLst>
              <a:ext uri="{FF2B5EF4-FFF2-40B4-BE49-F238E27FC236}">
                <a16:creationId xmlns:a16="http://schemas.microsoft.com/office/drawing/2014/main" id="{E0810F97-A89E-0B59-5DD9-8E803489DF0C}"/>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8" name="Rectangle 7">
            <a:extLst>
              <a:ext uri="{FF2B5EF4-FFF2-40B4-BE49-F238E27FC236}">
                <a16:creationId xmlns:a16="http://schemas.microsoft.com/office/drawing/2014/main" id="{8AB7C211-1DFF-2B73-3173-B6DD397CFAB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9" name="Espace réservé du pied de page 7">
            <a:extLst>
              <a:ext uri="{FF2B5EF4-FFF2-40B4-BE49-F238E27FC236}">
                <a16:creationId xmlns:a16="http://schemas.microsoft.com/office/drawing/2014/main" id="{D3D36116-CEA6-2A5E-97FE-A3D0BBFE8113}"/>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10" name="Espace réservé de la date 3">
            <a:extLst>
              <a:ext uri="{FF2B5EF4-FFF2-40B4-BE49-F238E27FC236}">
                <a16:creationId xmlns:a16="http://schemas.microsoft.com/office/drawing/2014/main" id="{E2A9487B-C99F-219C-76EA-0349B5A6C41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FE00518-A532-3A4E-B62E-D9D9C61881CD}" type="datetime1">
              <a:rPr lang="fr-FR" smtClean="0"/>
              <a:t>17/07/2025</a:t>
            </a:fld>
            <a:endParaRPr lang="fr-FR"/>
          </a:p>
        </p:txBody>
      </p:sp>
      <p:sp>
        <p:nvSpPr>
          <p:cNvPr id="11" name="Espace réservé du numéro de diapositive 2">
            <a:extLst>
              <a:ext uri="{FF2B5EF4-FFF2-40B4-BE49-F238E27FC236}">
                <a16:creationId xmlns:a16="http://schemas.microsoft.com/office/drawing/2014/main" id="{7ABAF37D-C19B-E98E-792D-E8DA13B8D52F}"/>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34521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85BFD33-06CB-F3AD-B892-EA7C92E78C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A9944F4E-82D3-C94C-7CCC-B71057C6F6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CA3CC4C-E2EF-A312-BC8E-E8C5BE8B5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70BC99-CA8C-FA4D-90DF-6F9587114C34}" type="datetime1">
              <a:rPr lang="fr-FR" smtClean="0"/>
              <a:t>17/07/2025</a:t>
            </a:fld>
            <a:endParaRPr lang="fr-FR"/>
          </a:p>
        </p:txBody>
      </p:sp>
      <p:sp>
        <p:nvSpPr>
          <p:cNvPr id="5" name="Espace réservé du pied de page 4">
            <a:extLst>
              <a:ext uri="{FF2B5EF4-FFF2-40B4-BE49-F238E27FC236}">
                <a16:creationId xmlns:a16="http://schemas.microsoft.com/office/drawing/2014/main" id="{BC5AD147-6A0B-AA62-AD09-3639A190BD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REY® is a registered brand of Sylvamo® Corporation - All rights reserved – Creation : Buzznative® Agency</a:t>
            </a:r>
            <a:endParaRPr lang="fr-FR"/>
          </a:p>
        </p:txBody>
      </p:sp>
      <p:sp>
        <p:nvSpPr>
          <p:cNvPr id="6" name="Espace réservé du numéro de diapositive 5">
            <a:extLst>
              <a:ext uri="{FF2B5EF4-FFF2-40B4-BE49-F238E27FC236}">
                <a16:creationId xmlns:a16="http://schemas.microsoft.com/office/drawing/2014/main" id="{9CE50EA8-5CAA-783F-6642-997EE07A12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86A617-C4D3-4D9A-8A46-533505A69CB9}" type="slidenum">
              <a:rPr lang="fr-FR" smtClean="0"/>
              <a:t>‹#›</a:t>
            </a:fld>
            <a:endParaRPr lang="fr-FR"/>
          </a:p>
        </p:txBody>
      </p:sp>
    </p:spTree>
    <p:extLst>
      <p:ext uri="{BB962C8B-B14F-4D97-AF65-F5344CB8AC3E}">
        <p14:creationId xmlns:p14="http://schemas.microsoft.com/office/powerpoint/2010/main" val="20793307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1" r:id="rId4"/>
    <p:sldLayoutId id="2147483666" r:id="rId5"/>
    <p:sldLayoutId id="2147483663" r:id="rId6"/>
    <p:sldLayoutId id="2147483665" r:id="rId7"/>
    <p:sldLayoutId id="2147483650" r:id="rId8"/>
    <p:sldLayoutId id="2147483652" r:id="rId9"/>
    <p:sldLayoutId id="2147483653" r:id="rId10"/>
    <p:sldLayoutId id="2147483654" r:id="rId11"/>
    <p:sldLayoutId id="2147483667" r:id="rId12"/>
    <p:sldLayoutId id="2147483664" r:id="rId13"/>
    <p:sldLayoutId id="2147483655" r:id="rId14"/>
  </p:sldLayoutIdLst>
  <p:hf hdr="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41.jpeg"/><Relationship Id="rId3" Type="http://schemas.openxmlformats.org/officeDocument/2006/relationships/image" Target="../media/image36.png"/><Relationship Id="rId7" Type="http://schemas.openxmlformats.org/officeDocument/2006/relationships/image" Target="../media/image31.jpeg"/><Relationship Id="rId12"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0.jpeg"/><Relationship Id="rId11" Type="http://schemas.openxmlformats.org/officeDocument/2006/relationships/image" Target="../media/image39.jpeg"/><Relationship Id="rId5" Type="http://schemas.openxmlformats.org/officeDocument/2006/relationships/image" Target="../media/image29.jpeg"/><Relationship Id="rId10" Type="http://schemas.openxmlformats.org/officeDocument/2006/relationships/image" Target="../media/image38.jpeg"/><Relationship Id="rId4" Type="http://schemas.openxmlformats.org/officeDocument/2006/relationships/image" Target="../media/image37.png"/><Relationship Id="rId9" Type="http://schemas.openxmlformats.org/officeDocument/2006/relationships/image" Target="../media/image33.jpe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8.jpe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10" Type="http://schemas.openxmlformats.org/officeDocument/2006/relationships/image" Target="../media/image43.jpeg"/><Relationship Id="rId4" Type="http://schemas.openxmlformats.org/officeDocument/2006/relationships/image" Target="../media/image39.jpeg"/><Relationship Id="rId9" Type="http://schemas.openxmlformats.org/officeDocument/2006/relationships/image" Target="../media/image42.jpeg"/></Relationships>
</file>

<file path=ppt/slides/_rels/slide12.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38.jpeg"/><Relationship Id="rId7" Type="http://schemas.openxmlformats.org/officeDocument/2006/relationships/image" Target="../media/image44.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video" Target="https://player.vimeo.com/video/1102171561?h=a430674ad9&amp;amp;app_id=122963" TargetMode="External"/><Relationship Id="rId4" Type="http://schemas.openxmlformats.org/officeDocument/2006/relationships/image" Target="../media/image63.jpeg"/></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4.jpe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5.png"/><Relationship Id="rId4" Type="http://schemas.openxmlformats.org/officeDocument/2006/relationships/image" Target="../media/image8.jpeg"/><Relationship Id="rId9"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jpe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32.jpe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5.jpeg"/><Relationship Id="rId11" Type="http://schemas.openxmlformats.org/officeDocument/2006/relationships/image" Target="../media/image31.jpeg"/><Relationship Id="rId5" Type="http://schemas.openxmlformats.org/officeDocument/2006/relationships/image" Target="../media/image24.jpeg"/><Relationship Id="rId10" Type="http://schemas.openxmlformats.org/officeDocument/2006/relationships/image" Target="../media/image30.jpeg"/><Relationship Id="rId4" Type="http://schemas.openxmlformats.org/officeDocument/2006/relationships/image" Target="../media/image23.jpeg"/><Relationship Id="rId9" Type="http://schemas.openxmlformats.org/officeDocument/2006/relationships/image" Target="../media/image29.jpeg"/><Relationship Id="rId14" Type="http://schemas.openxmlformats.org/officeDocument/2006/relationships/image" Target="../media/image34.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9.jpeg"/><Relationship Id="rId7" Type="http://schemas.openxmlformats.org/officeDocument/2006/relationships/image" Target="../media/image33.jpeg"/><Relationship Id="rId12"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32.jpeg"/><Relationship Id="rId11" Type="http://schemas.openxmlformats.org/officeDocument/2006/relationships/image" Target="../media/image37.png"/><Relationship Id="rId5" Type="http://schemas.openxmlformats.org/officeDocument/2006/relationships/image" Target="../media/image31.jpeg"/><Relationship Id="rId10" Type="http://schemas.openxmlformats.org/officeDocument/2006/relationships/image" Target="../media/image36.png"/><Relationship Id="rId4" Type="http://schemas.openxmlformats.org/officeDocument/2006/relationships/image" Target="../media/image30.jpe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4A491E95-2851-1878-2421-055913E20A94}"/>
              </a:ext>
            </a:extLst>
          </p:cNvPr>
          <p:cNvSpPr/>
          <p:nvPr/>
        </p:nvSpPr>
        <p:spPr>
          <a:xfrm>
            <a:off x="6436482" y="-2084951"/>
            <a:ext cx="12166989" cy="12166989"/>
          </a:xfrm>
          <a:prstGeom prst="ellipse">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olo 7">
            <a:extLst>
              <a:ext uri="{FF2B5EF4-FFF2-40B4-BE49-F238E27FC236}">
                <a16:creationId xmlns:a16="http://schemas.microsoft.com/office/drawing/2014/main" id="{FB19EFE5-3A14-F3FE-0398-255098B8F210}"/>
              </a:ext>
            </a:extLst>
          </p:cNvPr>
          <p:cNvSpPr>
            <a:spLocks noGrp="1"/>
          </p:cNvSpPr>
          <p:nvPr>
            <p:ph type="ctrTitle"/>
          </p:nvPr>
        </p:nvSpPr>
        <p:spPr>
          <a:xfrm>
            <a:off x="550863" y="2642992"/>
            <a:ext cx="5010694" cy="2295711"/>
          </a:xfrm>
        </p:spPr>
        <p:txBody>
          <a:bodyPr>
            <a:normAutofit/>
          </a:bodyPr>
          <a:lstStyle/>
          <a:p>
            <a:r>
              <a:rPr lang="it-IT" sz="7200" dirty="0" err="1">
                <a:solidFill>
                  <a:srgbClr val="1A1549"/>
                </a:solidFill>
              </a:rPr>
              <a:t>Colourful</a:t>
            </a:r>
            <a:r>
              <a:rPr lang="it-IT" sz="7200" dirty="0">
                <a:solidFill>
                  <a:srgbClr val="1A1549"/>
                </a:solidFill>
              </a:rPr>
              <a:t> </a:t>
            </a:r>
            <a:r>
              <a:rPr lang="it-IT" sz="7200" dirty="0" err="1">
                <a:solidFill>
                  <a:srgbClr val="1A1549"/>
                </a:solidFill>
              </a:rPr>
              <a:t>Cut-Outs</a:t>
            </a:r>
            <a:endParaRPr lang="it-IT" sz="7200" dirty="0">
              <a:solidFill>
                <a:srgbClr val="1A1549"/>
              </a:solidFill>
            </a:endParaRPr>
          </a:p>
        </p:txBody>
      </p:sp>
      <p:sp>
        <p:nvSpPr>
          <p:cNvPr id="5" name="Segnaposto piè di pagina 4">
            <a:extLst>
              <a:ext uri="{FF2B5EF4-FFF2-40B4-BE49-F238E27FC236}">
                <a16:creationId xmlns:a16="http://schemas.microsoft.com/office/drawing/2014/main" id="{FF92DE33-0F01-6BD2-E882-6BED614F321D}"/>
              </a:ext>
            </a:extLst>
          </p:cNvPr>
          <p:cNvSpPr>
            <a:spLocks noGrp="1"/>
          </p:cNvSpPr>
          <p:nvPr>
            <p:ph type="ftr" sz="quarter" idx="11"/>
          </p:nvPr>
        </p:nvSpPr>
        <p:spPr/>
        <p:txBody>
          <a:bodyPr/>
          <a:lstStyle/>
          <a:p>
            <a:r>
              <a:rPr lang="en-US"/>
              <a:t>REY® is a registered brand of Sylvamo® Corporation - All rights reserved </a:t>
            </a:r>
          </a:p>
        </p:txBody>
      </p:sp>
      <p:sp>
        <p:nvSpPr>
          <p:cNvPr id="6" name="Segnaposto data 5">
            <a:extLst>
              <a:ext uri="{FF2B5EF4-FFF2-40B4-BE49-F238E27FC236}">
                <a16:creationId xmlns:a16="http://schemas.microsoft.com/office/drawing/2014/main" id="{0BC18111-46B1-335D-D328-48B0699E99EB}"/>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6765ADB3-9299-6488-A7AF-8A0E3473A0F4}"/>
              </a:ext>
            </a:extLst>
          </p:cNvPr>
          <p:cNvSpPr>
            <a:spLocks noGrp="1"/>
          </p:cNvSpPr>
          <p:nvPr>
            <p:ph type="sldNum" sz="quarter" idx="12"/>
          </p:nvPr>
        </p:nvSpPr>
        <p:spPr/>
        <p:txBody>
          <a:bodyPr/>
          <a:lstStyle/>
          <a:p>
            <a:fld id="{3686A617-C4D3-4D9A-8A46-533505A69CB9}" type="slidenum">
              <a:rPr lang="fr-FR" smtClean="0"/>
              <a:pPr/>
              <a:t>1</a:t>
            </a:fld>
            <a:endParaRPr lang="fr-FR"/>
          </a:p>
        </p:txBody>
      </p:sp>
      <p:pic>
        <p:nvPicPr>
          <p:cNvPr id="10" name="Picture 9" descr="A group of cartoon animals&#10;&#10;AI-generated content may be incorrect.">
            <a:extLst>
              <a:ext uri="{FF2B5EF4-FFF2-40B4-BE49-F238E27FC236}">
                <a16:creationId xmlns:a16="http://schemas.microsoft.com/office/drawing/2014/main" id="{47218DAE-C193-FF56-E00B-B43296E901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3877" y="-391565"/>
            <a:ext cx="8074669" cy="7641130"/>
          </a:xfrm>
          <a:prstGeom prst="rect">
            <a:avLst/>
          </a:prstGeom>
        </p:spPr>
      </p:pic>
    </p:spTree>
    <p:extLst>
      <p:ext uri="{BB962C8B-B14F-4D97-AF65-F5344CB8AC3E}">
        <p14:creationId xmlns:p14="http://schemas.microsoft.com/office/powerpoint/2010/main" val="3901265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22B2BD2-3739-478E-4383-3DB6C2C13AA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F55F943-5383-1475-67F4-07127CF09A02}"/>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F8458EA7-BAAC-6026-7E91-B7E35DF3F563}"/>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9C446C5A-7C84-E2AA-6FB3-DD52F436A6E6}"/>
              </a:ext>
            </a:extLst>
          </p:cNvPr>
          <p:cNvSpPr>
            <a:spLocks noGrp="1"/>
          </p:cNvSpPr>
          <p:nvPr>
            <p:ph type="sldNum" sz="quarter" idx="12"/>
          </p:nvPr>
        </p:nvSpPr>
        <p:spPr/>
        <p:txBody>
          <a:bodyPr/>
          <a:lstStyle/>
          <a:p>
            <a:fld id="{3686A617-C4D3-4D9A-8A46-533505A69CB9}" type="slidenum">
              <a:rPr lang="fr-FR" smtClean="0"/>
              <a:pPr/>
              <a:t>10</a:t>
            </a:fld>
            <a:endParaRPr lang="fr-FR"/>
          </a:p>
        </p:txBody>
      </p:sp>
      <p:sp>
        <p:nvSpPr>
          <p:cNvPr id="12" name="Titolo 6">
            <a:extLst>
              <a:ext uri="{FF2B5EF4-FFF2-40B4-BE49-F238E27FC236}">
                <a16:creationId xmlns:a16="http://schemas.microsoft.com/office/drawing/2014/main" id="{D6F1CEC5-F480-A7AA-A325-ECE17D2AF54B}"/>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Meet Matisse!</a:t>
            </a:r>
          </a:p>
        </p:txBody>
      </p:sp>
      <p:sp>
        <p:nvSpPr>
          <p:cNvPr id="2" name="Content Placeholder 2">
            <a:extLst>
              <a:ext uri="{FF2B5EF4-FFF2-40B4-BE49-F238E27FC236}">
                <a16:creationId xmlns:a16="http://schemas.microsoft.com/office/drawing/2014/main" id="{2F5AED83-F4F6-793B-278F-48F987562E9C}"/>
              </a:ext>
            </a:extLst>
          </p:cNvPr>
          <p:cNvSpPr txBox="1">
            <a:spLocks/>
          </p:cNvSpPr>
          <p:nvPr/>
        </p:nvSpPr>
        <p:spPr>
          <a:xfrm>
            <a:off x="334963" y="2022736"/>
            <a:ext cx="5905416"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2400" b="0" i="0" u="none" strike="noStrike">
                <a:solidFill>
                  <a:schemeClr val="bg1"/>
                </a:solidFill>
                <a:effectLst/>
                <a:latin typeface="Proxima Nova Rg" panose="02000506030000020004" pitchFamily="2" charset="0"/>
              </a:rPr>
              <a:t>Henri Matisse was a French artist.</a:t>
            </a:r>
            <a:r>
              <a:rPr lang="en-US" sz="2400" b="0" i="0">
                <a:solidFill>
                  <a:schemeClr val="bg1"/>
                </a:solidFill>
                <a:effectLst/>
                <a:latin typeface="Proxima Nova Rg" panose="02000506030000020004" pitchFamily="2" charset="0"/>
              </a:rPr>
              <a:t>​</a:t>
            </a:r>
          </a:p>
          <a:p>
            <a:pPr marL="0" indent="0" fontAlgn="base">
              <a:lnSpc>
                <a:spcPct val="100000"/>
              </a:lnSpc>
              <a:buNone/>
            </a:pPr>
            <a:endParaRPr lang="en-US" sz="2400" b="0" i="0">
              <a:solidFill>
                <a:schemeClr val="bg1"/>
              </a:solidFill>
              <a:effectLst/>
              <a:latin typeface="Proxima Nova Rg" panose="02000506030000020004" pitchFamily="2" charset="0"/>
            </a:endParaRPr>
          </a:p>
          <a:p>
            <a:pPr marL="0" indent="0" fontAlgn="base">
              <a:lnSpc>
                <a:spcPct val="100000"/>
              </a:lnSpc>
              <a:buNone/>
            </a:pPr>
            <a:r>
              <a:rPr lang="en-GB" sz="2400" b="0" i="0" u="none" strike="noStrike">
                <a:solidFill>
                  <a:schemeClr val="bg1"/>
                </a:solidFill>
                <a:effectLst/>
                <a:latin typeface="Proxima Nova Rg" panose="02000506030000020004" pitchFamily="2" charset="0"/>
              </a:rPr>
              <a:t>He was born in 1869 and he died in 1954.</a:t>
            </a:r>
            <a:r>
              <a:rPr lang="en-US" sz="2400" b="0" i="0">
                <a:solidFill>
                  <a:schemeClr val="bg1"/>
                </a:solidFill>
                <a:effectLst/>
                <a:latin typeface="Proxima Nova Rg" panose="02000506030000020004" pitchFamily="2" charset="0"/>
              </a:rPr>
              <a:t>​</a:t>
            </a:r>
          </a:p>
          <a:p>
            <a:pPr marL="0" indent="0" fontAlgn="base">
              <a:lnSpc>
                <a:spcPct val="100000"/>
              </a:lnSpc>
              <a:buNone/>
            </a:pPr>
            <a:endParaRPr lang="en-US" sz="2400" b="0" i="0">
              <a:solidFill>
                <a:schemeClr val="bg1"/>
              </a:solidFill>
              <a:effectLst/>
              <a:latin typeface="Proxima Nova Rg" panose="02000506030000020004" pitchFamily="2" charset="0"/>
            </a:endParaRPr>
          </a:p>
          <a:p>
            <a:pPr marL="0" indent="0" algn="l" rtl="0" fontAlgn="base">
              <a:lnSpc>
                <a:spcPct val="100000"/>
              </a:lnSpc>
              <a:buNone/>
            </a:pPr>
            <a:r>
              <a:rPr lang="en-GB" sz="2400" b="0" i="0" u="none" strike="noStrike">
                <a:solidFill>
                  <a:schemeClr val="bg1"/>
                </a:solidFill>
                <a:effectLst/>
                <a:latin typeface="Proxima Nova Rg" panose="02000506030000020004" pitchFamily="2" charset="0"/>
              </a:rPr>
              <a:t>Matisse was a painter and sculptor, but towards the end of his life, he started creating collages.</a:t>
            </a:r>
            <a:endParaRPr lang="en-US" sz="2400" b="0" i="0">
              <a:solidFill>
                <a:schemeClr val="bg1"/>
              </a:solidFill>
              <a:effectLst/>
              <a:latin typeface="Proxima Nova Rg" panose="02000506030000020004" pitchFamily="2" charset="0"/>
            </a:endParaRPr>
          </a:p>
        </p:txBody>
      </p:sp>
      <p:pic>
        <p:nvPicPr>
          <p:cNvPr id="3" name="Picture 2">
            <a:extLst>
              <a:ext uri="{FF2B5EF4-FFF2-40B4-BE49-F238E27FC236}">
                <a16:creationId xmlns:a16="http://schemas.microsoft.com/office/drawing/2014/main" id="{1C596C9F-D0D3-0548-7161-913FF071F89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411756" y="2648015"/>
            <a:ext cx="3445281" cy="3445281"/>
          </a:xfrm>
          <a:prstGeom prst="ellipse">
            <a:avLst/>
          </a:prstGeom>
          <a:ln>
            <a:solidFill>
              <a:srgbClr val="00B5E2"/>
            </a:solidFill>
          </a:ln>
        </p:spPr>
      </p:pic>
      <p:pic>
        <p:nvPicPr>
          <p:cNvPr id="4" name="Picture 3">
            <a:extLst>
              <a:ext uri="{FF2B5EF4-FFF2-40B4-BE49-F238E27FC236}">
                <a16:creationId xmlns:a16="http://schemas.microsoft.com/office/drawing/2014/main" id="{1CDFF549-5A1F-1620-0EDC-B192479E2ED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049767" y="238857"/>
            <a:ext cx="2923902" cy="2923902"/>
          </a:xfrm>
          <a:prstGeom prst="ellipse">
            <a:avLst/>
          </a:prstGeom>
          <a:ln>
            <a:solidFill>
              <a:srgbClr val="FFCD00"/>
            </a:solidFill>
          </a:ln>
        </p:spPr>
      </p:pic>
      <p:pic>
        <p:nvPicPr>
          <p:cNvPr id="8" name="Picture 7">
            <a:extLst>
              <a:ext uri="{FF2B5EF4-FFF2-40B4-BE49-F238E27FC236}">
                <a16:creationId xmlns:a16="http://schemas.microsoft.com/office/drawing/2014/main" id="{0AA8557A-2EED-96A0-5277-FD2B8BE32C92}"/>
              </a:ext>
            </a:extLst>
          </p:cNvPr>
          <p:cNvPicPr>
            <a:picLocks noChangeAspect="1"/>
          </p:cNvPicPr>
          <p:nvPr/>
        </p:nvPicPr>
        <p:blipFill>
          <a:blip r:embed="rId5" cstate="screen">
            <a:extLst>
              <a:ext uri="{28A0092B-C50C-407E-A947-70E740481C1C}">
                <a14:useLocalDpi xmlns:a14="http://schemas.microsoft.com/office/drawing/2010/main"/>
              </a:ext>
            </a:extLst>
          </a:blip>
          <a:srcRect t="-1385"/>
          <a:stretch/>
        </p:blipFill>
        <p:spPr>
          <a:xfrm rot="1816746">
            <a:off x="8083933" y="-4906786"/>
            <a:ext cx="2923902" cy="2923902"/>
          </a:xfrm>
          <a:prstGeom prst="ellipse">
            <a:avLst/>
          </a:prstGeom>
          <a:ln>
            <a:solidFill>
              <a:srgbClr val="DA291C"/>
            </a:solidFill>
          </a:ln>
        </p:spPr>
      </p:pic>
      <p:pic>
        <p:nvPicPr>
          <p:cNvPr id="9" name="Picture 8">
            <a:extLst>
              <a:ext uri="{FF2B5EF4-FFF2-40B4-BE49-F238E27FC236}">
                <a16:creationId xmlns:a16="http://schemas.microsoft.com/office/drawing/2014/main" id="{538C081A-F1F3-D56E-76A5-9E499319BF0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1816746">
            <a:off x="5581439" y="-4866843"/>
            <a:ext cx="2039526" cy="2039525"/>
          </a:xfrm>
          <a:prstGeom prst="ellipse">
            <a:avLst/>
          </a:prstGeom>
          <a:ln>
            <a:solidFill>
              <a:srgbClr val="FF9E1B"/>
            </a:solidFill>
          </a:ln>
        </p:spPr>
      </p:pic>
      <p:pic>
        <p:nvPicPr>
          <p:cNvPr id="10" name="Picture 9">
            <a:extLst>
              <a:ext uri="{FF2B5EF4-FFF2-40B4-BE49-F238E27FC236}">
                <a16:creationId xmlns:a16="http://schemas.microsoft.com/office/drawing/2014/main" id="{697F1F95-9727-65FD-D93C-018F72E9114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1816746">
            <a:off x="7114682" y="-6251205"/>
            <a:ext cx="1695777" cy="1695777"/>
          </a:xfrm>
          <a:prstGeom prst="ellipse">
            <a:avLst/>
          </a:prstGeom>
          <a:ln>
            <a:solidFill>
              <a:srgbClr val="007FC8"/>
            </a:solidFill>
          </a:ln>
        </p:spPr>
      </p:pic>
      <p:pic>
        <p:nvPicPr>
          <p:cNvPr id="11" name="Picture 10">
            <a:extLst>
              <a:ext uri="{FF2B5EF4-FFF2-40B4-BE49-F238E27FC236}">
                <a16:creationId xmlns:a16="http://schemas.microsoft.com/office/drawing/2014/main" id="{C5B3630A-B103-7B30-4761-8B475124C71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1816746">
            <a:off x="5202825" y="-6639177"/>
            <a:ext cx="1664682" cy="1664682"/>
          </a:xfrm>
          <a:prstGeom prst="ellipse">
            <a:avLst/>
          </a:prstGeom>
          <a:ln>
            <a:solidFill>
              <a:srgbClr val="A05EB5"/>
            </a:solidFill>
          </a:ln>
        </p:spPr>
      </p:pic>
      <p:pic>
        <p:nvPicPr>
          <p:cNvPr id="13" name="Picture 12">
            <a:extLst>
              <a:ext uri="{FF2B5EF4-FFF2-40B4-BE49-F238E27FC236}">
                <a16:creationId xmlns:a16="http://schemas.microsoft.com/office/drawing/2014/main" id="{0A6FE837-CE27-DADE-9651-A9F15C54251E}"/>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rot="1816746">
            <a:off x="6267521" y="-2789218"/>
            <a:ext cx="2285799" cy="2285798"/>
          </a:xfrm>
          <a:prstGeom prst="ellipse">
            <a:avLst/>
          </a:prstGeom>
          <a:ln>
            <a:solidFill>
              <a:srgbClr val="FF9E1B"/>
            </a:solidFill>
          </a:ln>
        </p:spPr>
      </p:pic>
      <p:pic>
        <p:nvPicPr>
          <p:cNvPr id="14" name="Picture 13" descr="A brown and green plant&#10;&#10;AI-generated content may be incorrect.">
            <a:extLst>
              <a:ext uri="{FF2B5EF4-FFF2-40B4-BE49-F238E27FC236}">
                <a16:creationId xmlns:a16="http://schemas.microsoft.com/office/drawing/2014/main" id="{9949DAC2-1CE8-5D22-805E-5B4A48A6D00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96000" y="10332461"/>
            <a:ext cx="3140862" cy="3249626"/>
          </a:xfrm>
          <a:prstGeom prst="rect">
            <a:avLst/>
          </a:prstGeom>
        </p:spPr>
      </p:pic>
      <p:pic>
        <p:nvPicPr>
          <p:cNvPr id="15" name="Picture 14" descr="A white and yellow shapes on a blue background&#10;&#10;AI-generated content may be incorrect.">
            <a:extLst>
              <a:ext uri="{FF2B5EF4-FFF2-40B4-BE49-F238E27FC236}">
                <a16:creationId xmlns:a16="http://schemas.microsoft.com/office/drawing/2014/main" id="{57DC3077-814A-104E-7249-FD992A15DA5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236862" y="7191015"/>
            <a:ext cx="3140862" cy="3249626"/>
          </a:xfrm>
          <a:prstGeom prst="rect">
            <a:avLst/>
          </a:prstGeom>
        </p:spPr>
      </p:pic>
      <p:pic>
        <p:nvPicPr>
          <p:cNvPr id="16" name="Picture 15" descr="A couple of people sitting in a circle&#10;&#10;AI-generated content may be incorrect.">
            <a:extLst>
              <a:ext uri="{FF2B5EF4-FFF2-40B4-BE49-F238E27FC236}">
                <a16:creationId xmlns:a16="http://schemas.microsoft.com/office/drawing/2014/main" id="{4E4588DB-0E46-8AAE-64C9-4714F702E3B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236862" y="10332461"/>
            <a:ext cx="3140862" cy="3249626"/>
          </a:xfrm>
          <a:prstGeom prst="rect">
            <a:avLst/>
          </a:prstGeom>
        </p:spPr>
      </p:pic>
      <p:pic>
        <p:nvPicPr>
          <p:cNvPr id="17" name="Picture 16" descr="A blue birds flying in the sky&#10;&#10;AI-generated content may be incorrect.">
            <a:extLst>
              <a:ext uri="{FF2B5EF4-FFF2-40B4-BE49-F238E27FC236}">
                <a16:creationId xmlns:a16="http://schemas.microsoft.com/office/drawing/2014/main" id="{80ABBF9A-CD5C-B5D5-983B-9643FE74B70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096000" y="7191015"/>
            <a:ext cx="3153993" cy="3140862"/>
          </a:xfrm>
          <a:prstGeom prst="rect">
            <a:avLst/>
          </a:prstGeom>
        </p:spPr>
      </p:pic>
    </p:spTree>
    <p:extLst>
      <p:ext uri="{BB962C8B-B14F-4D97-AF65-F5344CB8AC3E}">
        <p14:creationId xmlns:p14="http://schemas.microsoft.com/office/powerpoint/2010/main" val="2011551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04B24466-0F53-B059-0634-3687CF3068A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D716674A-1FE0-37DA-F9BC-DAE731D63ED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72791516-2DF3-26D9-C94F-C1A30FD56E47}"/>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C8F833C3-75C7-5541-F055-89ECDAE360F4}"/>
              </a:ext>
            </a:extLst>
          </p:cNvPr>
          <p:cNvSpPr>
            <a:spLocks noGrp="1"/>
          </p:cNvSpPr>
          <p:nvPr>
            <p:ph type="sldNum" sz="quarter" idx="12"/>
          </p:nvPr>
        </p:nvSpPr>
        <p:spPr/>
        <p:txBody>
          <a:bodyPr/>
          <a:lstStyle/>
          <a:p>
            <a:fld id="{3686A617-C4D3-4D9A-8A46-533505A69CB9}" type="slidenum">
              <a:rPr lang="fr-FR" smtClean="0"/>
              <a:pPr/>
              <a:t>11</a:t>
            </a:fld>
            <a:endParaRPr lang="fr-FR"/>
          </a:p>
        </p:txBody>
      </p:sp>
      <p:sp>
        <p:nvSpPr>
          <p:cNvPr id="12" name="Titolo 6">
            <a:extLst>
              <a:ext uri="{FF2B5EF4-FFF2-40B4-BE49-F238E27FC236}">
                <a16:creationId xmlns:a16="http://schemas.microsoft.com/office/drawing/2014/main" id="{B3923306-5CAE-C1D0-DA44-2952ED856A61}"/>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All</a:t>
            </a:r>
            <a:r>
              <a:rPr lang="it-IT">
                <a:solidFill>
                  <a:schemeClr val="bg1"/>
                </a:solidFill>
              </a:rPr>
              <a:t> sorts of </a:t>
            </a:r>
            <a:r>
              <a:rPr lang="it-IT" err="1">
                <a:solidFill>
                  <a:schemeClr val="bg1"/>
                </a:solidFill>
              </a:rPr>
              <a:t>shapes</a:t>
            </a:r>
            <a:endParaRPr lang="it-IT">
              <a:solidFill>
                <a:schemeClr val="bg1"/>
              </a:solidFill>
            </a:endParaRPr>
          </a:p>
        </p:txBody>
      </p:sp>
      <p:sp>
        <p:nvSpPr>
          <p:cNvPr id="2" name="Content Placeholder 2">
            <a:extLst>
              <a:ext uri="{FF2B5EF4-FFF2-40B4-BE49-F238E27FC236}">
                <a16:creationId xmlns:a16="http://schemas.microsoft.com/office/drawing/2014/main" id="{C0E08F8C-CB33-72D9-D1CD-C22639B51317}"/>
              </a:ext>
            </a:extLst>
          </p:cNvPr>
          <p:cNvSpPr txBox="1">
            <a:spLocks/>
          </p:cNvSpPr>
          <p:nvPr/>
        </p:nvSpPr>
        <p:spPr>
          <a:xfrm>
            <a:off x="334963" y="2022736"/>
            <a:ext cx="5183521"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2400" b="0" i="0" u="none" strike="noStrike">
                <a:solidFill>
                  <a:schemeClr val="bg1"/>
                </a:solidFill>
                <a:effectLst/>
                <a:latin typeface="Proxima Nova Rg" panose="02000506030000020004" pitchFamily="2" charset="0"/>
              </a:rPr>
              <a:t>Matisse cut out regular shapes, like squares and rectangles.</a:t>
            </a:r>
            <a:r>
              <a:rPr lang="en-US" sz="2400" b="0" i="0">
                <a:solidFill>
                  <a:schemeClr val="bg1"/>
                </a:solidFill>
                <a:effectLst/>
                <a:latin typeface="Proxima Nova Rg" panose="02000506030000020004" pitchFamily="2" charset="0"/>
              </a:rPr>
              <a:t>​</a:t>
            </a:r>
          </a:p>
          <a:p>
            <a:pPr marL="0" indent="0" fontAlgn="base">
              <a:lnSpc>
                <a:spcPct val="100000"/>
              </a:lnSpc>
              <a:buNone/>
            </a:pPr>
            <a:r>
              <a:rPr lang="en-GB" sz="2400" b="0" i="0">
                <a:solidFill>
                  <a:schemeClr val="bg1"/>
                </a:solidFill>
                <a:effectLst/>
                <a:latin typeface="Proxima Nova Rg" panose="02000506030000020004" pitchFamily="2" charset="0"/>
              </a:rPr>
              <a:t>​</a:t>
            </a:r>
          </a:p>
          <a:p>
            <a:pPr marL="0" indent="0" fontAlgn="base">
              <a:lnSpc>
                <a:spcPct val="100000"/>
              </a:lnSpc>
              <a:buNone/>
            </a:pPr>
            <a:r>
              <a:rPr lang="en-GB" sz="2400" b="0" i="0" u="none" strike="noStrike">
                <a:solidFill>
                  <a:schemeClr val="bg1"/>
                </a:solidFill>
                <a:effectLst/>
                <a:latin typeface="Proxima Nova Rg" panose="02000506030000020004" pitchFamily="2" charset="0"/>
              </a:rPr>
              <a:t>He also cut out </a:t>
            </a:r>
            <a:r>
              <a:rPr lang="en-GB" sz="2400" b="1" i="0" u="none" strike="noStrike">
                <a:solidFill>
                  <a:schemeClr val="bg1"/>
                </a:solidFill>
                <a:effectLst/>
                <a:latin typeface="Proxima Nova Rg" panose="02000506030000020004" pitchFamily="2" charset="0"/>
              </a:rPr>
              <a:t>abstract</a:t>
            </a:r>
            <a:r>
              <a:rPr lang="en-GB" sz="2400" b="0" i="0" u="none" strike="noStrike">
                <a:solidFill>
                  <a:schemeClr val="bg1"/>
                </a:solidFill>
                <a:effectLst/>
                <a:latin typeface="Proxima Nova Rg" panose="02000506030000020004" pitchFamily="2" charset="0"/>
              </a:rPr>
              <a:t> shapes that resembled people, animals, leaves and flowers..</a:t>
            </a:r>
            <a:r>
              <a:rPr lang="en-US" sz="2400" b="0" i="0">
                <a:solidFill>
                  <a:schemeClr val="bg1"/>
                </a:solidFill>
                <a:effectLst/>
                <a:latin typeface="Proxima Nova Rg" panose="02000506030000020004" pitchFamily="2" charset="0"/>
              </a:rPr>
              <a:t>​.</a:t>
            </a:r>
          </a:p>
          <a:p>
            <a:pPr marL="0" indent="0" fontAlgn="base">
              <a:lnSpc>
                <a:spcPct val="100000"/>
              </a:lnSpc>
              <a:buNone/>
            </a:pPr>
            <a:r>
              <a:rPr lang="en-GB" sz="2400" b="0" i="0">
                <a:solidFill>
                  <a:schemeClr val="bg1"/>
                </a:solidFill>
                <a:effectLst/>
                <a:latin typeface="Proxima Nova Rg" panose="02000506030000020004" pitchFamily="2" charset="0"/>
              </a:rPr>
              <a:t>​</a:t>
            </a:r>
          </a:p>
          <a:p>
            <a:pPr marL="0" indent="0" algn="l" rtl="0" fontAlgn="base">
              <a:lnSpc>
                <a:spcPct val="100000"/>
              </a:lnSpc>
              <a:buNone/>
            </a:pPr>
            <a:r>
              <a:rPr lang="en-GB" sz="2400" b="0" i="0" u="none" strike="noStrike">
                <a:solidFill>
                  <a:schemeClr val="bg1"/>
                </a:solidFill>
                <a:effectLst/>
                <a:latin typeface="Proxima Nova Rg" panose="02000506030000020004" pitchFamily="2" charset="0"/>
              </a:rPr>
              <a:t>What do these shapes make you think of?</a:t>
            </a:r>
            <a:endParaRPr lang="en-US" sz="2400" b="0" i="0">
              <a:solidFill>
                <a:schemeClr val="bg1"/>
              </a:solidFill>
              <a:effectLst/>
              <a:latin typeface="Proxima Nova Rg" panose="02000506030000020004" pitchFamily="2" charset="0"/>
            </a:endParaRPr>
          </a:p>
        </p:txBody>
      </p:sp>
      <p:pic>
        <p:nvPicPr>
          <p:cNvPr id="15" name="Picture 14" descr="A brown and green plant&#10;&#10;AI-generated content may be incorrect.">
            <a:extLst>
              <a:ext uri="{FF2B5EF4-FFF2-40B4-BE49-F238E27FC236}">
                <a16:creationId xmlns:a16="http://schemas.microsoft.com/office/drawing/2014/main" id="{73172587-8F80-4565-B0FD-86EA1B1286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24564" y="3141446"/>
            <a:ext cx="3140862" cy="3249626"/>
          </a:xfrm>
          <a:prstGeom prst="rect">
            <a:avLst/>
          </a:prstGeom>
        </p:spPr>
      </p:pic>
      <p:pic>
        <p:nvPicPr>
          <p:cNvPr id="17" name="Picture 16" descr="A white and yellow shapes on a blue background&#10;&#10;AI-generated content may be incorrect.">
            <a:extLst>
              <a:ext uri="{FF2B5EF4-FFF2-40B4-BE49-F238E27FC236}">
                <a16:creationId xmlns:a16="http://schemas.microsoft.com/office/drawing/2014/main" id="{2915ED43-6FC4-AF43-422A-C8933114DE8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65426" y="0"/>
            <a:ext cx="3140862" cy="3249626"/>
          </a:xfrm>
          <a:prstGeom prst="rect">
            <a:avLst/>
          </a:prstGeom>
        </p:spPr>
      </p:pic>
      <p:pic>
        <p:nvPicPr>
          <p:cNvPr id="19" name="Picture 18" descr="A couple of people sitting in a circle&#10;&#10;AI-generated content may be incorrect.">
            <a:extLst>
              <a:ext uri="{FF2B5EF4-FFF2-40B4-BE49-F238E27FC236}">
                <a16:creationId xmlns:a16="http://schemas.microsoft.com/office/drawing/2014/main" id="{F523503A-5FA9-F769-1094-9C898CE64DA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65426" y="3141446"/>
            <a:ext cx="3140862" cy="3249626"/>
          </a:xfrm>
          <a:prstGeom prst="rect">
            <a:avLst/>
          </a:prstGeom>
        </p:spPr>
      </p:pic>
      <p:pic>
        <p:nvPicPr>
          <p:cNvPr id="21" name="Picture 20" descr="A blue birds flying in the sky&#10;&#10;AI-generated content may be incorrect.">
            <a:extLst>
              <a:ext uri="{FF2B5EF4-FFF2-40B4-BE49-F238E27FC236}">
                <a16:creationId xmlns:a16="http://schemas.microsoft.com/office/drawing/2014/main" id="{0311B53D-7171-14D4-5B35-40E6F5C12E4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24564" y="0"/>
            <a:ext cx="3153993" cy="3140862"/>
          </a:xfrm>
          <a:prstGeom prst="rect">
            <a:avLst/>
          </a:prstGeom>
        </p:spPr>
      </p:pic>
      <p:pic>
        <p:nvPicPr>
          <p:cNvPr id="22" name="Picture 21">
            <a:extLst>
              <a:ext uri="{FF2B5EF4-FFF2-40B4-BE49-F238E27FC236}">
                <a16:creationId xmlns:a16="http://schemas.microsoft.com/office/drawing/2014/main" id="{F9F30F03-D459-1319-73F9-3D518053242C}"/>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1946871">
            <a:off x="8191176" y="-3763353"/>
            <a:ext cx="3445281" cy="3445281"/>
          </a:xfrm>
          <a:prstGeom prst="ellipse">
            <a:avLst/>
          </a:prstGeom>
          <a:ln>
            <a:noFill/>
          </a:ln>
        </p:spPr>
      </p:pic>
      <p:pic>
        <p:nvPicPr>
          <p:cNvPr id="23" name="Picture 22">
            <a:extLst>
              <a:ext uri="{FF2B5EF4-FFF2-40B4-BE49-F238E27FC236}">
                <a16:creationId xmlns:a16="http://schemas.microsoft.com/office/drawing/2014/main" id="{FD92BA65-8E6F-214D-15A5-9D09D3430080}"/>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1946871">
            <a:off x="5829187" y="-6172511"/>
            <a:ext cx="2923902" cy="2923902"/>
          </a:xfrm>
          <a:prstGeom prst="ellipse">
            <a:avLst/>
          </a:prstGeom>
          <a:ln>
            <a:noFill/>
          </a:ln>
        </p:spPr>
      </p:pic>
      <p:pic>
        <p:nvPicPr>
          <p:cNvPr id="8" name="Picture 7" descr="A group of cut out paper shapes&#10;&#10;AI-generated content may be incorrect.">
            <a:extLst>
              <a:ext uri="{FF2B5EF4-FFF2-40B4-BE49-F238E27FC236}">
                <a16:creationId xmlns:a16="http://schemas.microsoft.com/office/drawing/2014/main" id="{80DD60FA-5F4D-14F8-C521-39CC070F650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319376" y="10467907"/>
            <a:ext cx="4872624" cy="3249626"/>
          </a:xfrm>
          <a:prstGeom prst="rect">
            <a:avLst/>
          </a:prstGeom>
        </p:spPr>
      </p:pic>
      <p:pic>
        <p:nvPicPr>
          <p:cNvPr id="9" name="Picture 8" descr="A group of cut out shapes&#10;&#10;AI-generated content may be incorrect.">
            <a:extLst>
              <a:ext uri="{FF2B5EF4-FFF2-40B4-BE49-F238E27FC236}">
                <a16:creationId xmlns:a16="http://schemas.microsoft.com/office/drawing/2014/main" id="{E4BF8B81-3A63-9B19-A92F-E6F4EAA6F6D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319376" y="7326461"/>
            <a:ext cx="4872624" cy="3247827"/>
          </a:xfrm>
          <a:prstGeom prst="rect">
            <a:avLst/>
          </a:prstGeom>
        </p:spPr>
      </p:pic>
    </p:spTree>
    <p:extLst>
      <p:ext uri="{BB962C8B-B14F-4D97-AF65-F5344CB8AC3E}">
        <p14:creationId xmlns:p14="http://schemas.microsoft.com/office/powerpoint/2010/main" val="1569264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5D53095-6FB6-77C2-6556-FA8FAA1739B9}"/>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91E0074D-E7D5-483A-1436-9A274630834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2FE3005C-00EC-0C89-298D-7A2129E6D3F9}"/>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79A6AAE3-4CB7-38F7-A764-481532888D0D}"/>
              </a:ext>
            </a:extLst>
          </p:cNvPr>
          <p:cNvSpPr>
            <a:spLocks noGrp="1"/>
          </p:cNvSpPr>
          <p:nvPr>
            <p:ph type="sldNum" sz="quarter" idx="12"/>
          </p:nvPr>
        </p:nvSpPr>
        <p:spPr/>
        <p:txBody>
          <a:bodyPr/>
          <a:lstStyle/>
          <a:p>
            <a:fld id="{3686A617-C4D3-4D9A-8A46-533505A69CB9}" type="slidenum">
              <a:rPr lang="fr-FR" smtClean="0"/>
              <a:pPr/>
              <a:t>12</a:t>
            </a:fld>
            <a:endParaRPr lang="fr-FR"/>
          </a:p>
        </p:txBody>
      </p:sp>
      <p:sp>
        <p:nvSpPr>
          <p:cNvPr id="12" name="Titolo 6">
            <a:extLst>
              <a:ext uri="{FF2B5EF4-FFF2-40B4-BE49-F238E27FC236}">
                <a16:creationId xmlns:a16="http://schemas.microsoft.com/office/drawing/2014/main" id="{CEBE7359-E38B-3D7D-08CC-1DDADEBB5695}"/>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Creative collage</a:t>
            </a:r>
          </a:p>
        </p:txBody>
      </p:sp>
      <p:sp>
        <p:nvSpPr>
          <p:cNvPr id="2" name="Content Placeholder 2">
            <a:extLst>
              <a:ext uri="{FF2B5EF4-FFF2-40B4-BE49-F238E27FC236}">
                <a16:creationId xmlns:a16="http://schemas.microsoft.com/office/drawing/2014/main" id="{ADA2B5ED-7B61-9195-5C1F-CB9B2102D56F}"/>
              </a:ext>
            </a:extLst>
          </p:cNvPr>
          <p:cNvSpPr txBox="1">
            <a:spLocks/>
          </p:cNvSpPr>
          <p:nvPr/>
        </p:nvSpPr>
        <p:spPr>
          <a:xfrm>
            <a:off x="334962" y="2022736"/>
            <a:ext cx="6676388"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2400" b="0" i="0" u="none" strike="noStrike" dirty="0">
                <a:solidFill>
                  <a:schemeClr val="bg1"/>
                </a:solidFill>
                <a:effectLst/>
                <a:latin typeface="Proxima Nova Rg"/>
              </a:rPr>
              <a:t>Collage means cutting out shapes or pictures, then sticking them down to create </a:t>
            </a:r>
            <a:r>
              <a:rPr lang="en-GB" sz="2400">
                <a:solidFill>
                  <a:schemeClr val="bg1"/>
                </a:solidFill>
                <a:latin typeface="Proxima Nova Rg"/>
              </a:rPr>
              <a:t>a new</a:t>
            </a:r>
            <a:r>
              <a:rPr lang="en-GB" sz="2400" b="0" i="0" u="none" strike="noStrike" dirty="0">
                <a:solidFill>
                  <a:schemeClr val="bg1"/>
                </a:solidFill>
                <a:effectLst/>
                <a:latin typeface="Proxima Nova Rg"/>
              </a:rPr>
              <a:t> picture.</a:t>
            </a:r>
            <a:r>
              <a:rPr lang="en-US" sz="2400" b="0" i="0" dirty="0">
                <a:solidFill>
                  <a:schemeClr val="bg1"/>
                </a:solidFill>
                <a:effectLst/>
                <a:latin typeface="Proxima Nova Rg"/>
              </a:rPr>
              <a:t>​</a:t>
            </a:r>
          </a:p>
          <a:p>
            <a:pPr marL="0" indent="0" fontAlgn="base">
              <a:lnSpc>
                <a:spcPct val="100000"/>
              </a:lnSpc>
              <a:buNone/>
            </a:pPr>
            <a:r>
              <a:rPr lang="en-GB" sz="2400" b="0" i="0" dirty="0">
                <a:solidFill>
                  <a:schemeClr val="bg1"/>
                </a:solidFill>
                <a:effectLst/>
                <a:latin typeface="Proxima Nova Rg"/>
              </a:rPr>
              <a:t>​</a:t>
            </a:r>
          </a:p>
          <a:p>
            <a:pPr marL="0" indent="0" fontAlgn="base">
              <a:lnSpc>
                <a:spcPct val="100000"/>
              </a:lnSpc>
              <a:buNone/>
            </a:pPr>
            <a:r>
              <a:rPr lang="en-GB" sz="2400" b="0" i="0" u="none" strike="noStrike" dirty="0">
                <a:solidFill>
                  <a:schemeClr val="bg1"/>
                </a:solidFill>
                <a:effectLst/>
                <a:latin typeface="Proxima Nova Rg"/>
              </a:rPr>
              <a:t>Before you stick your shapes down, you can try moving them around the paper to get the best </a:t>
            </a:r>
            <a:r>
              <a:rPr lang="en-GB" sz="2400" b="1" i="0" u="none" strike="noStrike" dirty="0">
                <a:solidFill>
                  <a:schemeClr val="bg1"/>
                </a:solidFill>
                <a:effectLst/>
                <a:latin typeface="Proxima Nova Rg"/>
              </a:rPr>
              <a:t>composition</a:t>
            </a:r>
            <a:r>
              <a:rPr lang="en-GB" sz="2400" b="0" i="0" u="none" strike="noStrike" dirty="0">
                <a:solidFill>
                  <a:schemeClr val="bg1"/>
                </a:solidFill>
                <a:effectLst/>
                <a:latin typeface="Proxima Nova Rg"/>
              </a:rPr>
              <a:t>.</a:t>
            </a:r>
            <a:r>
              <a:rPr lang="en-US" sz="2400" b="0" i="0" dirty="0">
                <a:solidFill>
                  <a:schemeClr val="bg1"/>
                </a:solidFill>
                <a:effectLst/>
                <a:latin typeface="Proxima Nova Rg"/>
              </a:rPr>
              <a:t>​</a:t>
            </a:r>
          </a:p>
          <a:p>
            <a:pPr marL="0" indent="0" fontAlgn="base">
              <a:lnSpc>
                <a:spcPct val="100000"/>
              </a:lnSpc>
              <a:buNone/>
            </a:pPr>
            <a:r>
              <a:rPr lang="en-GB" sz="2400" b="0" i="0" dirty="0">
                <a:solidFill>
                  <a:schemeClr val="bg1"/>
                </a:solidFill>
                <a:effectLst/>
                <a:latin typeface="Proxima Nova Rg"/>
              </a:rPr>
              <a:t>​</a:t>
            </a:r>
          </a:p>
          <a:p>
            <a:pPr marL="0" indent="0" fontAlgn="base">
              <a:lnSpc>
                <a:spcPct val="100000"/>
              </a:lnSpc>
              <a:buNone/>
            </a:pPr>
            <a:r>
              <a:rPr lang="en-GB" sz="2400" dirty="0">
                <a:solidFill>
                  <a:schemeClr val="bg1"/>
                </a:solidFill>
                <a:latin typeface="Proxima Nova Rg"/>
              </a:rPr>
              <a:t>These two pictures use the same shapes. Which</a:t>
            </a:r>
            <a:r>
              <a:rPr lang="en-GB" sz="2400" b="0" i="0" u="none" strike="noStrike" dirty="0">
                <a:solidFill>
                  <a:schemeClr val="bg1"/>
                </a:solidFill>
                <a:effectLst/>
                <a:latin typeface="Proxima Nova Rg"/>
              </a:rPr>
              <a:t> composition do you prefer and why?</a:t>
            </a:r>
            <a:endParaRPr lang="en-US" sz="2400" b="0" i="0" dirty="0">
              <a:solidFill>
                <a:schemeClr val="bg1"/>
              </a:solidFill>
              <a:effectLst/>
              <a:latin typeface="Proxima Nova Rg"/>
            </a:endParaRPr>
          </a:p>
        </p:txBody>
      </p:sp>
      <p:pic>
        <p:nvPicPr>
          <p:cNvPr id="15" name="Picture 14" descr="A brown and green plant&#10;&#10;AI-generated content may be incorrect.">
            <a:extLst>
              <a:ext uri="{FF2B5EF4-FFF2-40B4-BE49-F238E27FC236}">
                <a16:creationId xmlns:a16="http://schemas.microsoft.com/office/drawing/2014/main" id="{C7F08DCF-B1A1-FCEF-F9ED-49CE50ECC5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0" y="-3836870"/>
            <a:ext cx="3140862" cy="3249626"/>
          </a:xfrm>
          <a:prstGeom prst="rect">
            <a:avLst/>
          </a:prstGeom>
        </p:spPr>
      </p:pic>
      <p:pic>
        <p:nvPicPr>
          <p:cNvPr id="17" name="Picture 16" descr="A white and yellow shapes on a blue background&#10;&#10;AI-generated content may be incorrect.">
            <a:extLst>
              <a:ext uri="{FF2B5EF4-FFF2-40B4-BE49-F238E27FC236}">
                <a16:creationId xmlns:a16="http://schemas.microsoft.com/office/drawing/2014/main" id="{208CE8B9-916D-50CB-262F-A2DEFC986C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36862" y="-6978316"/>
            <a:ext cx="3140862" cy="3249626"/>
          </a:xfrm>
          <a:prstGeom prst="rect">
            <a:avLst/>
          </a:prstGeom>
        </p:spPr>
      </p:pic>
      <p:pic>
        <p:nvPicPr>
          <p:cNvPr id="19" name="Picture 18" descr="A couple of people sitting in a circle&#10;&#10;AI-generated content may be incorrect.">
            <a:extLst>
              <a:ext uri="{FF2B5EF4-FFF2-40B4-BE49-F238E27FC236}">
                <a16:creationId xmlns:a16="http://schemas.microsoft.com/office/drawing/2014/main" id="{106474BD-67AA-C9A5-F3D1-4FF88DC99E9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36862" y="-3836870"/>
            <a:ext cx="3140862" cy="3249626"/>
          </a:xfrm>
          <a:prstGeom prst="rect">
            <a:avLst/>
          </a:prstGeom>
        </p:spPr>
      </p:pic>
      <p:pic>
        <p:nvPicPr>
          <p:cNvPr id="21" name="Picture 20" descr="A blue birds flying in the sky&#10;&#10;AI-generated content may be incorrect.">
            <a:extLst>
              <a:ext uri="{FF2B5EF4-FFF2-40B4-BE49-F238E27FC236}">
                <a16:creationId xmlns:a16="http://schemas.microsoft.com/office/drawing/2014/main" id="{06141BEC-8240-968A-4E8E-E9EF5FF1CA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96000" y="-6978316"/>
            <a:ext cx="3153993" cy="3140862"/>
          </a:xfrm>
          <a:prstGeom prst="rect">
            <a:avLst/>
          </a:prstGeom>
        </p:spPr>
      </p:pic>
      <p:sp>
        <p:nvSpPr>
          <p:cNvPr id="4" name="TextBox 3">
            <a:extLst>
              <a:ext uri="{FF2B5EF4-FFF2-40B4-BE49-F238E27FC236}">
                <a16:creationId xmlns:a16="http://schemas.microsoft.com/office/drawing/2014/main" id="{0760E879-E58A-BC17-5BD7-6C22D134C16E}"/>
              </a:ext>
            </a:extLst>
          </p:cNvPr>
          <p:cNvSpPr txBox="1"/>
          <p:nvPr/>
        </p:nvSpPr>
        <p:spPr>
          <a:xfrm>
            <a:off x="3128211" y="-489466"/>
            <a:ext cx="6256420" cy="369332"/>
          </a:xfrm>
          <a:prstGeom prst="rect">
            <a:avLst/>
          </a:prstGeom>
          <a:noFill/>
        </p:spPr>
        <p:txBody>
          <a:bodyPr wrap="square">
            <a:spAutoFit/>
          </a:bodyPr>
          <a:lstStyle/>
          <a:p>
            <a:r>
              <a:rPr lang="en-GB">
                <a:solidFill>
                  <a:srgbClr val="000000"/>
                </a:solidFill>
                <a:effectLst/>
                <a:latin typeface="Proxima Nova Rg" panose="02000506030000020004" pitchFamily="2" charset="0"/>
              </a:rPr>
              <a:t> </a:t>
            </a:r>
            <a:endParaRPr lang="en-US"/>
          </a:p>
        </p:txBody>
      </p:sp>
      <p:pic>
        <p:nvPicPr>
          <p:cNvPr id="8" name="Picture 7" descr="A group of cut out paper shapes&#10;&#10;AI-generated content may be incorrect.">
            <a:extLst>
              <a:ext uri="{FF2B5EF4-FFF2-40B4-BE49-F238E27FC236}">
                <a16:creationId xmlns:a16="http://schemas.microsoft.com/office/drawing/2014/main" id="{5A19FC4F-7AD5-B770-200A-1373EC0352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41884" y="3296428"/>
            <a:ext cx="4446422" cy="2862169"/>
          </a:xfrm>
          <a:prstGeom prst="rect">
            <a:avLst/>
          </a:prstGeom>
        </p:spPr>
      </p:pic>
      <p:pic>
        <p:nvPicPr>
          <p:cNvPr id="11" name="Picture 10" descr="A group of cut out shapes&#10;&#10;AI-generated content may be incorrect.">
            <a:extLst>
              <a:ext uri="{FF2B5EF4-FFF2-40B4-BE49-F238E27FC236}">
                <a16:creationId xmlns:a16="http://schemas.microsoft.com/office/drawing/2014/main" id="{55B140FF-06F6-6B88-2690-D570DAC7988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241884" y="297050"/>
            <a:ext cx="4407676" cy="2847456"/>
          </a:xfrm>
          <a:prstGeom prst="rect">
            <a:avLst/>
          </a:prstGeom>
        </p:spPr>
      </p:pic>
    </p:spTree>
    <p:extLst>
      <p:ext uri="{BB962C8B-B14F-4D97-AF65-F5344CB8AC3E}">
        <p14:creationId xmlns:p14="http://schemas.microsoft.com/office/powerpoint/2010/main" val="901559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29C330D0-EC3A-B174-64D8-A08474F0B30C}"/>
            </a:ext>
          </a:extLst>
        </p:cNvPr>
        <p:cNvGrpSpPr/>
        <p:nvPr/>
      </p:nvGrpSpPr>
      <p:grpSpPr>
        <a:xfrm>
          <a:off x="0" y="0"/>
          <a:ext cx="0" cy="0"/>
          <a:chOff x="0" y="0"/>
          <a:chExt cx="0" cy="0"/>
        </a:xfrm>
      </p:grpSpPr>
      <p:pic>
        <p:nvPicPr>
          <p:cNvPr id="14" name="Picture 13" descr="A purple and orange blotches&#10;&#10;AI-generated content may be incorrect.">
            <a:extLst>
              <a:ext uri="{FF2B5EF4-FFF2-40B4-BE49-F238E27FC236}">
                <a16:creationId xmlns:a16="http://schemas.microsoft.com/office/drawing/2014/main" id="{B1FC7A73-A566-41E8-1BA1-E2026FE48D7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9139450">
            <a:off x="9330877" y="3433262"/>
            <a:ext cx="3451241" cy="4489042"/>
          </a:xfrm>
          <a:prstGeom prst="rect">
            <a:avLst/>
          </a:prstGeom>
          <a:effectLst>
            <a:outerShdw blurRad="63500" sx="102000" sy="102000" algn="ctr" rotWithShape="0">
              <a:prstClr val="black">
                <a:alpha val="40000"/>
              </a:prstClr>
            </a:outerShdw>
          </a:effectLst>
        </p:spPr>
      </p:pic>
      <p:sp>
        <p:nvSpPr>
          <p:cNvPr id="5" name="Segnaposto piè di pagina 4">
            <a:extLst>
              <a:ext uri="{FF2B5EF4-FFF2-40B4-BE49-F238E27FC236}">
                <a16:creationId xmlns:a16="http://schemas.microsoft.com/office/drawing/2014/main" id="{01511C2E-DA3E-C97F-CB72-2E5CDCCAE0E4}"/>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7A8068B6-530A-1BAD-5119-505D3D311613}"/>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4D84D5B8-F510-B6D9-5D96-2A782BE379F2}"/>
              </a:ext>
            </a:extLst>
          </p:cNvPr>
          <p:cNvSpPr>
            <a:spLocks noGrp="1"/>
          </p:cNvSpPr>
          <p:nvPr>
            <p:ph type="sldNum" sz="quarter" idx="12"/>
          </p:nvPr>
        </p:nvSpPr>
        <p:spPr/>
        <p:txBody>
          <a:bodyPr/>
          <a:lstStyle/>
          <a:p>
            <a:fld id="{3686A617-C4D3-4D9A-8A46-533505A69CB9}" type="slidenum">
              <a:rPr lang="fr-FR" smtClean="0"/>
              <a:pPr/>
              <a:t>13</a:t>
            </a:fld>
            <a:endParaRPr lang="fr-FR"/>
          </a:p>
        </p:txBody>
      </p:sp>
      <p:sp>
        <p:nvSpPr>
          <p:cNvPr id="12" name="Titolo 6">
            <a:extLst>
              <a:ext uri="{FF2B5EF4-FFF2-40B4-BE49-F238E27FC236}">
                <a16:creationId xmlns:a16="http://schemas.microsoft.com/office/drawing/2014/main" id="{832FA0BC-FA06-5C27-B5DD-7F4B0C002AD6}"/>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Creating</a:t>
            </a:r>
            <a:r>
              <a:rPr lang="it-IT">
                <a:solidFill>
                  <a:schemeClr val="bg1"/>
                </a:solidFill>
              </a:rPr>
              <a:t> </a:t>
            </a:r>
            <a:r>
              <a:rPr lang="it-IT" err="1">
                <a:solidFill>
                  <a:schemeClr val="bg1"/>
                </a:solidFill>
              </a:rPr>
              <a:t>your</a:t>
            </a:r>
            <a:r>
              <a:rPr lang="it-IT">
                <a:solidFill>
                  <a:schemeClr val="bg1"/>
                </a:solidFill>
              </a:rPr>
              <a:t> </a:t>
            </a:r>
            <a:r>
              <a:rPr lang="it-IT" err="1">
                <a:solidFill>
                  <a:schemeClr val="bg1"/>
                </a:solidFill>
              </a:rPr>
              <a:t>cut-outs</a:t>
            </a:r>
            <a:endParaRPr lang="it-IT">
              <a:solidFill>
                <a:schemeClr val="bg1"/>
              </a:solidFill>
            </a:endParaRPr>
          </a:p>
        </p:txBody>
      </p:sp>
      <p:sp>
        <p:nvSpPr>
          <p:cNvPr id="2" name="Content Placeholder 2">
            <a:extLst>
              <a:ext uri="{FF2B5EF4-FFF2-40B4-BE49-F238E27FC236}">
                <a16:creationId xmlns:a16="http://schemas.microsoft.com/office/drawing/2014/main" id="{4336FD4C-EA1E-A21F-AA35-819C6B4A52B2}"/>
              </a:ext>
            </a:extLst>
          </p:cNvPr>
          <p:cNvSpPr txBox="1">
            <a:spLocks/>
          </p:cNvSpPr>
          <p:nvPr/>
        </p:nvSpPr>
        <p:spPr>
          <a:xfrm>
            <a:off x="334962" y="2022736"/>
            <a:ext cx="6017711"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2400" b="0" i="0" u="none" strike="noStrike">
                <a:solidFill>
                  <a:schemeClr val="bg1"/>
                </a:solidFill>
                <a:effectLst/>
                <a:latin typeface="Proxima Nova Rg" panose="02000506030000020004" pitchFamily="2" charset="0"/>
              </a:rPr>
              <a:t>You can decide which shapes you'd like to cut out from your painted paper sheets.</a:t>
            </a:r>
            <a:r>
              <a:rPr lang="en-US" sz="2400" b="0" i="0">
                <a:solidFill>
                  <a:schemeClr val="bg1"/>
                </a:solidFill>
                <a:effectLst/>
                <a:latin typeface="Proxima Nova Rg" panose="02000506030000020004" pitchFamily="2" charset="0"/>
              </a:rPr>
              <a:t>​</a:t>
            </a:r>
          </a:p>
          <a:p>
            <a:pPr marL="0" indent="0" fontAlgn="base">
              <a:lnSpc>
                <a:spcPct val="100000"/>
              </a:lnSpc>
              <a:buNone/>
            </a:pPr>
            <a:r>
              <a:rPr lang="en-GB" sz="2400" b="0" i="0">
                <a:solidFill>
                  <a:schemeClr val="bg1"/>
                </a:solidFill>
                <a:effectLst/>
                <a:latin typeface="Proxima Nova Rg" panose="02000506030000020004" pitchFamily="2" charset="0"/>
              </a:rPr>
              <a:t>​</a:t>
            </a:r>
          </a:p>
          <a:p>
            <a:pPr marL="0" indent="0" fontAlgn="base">
              <a:lnSpc>
                <a:spcPct val="100000"/>
              </a:lnSpc>
              <a:buNone/>
            </a:pPr>
            <a:r>
              <a:rPr lang="en-GB" sz="2400" b="0" i="0" u="none" strike="noStrike">
                <a:solidFill>
                  <a:schemeClr val="bg1"/>
                </a:solidFill>
                <a:effectLst/>
                <a:latin typeface="Proxima Nova Rg" panose="02000506030000020004" pitchFamily="2" charset="0"/>
              </a:rPr>
              <a:t>You might like to draw them on the back of your paper first, then cut them out.</a:t>
            </a:r>
            <a:endParaRPr lang="en-US" sz="2400" b="0" i="0">
              <a:solidFill>
                <a:schemeClr val="bg1"/>
              </a:solidFill>
              <a:effectLst/>
              <a:latin typeface="Proxima Nova Rg" panose="02000506030000020004" pitchFamily="2" charset="0"/>
            </a:endParaRPr>
          </a:p>
        </p:txBody>
      </p:sp>
      <p:sp>
        <p:nvSpPr>
          <p:cNvPr id="4" name="TextBox 3">
            <a:extLst>
              <a:ext uri="{FF2B5EF4-FFF2-40B4-BE49-F238E27FC236}">
                <a16:creationId xmlns:a16="http://schemas.microsoft.com/office/drawing/2014/main" id="{A4AC09ED-9350-23A8-08A5-1937AD569666}"/>
              </a:ext>
            </a:extLst>
          </p:cNvPr>
          <p:cNvSpPr txBox="1"/>
          <p:nvPr/>
        </p:nvSpPr>
        <p:spPr>
          <a:xfrm>
            <a:off x="3128211" y="-489466"/>
            <a:ext cx="6256420" cy="369332"/>
          </a:xfrm>
          <a:prstGeom prst="rect">
            <a:avLst/>
          </a:prstGeom>
          <a:noFill/>
        </p:spPr>
        <p:txBody>
          <a:bodyPr wrap="square">
            <a:spAutoFit/>
          </a:bodyPr>
          <a:lstStyle/>
          <a:p>
            <a:r>
              <a:rPr lang="en-GB">
                <a:solidFill>
                  <a:srgbClr val="000000"/>
                </a:solidFill>
                <a:effectLst/>
                <a:latin typeface="Proxima Nova Rg" panose="02000506030000020004" pitchFamily="2" charset="0"/>
              </a:rPr>
              <a:t> </a:t>
            </a:r>
            <a:endParaRPr lang="en-US"/>
          </a:p>
        </p:txBody>
      </p:sp>
      <p:pic>
        <p:nvPicPr>
          <p:cNvPr id="8" name="Picture 7">
            <a:extLst>
              <a:ext uri="{FF2B5EF4-FFF2-40B4-BE49-F238E27FC236}">
                <a16:creationId xmlns:a16="http://schemas.microsoft.com/office/drawing/2014/main" id="{A7D3F49D-9651-542B-A453-73E46CAF3827}"/>
              </a:ext>
            </a:extLst>
          </p:cNvPr>
          <p:cNvPicPr>
            <a:picLocks noChangeAspect="1"/>
          </p:cNvPicPr>
          <p:nvPr/>
        </p:nvPicPr>
        <p:blipFill>
          <a:blip r:embed="rId4" cstate="screen">
            <a:extLst>
              <a:ext uri="{28A0092B-C50C-407E-A947-70E740481C1C}">
                <a14:useLocalDpi xmlns:a14="http://schemas.microsoft.com/office/drawing/2010/main"/>
              </a:ext>
            </a:extLst>
          </a:blip>
          <a:srcRect b="-766"/>
          <a:stretch/>
        </p:blipFill>
        <p:spPr>
          <a:xfrm rot="12579010">
            <a:off x="6325808" y="3735422"/>
            <a:ext cx="2483471" cy="3884723"/>
          </a:xfrm>
          <a:prstGeom prst="rect">
            <a:avLst/>
          </a:prstGeom>
        </p:spPr>
      </p:pic>
      <p:pic>
        <p:nvPicPr>
          <p:cNvPr id="13" name="Picture 12" descr="A purple and orange blotches&#10;&#10;AI-generated content may be incorrect.">
            <a:extLst>
              <a:ext uri="{FF2B5EF4-FFF2-40B4-BE49-F238E27FC236}">
                <a16:creationId xmlns:a16="http://schemas.microsoft.com/office/drawing/2014/main" id="{F22308AE-7BE5-0B47-C3AE-56B90B7A759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2370074">
            <a:off x="5173823" y="1165612"/>
            <a:ext cx="4849091" cy="629015"/>
          </a:xfrm>
          <a:prstGeom prst="rect">
            <a:avLst/>
          </a:prstGeom>
        </p:spPr>
      </p:pic>
      <p:pic>
        <p:nvPicPr>
          <p:cNvPr id="11" name="Picture 10" descr="A purple and orange blotches&#10;&#10;AI-generated content may be incorrect.">
            <a:extLst>
              <a:ext uri="{FF2B5EF4-FFF2-40B4-BE49-F238E27FC236}">
                <a16:creationId xmlns:a16="http://schemas.microsoft.com/office/drawing/2014/main" id="{7E5FD78F-54CE-2D1F-D9C9-BB5B3A71809E}"/>
              </a:ext>
            </a:extLst>
          </p:cNvPr>
          <p:cNvPicPr>
            <a:picLocks noChangeAspect="1"/>
          </p:cNvPicPr>
          <p:nvPr/>
        </p:nvPicPr>
        <p:blipFill>
          <a:blip r:embed="rId6" cstate="screen">
            <a:extLst>
              <a:ext uri="{28A0092B-C50C-407E-A947-70E740481C1C}">
                <a14:useLocalDpi xmlns:a14="http://schemas.microsoft.com/office/drawing/2010/main"/>
              </a:ext>
            </a:extLst>
          </a:blip>
          <a:srcRect t="-474"/>
          <a:stretch/>
        </p:blipFill>
        <p:spPr>
          <a:xfrm rot="15972630">
            <a:off x="9965031" y="1263027"/>
            <a:ext cx="2689473" cy="326258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2926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6"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8"/>
                                        </p:tgtEl>
                                        <p:attrNameLst>
                                          <p:attrName>ppt_x</p:attrName>
                                        </p:attrNameLst>
                                      </p:cBhvr>
                                      <p:tavLst>
                                        <p:tav tm="0">
                                          <p:val>
                                            <p:strVal val="ppt_x"/>
                                          </p:val>
                                        </p:tav>
                                        <p:tav tm="100000">
                                          <p:val>
                                            <p:strVal val="ppt_x"/>
                                          </p:val>
                                        </p:tav>
                                      </p:tavLst>
                                    </p:anim>
                                    <p:anim calcmode="lin" valueType="num">
                                      <p:cBhvr additive="base">
                                        <p:cTn id="28" dur="500"/>
                                        <p:tgtEl>
                                          <p:spTgt spid="8"/>
                                        </p:tgtEl>
                                        <p:attrNameLst>
                                          <p:attrName>ppt_y</p:attrName>
                                        </p:attrNameLst>
                                      </p:cBhvr>
                                      <p:tavLst>
                                        <p:tav tm="0">
                                          <p:val>
                                            <p:strVal val="ppt_y"/>
                                          </p:val>
                                        </p:tav>
                                        <p:tav tm="100000">
                                          <p:val>
                                            <p:strVal val="1+ppt_h/2"/>
                                          </p:val>
                                        </p:tav>
                                      </p:tavLst>
                                    </p:anim>
                                    <p:set>
                                      <p:cBhvr>
                                        <p:cTn id="29" dur="1" fill="hold">
                                          <p:stCondLst>
                                            <p:cond delay="499"/>
                                          </p:stCondLst>
                                        </p:cTn>
                                        <p:tgtEl>
                                          <p:spTgt spid="8"/>
                                        </p:tgtEl>
                                        <p:attrNameLst>
                                          <p:attrName>style.visibility</p:attrName>
                                        </p:attrNameLst>
                                      </p:cBhvr>
                                      <p:to>
                                        <p:strVal val="hidden"/>
                                      </p:to>
                                    </p:set>
                                  </p:childTnLst>
                                </p:cTn>
                              </p:par>
                              <p:par>
                                <p:cTn id="30" presetID="2" presetClass="exit" presetSubtype="1" fill="hold" nodeType="withEffect">
                                  <p:stCondLst>
                                    <p:cond delay="0"/>
                                  </p:stCondLst>
                                  <p:childTnLst>
                                    <p:anim calcmode="lin" valueType="num">
                                      <p:cBhvr additive="base">
                                        <p:cTn id="31" dur="500"/>
                                        <p:tgtEl>
                                          <p:spTgt spid="13"/>
                                        </p:tgtEl>
                                        <p:attrNameLst>
                                          <p:attrName>ppt_x</p:attrName>
                                        </p:attrNameLst>
                                      </p:cBhvr>
                                      <p:tavLst>
                                        <p:tav tm="0">
                                          <p:val>
                                            <p:strVal val="ppt_x"/>
                                          </p:val>
                                        </p:tav>
                                        <p:tav tm="100000">
                                          <p:val>
                                            <p:strVal val="ppt_x"/>
                                          </p:val>
                                        </p:tav>
                                      </p:tavLst>
                                    </p:anim>
                                    <p:anim calcmode="lin" valueType="num">
                                      <p:cBhvr additive="base">
                                        <p:cTn id="32" dur="500"/>
                                        <p:tgtEl>
                                          <p:spTgt spid="13"/>
                                        </p:tgtEl>
                                        <p:attrNameLst>
                                          <p:attrName>ppt_y</p:attrName>
                                        </p:attrNameLst>
                                      </p:cBhvr>
                                      <p:tavLst>
                                        <p:tav tm="0">
                                          <p:val>
                                            <p:strVal val="ppt_y"/>
                                          </p:val>
                                        </p:tav>
                                        <p:tav tm="100000">
                                          <p:val>
                                            <p:strVal val="0-ppt_h/2"/>
                                          </p:val>
                                        </p:tav>
                                      </p:tavLst>
                                    </p:anim>
                                    <p:set>
                                      <p:cBhvr>
                                        <p:cTn id="33" dur="1" fill="hold">
                                          <p:stCondLst>
                                            <p:cond delay="499"/>
                                          </p:stCondLst>
                                        </p:cTn>
                                        <p:tgtEl>
                                          <p:spTgt spid="13"/>
                                        </p:tgtEl>
                                        <p:attrNameLst>
                                          <p:attrName>style.visibility</p:attrName>
                                        </p:attrNameLst>
                                      </p:cBhvr>
                                      <p:to>
                                        <p:strVal val="hidden"/>
                                      </p:to>
                                    </p:set>
                                  </p:childTnLst>
                                </p:cTn>
                              </p:par>
                              <p:par>
                                <p:cTn id="34" presetID="2" presetClass="exit" presetSubtype="2" fill="hold" nodeType="withEffect">
                                  <p:stCondLst>
                                    <p:cond delay="0"/>
                                  </p:stCondLst>
                                  <p:childTnLst>
                                    <p:anim calcmode="lin" valueType="num">
                                      <p:cBhvr additive="base">
                                        <p:cTn id="35" dur="500"/>
                                        <p:tgtEl>
                                          <p:spTgt spid="11"/>
                                        </p:tgtEl>
                                        <p:attrNameLst>
                                          <p:attrName>ppt_x</p:attrName>
                                        </p:attrNameLst>
                                      </p:cBhvr>
                                      <p:tavLst>
                                        <p:tav tm="0">
                                          <p:val>
                                            <p:strVal val="ppt_x"/>
                                          </p:val>
                                        </p:tav>
                                        <p:tav tm="100000">
                                          <p:val>
                                            <p:strVal val="1+ppt_w/2"/>
                                          </p:val>
                                        </p:tav>
                                      </p:tavLst>
                                    </p:anim>
                                    <p:anim calcmode="lin" valueType="num">
                                      <p:cBhvr additive="base">
                                        <p:cTn id="36" dur="500"/>
                                        <p:tgtEl>
                                          <p:spTgt spid="11"/>
                                        </p:tgtEl>
                                        <p:attrNameLst>
                                          <p:attrName>ppt_y</p:attrName>
                                        </p:attrNameLst>
                                      </p:cBhvr>
                                      <p:tavLst>
                                        <p:tav tm="0">
                                          <p:val>
                                            <p:strVal val="ppt_y"/>
                                          </p:val>
                                        </p:tav>
                                        <p:tav tm="100000">
                                          <p:val>
                                            <p:strVal val="ppt_y"/>
                                          </p:val>
                                        </p:tav>
                                      </p:tavLst>
                                    </p:anim>
                                    <p:set>
                                      <p:cBhvr>
                                        <p:cTn id="37" dur="1" fill="hold">
                                          <p:stCondLst>
                                            <p:cond delay="499"/>
                                          </p:stCondLst>
                                        </p:cTn>
                                        <p:tgtEl>
                                          <p:spTgt spid="11"/>
                                        </p:tgtEl>
                                        <p:attrNameLst>
                                          <p:attrName>style.visibility</p:attrName>
                                        </p:attrNameLst>
                                      </p:cBhvr>
                                      <p:to>
                                        <p:strVal val="hidden"/>
                                      </p:to>
                                    </p:set>
                                  </p:childTnLst>
                                </p:cTn>
                              </p:par>
                              <p:par>
                                <p:cTn id="38" presetID="2" presetClass="exit" presetSubtype="6" fill="hold" nodeType="withEffect">
                                  <p:stCondLst>
                                    <p:cond delay="0"/>
                                  </p:stCondLst>
                                  <p:childTnLst>
                                    <p:anim calcmode="lin" valueType="num">
                                      <p:cBhvr additive="base">
                                        <p:cTn id="39" dur="500"/>
                                        <p:tgtEl>
                                          <p:spTgt spid="14"/>
                                        </p:tgtEl>
                                        <p:attrNameLst>
                                          <p:attrName>ppt_x</p:attrName>
                                        </p:attrNameLst>
                                      </p:cBhvr>
                                      <p:tavLst>
                                        <p:tav tm="0">
                                          <p:val>
                                            <p:strVal val="ppt_x"/>
                                          </p:val>
                                        </p:tav>
                                        <p:tav tm="100000">
                                          <p:val>
                                            <p:strVal val="1+ppt_w/2"/>
                                          </p:val>
                                        </p:tav>
                                      </p:tavLst>
                                    </p:anim>
                                    <p:anim calcmode="lin" valueType="num">
                                      <p:cBhvr additive="base">
                                        <p:cTn id="40" dur="500"/>
                                        <p:tgtEl>
                                          <p:spTgt spid="14"/>
                                        </p:tgtEl>
                                        <p:attrNameLst>
                                          <p:attrName>ppt_y</p:attrName>
                                        </p:attrNameLst>
                                      </p:cBhvr>
                                      <p:tavLst>
                                        <p:tav tm="0">
                                          <p:val>
                                            <p:strVal val="ppt_y"/>
                                          </p:val>
                                        </p:tav>
                                        <p:tav tm="100000">
                                          <p:val>
                                            <p:strVal val="1+ppt_h/2"/>
                                          </p:val>
                                        </p:tav>
                                      </p:tavLst>
                                    </p:anim>
                                    <p:set>
                                      <p:cBhvr>
                                        <p:cTn id="41"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9E0E8F11-0B4C-16CE-6FC0-3E051476544B}"/>
            </a:ext>
          </a:extLst>
        </p:cNvPr>
        <p:cNvGrpSpPr/>
        <p:nvPr/>
      </p:nvGrpSpPr>
      <p:grpSpPr>
        <a:xfrm>
          <a:off x="0" y="0"/>
          <a:ext cx="0" cy="0"/>
          <a:chOff x="0" y="0"/>
          <a:chExt cx="0" cy="0"/>
        </a:xfrm>
      </p:grpSpPr>
      <p:pic>
        <p:nvPicPr>
          <p:cNvPr id="26" name="Picture 25" descr="A blue and red shapes on a black background&#10;&#10;AI-generated content may be incorrect.">
            <a:extLst>
              <a:ext uri="{FF2B5EF4-FFF2-40B4-BE49-F238E27FC236}">
                <a16:creationId xmlns:a16="http://schemas.microsoft.com/office/drawing/2014/main" id="{D4B3D6CC-CCCC-FC58-D113-F33F41C971F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5237088">
            <a:off x="6250847" y="3041371"/>
            <a:ext cx="3640091" cy="2822319"/>
          </a:xfrm>
          <a:prstGeom prst="rect">
            <a:avLst/>
          </a:prstGeom>
        </p:spPr>
      </p:pic>
      <p:pic>
        <p:nvPicPr>
          <p:cNvPr id="14" name="Picture 13" descr="A purple and orange blotches&#10;&#10;AI-generated content may be incorrect.">
            <a:extLst>
              <a:ext uri="{FF2B5EF4-FFF2-40B4-BE49-F238E27FC236}">
                <a16:creationId xmlns:a16="http://schemas.microsoft.com/office/drawing/2014/main" id="{49C3DBED-A36E-D2F8-56D1-57E2BBA9C3D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9843148">
            <a:off x="6459530" y="-109513"/>
            <a:ext cx="3742530" cy="6007664"/>
          </a:xfrm>
          <a:prstGeom prst="rect">
            <a:avLst/>
          </a:prstGeom>
        </p:spPr>
      </p:pic>
      <p:sp>
        <p:nvSpPr>
          <p:cNvPr id="5" name="Segnaposto piè di pagina 4">
            <a:extLst>
              <a:ext uri="{FF2B5EF4-FFF2-40B4-BE49-F238E27FC236}">
                <a16:creationId xmlns:a16="http://schemas.microsoft.com/office/drawing/2014/main" id="{3C159C7A-BADE-1EEA-AA58-DF386B60573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9F737ED8-1879-A443-EF87-54C039606FFB}"/>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A0B5A7A0-2D67-7F57-466F-2C62916BBAC2}"/>
              </a:ext>
            </a:extLst>
          </p:cNvPr>
          <p:cNvSpPr>
            <a:spLocks noGrp="1"/>
          </p:cNvSpPr>
          <p:nvPr>
            <p:ph type="sldNum" sz="quarter" idx="12"/>
          </p:nvPr>
        </p:nvSpPr>
        <p:spPr/>
        <p:txBody>
          <a:bodyPr/>
          <a:lstStyle/>
          <a:p>
            <a:fld id="{3686A617-C4D3-4D9A-8A46-533505A69CB9}" type="slidenum">
              <a:rPr lang="fr-FR" smtClean="0"/>
              <a:pPr/>
              <a:t>14</a:t>
            </a:fld>
            <a:endParaRPr lang="fr-FR"/>
          </a:p>
        </p:txBody>
      </p:sp>
      <p:sp>
        <p:nvSpPr>
          <p:cNvPr id="12" name="Titolo 6">
            <a:extLst>
              <a:ext uri="{FF2B5EF4-FFF2-40B4-BE49-F238E27FC236}">
                <a16:creationId xmlns:a16="http://schemas.microsoft.com/office/drawing/2014/main" id="{DBF9A45C-0783-B047-75F9-5243D803FFF9}"/>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Creating</a:t>
            </a:r>
            <a:r>
              <a:rPr lang="it-IT">
                <a:solidFill>
                  <a:schemeClr val="bg1"/>
                </a:solidFill>
              </a:rPr>
              <a:t> </a:t>
            </a:r>
            <a:r>
              <a:rPr lang="it-IT" err="1">
                <a:solidFill>
                  <a:schemeClr val="bg1"/>
                </a:solidFill>
              </a:rPr>
              <a:t>your</a:t>
            </a:r>
            <a:r>
              <a:rPr lang="it-IT">
                <a:solidFill>
                  <a:schemeClr val="bg1"/>
                </a:solidFill>
              </a:rPr>
              <a:t> collage</a:t>
            </a:r>
          </a:p>
        </p:txBody>
      </p:sp>
      <p:sp>
        <p:nvSpPr>
          <p:cNvPr id="2" name="Content Placeholder 2">
            <a:extLst>
              <a:ext uri="{FF2B5EF4-FFF2-40B4-BE49-F238E27FC236}">
                <a16:creationId xmlns:a16="http://schemas.microsoft.com/office/drawing/2014/main" id="{C5D196D9-3507-58A3-0AE8-32F2435A5390}"/>
              </a:ext>
            </a:extLst>
          </p:cNvPr>
          <p:cNvSpPr txBox="1">
            <a:spLocks/>
          </p:cNvSpPr>
          <p:nvPr/>
        </p:nvSpPr>
        <p:spPr>
          <a:xfrm>
            <a:off x="334962" y="2022736"/>
            <a:ext cx="6017711"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2400" b="0" i="0" u="none" strike="noStrike">
                <a:solidFill>
                  <a:schemeClr val="bg1"/>
                </a:solidFill>
                <a:effectLst/>
                <a:latin typeface="Proxima Nova Rg" panose="02000506030000020004" pitchFamily="2" charset="0"/>
              </a:rPr>
              <a:t>Once you have some shapes cutout, you can place them on your background paper.</a:t>
            </a:r>
            <a:r>
              <a:rPr lang="en-US" sz="2400" b="0" i="0">
                <a:solidFill>
                  <a:schemeClr val="bg1"/>
                </a:solidFill>
                <a:effectLst/>
                <a:latin typeface="Proxima Nova Rg" panose="02000506030000020004" pitchFamily="2" charset="0"/>
              </a:rPr>
              <a:t>​</a:t>
            </a:r>
          </a:p>
          <a:p>
            <a:pPr marL="0" indent="0" fontAlgn="base">
              <a:lnSpc>
                <a:spcPct val="100000"/>
              </a:lnSpc>
              <a:buNone/>
            </a:pPr>
            <a:r>
              <a:rPr lang="en-GB" sz="2400" b="0" i="0">
                <a:solidFill>
                  <a:schemeClr val="bg1"/>
                </a:solidFill>
                <a:effectLst/>
                <a:latin typeface="Proxima Nova Rg" panose="02000506030000020004" pitchFamily="2" charset="0"/>
              </a:rPr>
              <a:t>​</a:t>
            </a:r>
          </a:p>
          <a:p>
            <a:pPr marL="0" indent="0" fontAlgn="base">
              <a:lnSpc>
                <a:spcPct val="100000"/>
              </a:lnSpc>
              <a:buNone/>
            </a:pPr>
            <a:r>
              <a:rPr lang="en-GB" sz="2400" b="0" i="0" u="none" strike="noStrike">
                <a:solidFill>
                  <a:schemeClr val="bg1"/>
                </a:solidFill>
                <a:effectLst/>
                <a:latin typeface="Proxima Nova Rg" panose="02000506030000020004" pitchFamily="2" charset="0"/>
              </a:rPr>
              <a:t>Don't stick them down until you are sure you are happy about where they all go!</a:t>
            </a:r>
            <a:r>
              <a:rPr lang="en-US" sz="2400" b="0" i="0">
                <a:solidFill>
                  <a:schemeClr val="bg1"/>
                </a:solidFill>
                <a:effectLst/>
                <a:latin typeface="Proxima Nova Rg" panose="02000506030000020004" pitchFamily="2" charset="0"/>
              </a:rPr>
              <a:t>​</a:t>
            </a:r>
          </a:p>
          <a:p>
            <a:pPr marL="0" indent="0" fontAlgn="base">
              <a:lnSpc>
                <a:spcPct val="100000"/>
              </a:lnSpc>
              <a:buNone/>
            </a:pPr>
            <a:r>
              <a:rPr lang="en-GB" sz="2400" b="0" i="0">
                <a:solidFill>
                  <a:schemeClr val="bg1"/>
                </a:solidFill>
                <a:effectLst/>
                <a:latin typeface="Proxima Nova Rg" panose="02000506030000020004" pitchFamily="2" charset="0"/>
              </a:rPr>
              <a:t>​</a:t>
            </a:r>
          </a:p>
          <a:p>
            <a:pPr marL="0" indent="0" algn="l" rtl="0" fontAlgn="base">
              <a:lnSpc>
                <a:spcPct val="100000"/>
              </a:lnSpc>
              <a:buNone/>
            </a:pPr>
            <a:r>
              <a:rPr lang="en-GB" sz="2400" b="0" i="0" u="none" strike="noStrike">
                <a:solidFill>
                  <a:schemeClr val="bg1"/>
                </a:solidFill>
                <a:effectLst/>
                <a:latin typeface="Proxima Nova Rg" panose="02000506030000020004" pitchFamily="2" charset="0"/>
              </a:rPr>
              <a:t>Will they touch, overlap or be placed on top of each other?</a:t>
            </a:r>
            <a:endParaRPr lang="en-US" sz="2400" b="0" i="0">
              <a:solidFill>
                <a:schemeClr val="bg1"/>
              </a:solidFill>
              <a:effectLst/>
              <a:latin typeface="Proxima Nova Rg" panose="02000506030000020004" pitchFamily="2" charset="0"/>
            </a:endParaRPr>
          </a:p>
        </p:txBody>
      </p:sp>
      <p:sp>
        <p:nvSpPr>
          <p:cNvPr id="4" name="TextBox 3">
            <a:extLst>
              <a:ext uri="{FF2B5EF4-FFF2-40B4-BE49-F238E27FC236}">
                <a16:creationId xmlns:a16="http://schemas.microsoft.com/office/drawing/2014/main" id="{3205802D-5A45-DCCD-7B61-DB9CBA222E91}"/>
              </a:ext>
            </a:extLst>
          </p:cNvPr>
          <p:cNvSpPr txBox="1"/>
          <p:nvPr/>
        </p:nvSpPr>
        <p:spPr>
          <a:xfrm>
            <a:off x="3128211" y="-489466"/>
            <a:ext cx="6256420" cy="369332"/>
          </a:xfrm>
          <a:prstGeom prst="rect">
            <a:avLst/>
          </a:prstGeom>
          <a:noFill/>
        </p:spPr>
        <p:txBody>
          <a:bodyPr wrap="square">
            <a:spAutoFit/>
          </a:bodyPr>
          <a:lstStyle/>
          <a:p>
            <a:r>
              <a:rPr lang="en-GB">
                <a:solidFill>
                  <a:srgbClr val="000000"/>
                </a:solidFill>
                <a:effectLst/>
                <a:latin typeface="Proxima Nova Rg" panose="02000506030000020004" pitchFamily="2" charset="0"/>
              </a:rPr>
              <a:t> </a:t>
            </a:r>
            <a:endParaRPr lang="en-US"/>
          </a:p>
        </p:txBody>
      </p:sp>
      <p:pic>
        <p:nvPicPr>
          <p:cNvPr id="9" name="Picture 8" descr="A yellow and blue shapes on a black background&#10;&#10;AI-generated content may be incorrect.">
            <a:extLst>
              <a:ext uri="{FF2B5EF4-FFF2-40B4-BE49-F238E27FC236}">
                <a16:creationId xmlns:a16="http://schemas.microsoft.com/office/drawing/2014/main" id="{A82189F1-5A14-2662-86AA-21F2E094251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57702" y="1175934"/>
            <a:ext cx="1788232" cy="1663959"/>
          </a:xfrm>
          <a:prstGeom prst="rect">
            <a:avLst/>
          </a:prstGeom>
          <a:effectLst>
            <a:outerShdw blurRad="63500" sx="105000" sy="105000" algn="ctr" rotWithShape="0">
              <a:prstClr val="black">
                <a:alpha val="15183"/>
              </a:prstClr>
            </a:outerShdw>
          </a:effectLst>
        </p:spPr>
      </p:pic>
      <p:pic>
        <p:nvPicPr>
          <p:cNvPr id="15" name="Picture 14" descr="A yellow and blue shapes on a black background&#10;&#10;AI-generated content may be incorrect.">
            <a:extLst>
              <a:ext uri="{FF2B5EF4-FFF2-40B4-BE49-F238E27FC236}">
                <a16:creationId xmlns:a16="http://schemas.microsoft.com/office/drawing/2014/main" id="{6FC466EE-02E3-A615-25E2-1B25F83A9DC1}"/>
              </a:ext>
            </a:extLst>
          </p:cNvPr>
          <p:cNvPicPr>
            <a:picLocks noChangeAspect="1"/>
          </p:cNvPicPr>
          <p:nvPr/>
        </p:nvPicPr>
        <p:blipFill>
          <a:blip r:embed="rId6" cstate="screen">
            <a:extLst>
              <a:ext uri="{28A0092B-C50C-407E-A947-70E740481C1C}">
                <a14:useLocalDpi xmlns:a14="http://schemas.microsoft.com/office/drawing/2010/main"/>
              </a:ext>
            </a:extLst>
          </a:blip>
          <a:srcRect l="-1038" t="-1763"/>
          <a:stretch/>
        </p:blipFill>
        <p:spPr>
          <a:xfrm rot="16652937">
            <a:off x="8510289" y="2478992"/>
            <a:ext cx="4163536" cy="3850815"/>
          </a:xfrm>
          <a:prstGeom prst="rect">
            <a:avLst/>
          </a:prstGeom>
        </p:spPr>
      </p:pic>
      <p:pic>
        <p:nvPicPr>
          <p:cNvPr id="16" name="Picture 15" descr="A yellow and blue shapes on a black background&#10;&#10;AI-generated content may be incorrect.">
            <a:extLst>
              <a:ext uri="{FF2B5EF4-FFF2-40B4-BE49-F238E27FC236}">
                <a16:creationId xmlns:a16="http://schemas.microsoft.com/office/drawing/2014/main" id="{D62BCCC7-CBDB-81ED-7F6E-48A8105F6D2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145277" y="4447271"/>
            <a:ext cx="2460808" cy="2289794"/>
          </a:xfrm>
          <a:prstGeom prst="rect">
            <a:avLst/>
          </a:prstGeom>
          <a:effectLst>
            <a:outerShdw blurRad="63500" sx="105000" sy="105000" algn="ctr" rotWithShape="0">
              <a:prstClr val="black">
                <a:alpha val="15000"/>
              </a:prstClr>
            </a:outerShdw>
          </a:effectLst>
        </p:spPr>
      </p:pic>
      <p:pic>
        <p:nvPicPr>
          <p:cNvPr id="20" name="Picture 19" descr="A purple and orange blotches&#10;&#10;AI-generated content may be incorrect.">
            <a:extLst>
              <a:ext uri="{FF2B5EF4-FFF2-40B4-BE49-F238E27FC236}">
                <a16:creationId xmlns:a16="http://schemas.microsoft.com/office/drawing/2014/main" id="{BD20C363-DA7A-544D-A5E2-0A6331122261}"/>
              </a:ext>
            </a:extLst>
          </p:cNvPr>
          <p:cNvPicPr>
            <a:picLocks noChangeAspect="1"/>
          </p:cNvPicPr>
          <p:nvPr/>
        </p:nvPicPr>
        <p:blipFill>
          <a:blip r:embed="rId8" cstate="screen">
            <a:extLst>
              <a:ext uri="{28A0092B-C50C-407E-A947-70E740481C1C}">
                <a14:useLocalDpi xmlns:a14="http://schemas.microsoft.com/office/drawing/2010/main"/>
              </a:ext>
            </a:extLst>
          </a:blip>
          <a:srcRect t="-474"/>
          <a:stretch/>
        </p:blipFill>
        <p:spPr>
          <a:xfrm rot="11329660">
            <a:off x="6943589" y="3455358"/>
            <a:ext cx="2689473" cy="3262586"/>
          </a:xfrm>
          <a:prstGeom prst="rect">
            <a:avLst/>
          </a:prstGeom>
          <a:effectLst>
            <a:outerShdw blurRad="63500" sx="103182" sy="103182" algn="ctr" rotWithShape="0">
              <a:prstClr val="black">
                <a:alpha val="27000"/>
              </a:prstClr>
            </a:outerShdw>
          </a:effectLst>
        </p:spPr>
      </p:pic>
      <p:pic>
        <p:nvPicPr>
          <p:cNvPr id="24" name="Picture 23" descr="A purple and blue blotches&#10;&#10;AI-generated content may be incorrect.">
            <a:extLst>
              <a:ext uri="{FF2B5EF4-FFF2-40B4-BE49-F238E27FC236}">
                <a16:creationId xmlns:a16="http://schemas.microsoft.com/office/drawing/2014/main" id="{BDEE0893-8301-0659-1A66-5971038C88D8}"/>
              </a:ext>
            </a:extLst>
          </p:cNvPr>
          <p:cNvPicPr>
            <a:picLocks noChangeAspect="1"/>
          </p:cNvPicPr>
          <p:nvPr/>
        </p:nvPicPr>
        <p:blipFill>
          <a:blip r:embed="rId9" cstate="screen">
            <a:extLst>
              <a:ext uri="{28A0092B-C50C-407E-A947-70E740481C1C}">
                <a14:useLocalDpi xmlns:a14="http://schemas.microsoft.com/office/drawing/2010/main"/>
              </a:ext>
            </a:extLst>
          </a:blip>
          <a:srcRect t="-3"/>
          <a:stretch/>
        </p:blipFill>
        <p:spPr>
          <a:xfrm rot="15850005">
            <a:off x="9949401" y="1678320"/>
            <a:ext cx="2708676" cy="2925522"/>
          </a:xfrm>
          <a:prstGeom prst="rect">
            <a:avLst/>
          </a:prstGeom>
          <a:effectLst>
            <a:outerShdw blurRad="63500" sx="105000" sy="105000" algn="ctr" rotWithShape="0">
              <a:prstClr val="black">
                <a:alpha val="15000"/>
              </a:prstClr>
            </a:outerShdw>
          </a:effectLst>
        </p:spPr>
      </p:pic>
    </p:spTree>
    <p:extLst>
      <p:ext uri="{BB962C8B-B14F-4D97-AF65-F5344CB8AC3E}">
        <p14:creationId xmlns:p14="http://schemas.microsoft.com/office/powerpoint/2010/main" val="3556670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Scale>
                                      <p:cBhvr>
                                        <p:cTn id="1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4"/>
                                        </p:tgtEl>
                                        <p:attrNameLst>
                                          <p:attrName>ppt_x</p:attrName>
                                          <p:attrName>ppt_y</p:attrName>
                                        </p:attrNameLst>
                                      </p:cBhvr>
                                    </p:animMotion>
                                    <p:animEffect transition="in" filter="fade">
                                      <p:cBhvr>
                                        <p:cTn id="15" dur="1000"/>
                                        <p:tgtEl>
                                          <p:spTgt spid="14"/>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Scale>
                                      <p:cBhvr>
                                        <p:cTn id="1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6"/>
                                        </p:tgtEl>
                                        <p:attrNameLst>
                                          <p:attrName>ppt_x</p:attrName>
                                          <p:attrName>ppt_y</p:attrName>
                                        </p:attrNameLst>
                                      </p:cBhvr>
                                    </p:animMotion>
                                    <p:animEffect transition="in" filter="fade">
                                      <p:cBhvr>
                                        <p:cTn id="21" dur="1000"/>
                                        <p:tgtEl>
                                          <p:spTgt spid="26"/>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Scale>
                                      <p:cBhvr>
                                        <p:cTn id="2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0"/>
                                        </p:tgtEl>
                                        <p:attrNameLst>
                                          <p:attrName>ppt_x</p:attrName>
                                          <p:attrName>ppt_y</p:attrName>
                                        </p:attrNameLst>
                                      </p:cBhvr>
                                    </p:animMotion>
                                    <p:animEffect transition="in" filter="fade">
                                      <p:cBhvr>
                                        <p:cTn id="27" dur="1000"/>
                                        <p:tgtEl>
                                          <p:spTgt spid="20"/>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Scale>
                                      <p:cBhvr>
                                        <p:cTn id="31"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5"/>
                                        </p:tgtEl>
                                        <p:attrNameLst>
                                          <p:attrName>ppt_x</p:attrName>
                                          <p:attrName>ppt_y</p:attrName>
                                        </p:attrNameLst>
                                      </p:cBhvr>
                                    </p:animMotion>
                                    <p:animEffect transition="in" filter="fade">
                                      <p:cBhvr>
                                        <p:cTn id="33" dur="1000"/>
                                        <p:tgtEl>
                                          <p:spTgt spid="15"/>
                                        </p:tgtEl>
                                      </p:cBhvr>
                                    </p:animEffect>
                                  </p:childTnLst>
                                </p:cTn>
                              </p:par>
                            </p:childTnLst>
                          </p:cTn>
                        </p:par>
                        <p:par>
                          <p:cTn id="34" fill="hold">
                            <p:stCondLst>
                              <p:cond delay="5000"/>
                            </p:stCondLst>
                            <p:childTnLst>
                              <p:par>
                                <p:cTn id="35" presetID="52"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Scale>
                                      <p:cBhvr>
                                        <p:cTn id="3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6"/>
                                        </p:tgtEl>
                                        <p:attrNameLst>
                                          <p:attrName>ppt_x</p:attrName>
                                          <p:attrName>ppt_y</p:attrName>
                                        </p:attrNameLst>
                                      </p:cBhvr>
                                    </p:animMotion>
                                    <p:animEffect transition="in" filter="fade">
                                      <p:cBhvr>
                                        <p:cTn id="39" dur="1000"/>
                                        <p:tgtEl>
                                          <p:spTgt spid="16"/>
                                        </p:tgtEl>
                                      </p:cBhvr>
                                    </p:animEffect>
                                  </p:childTnLst>
                                </p:cTn>
                              </p:par>
                            </p:childTnLst>
                          </p:cTn>
                        </p:par>
                        <p:par>
                          <p:cTn id="40" fill="hold">
                            <p:stCondLst>
                              <p:cond delay="6000"/>
                            </p:stCondLst>
                            <p:childTnLst>
                              <p:par>
                                <p:cTn id="41" presetID="52" presetClass="entr" presetSubtype="0"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Scale>
                                      <p:cBhvr>
                                        <p:cTn id="4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24"/>
                                        </p:tgtEl>
                                        <p:attrNameLst>
                                          <p:attrName>ppt_x</p:attrName>
                                          <p:attrName>ppt_y</p:attrName>
                                        </p:attrNameLst>
                                      </p:cBhvr>
                                    </p:animMotion>
                                    <p:animEffect transition="in" filter="fade">
                                      <p:cBhvr>
                                        <p:cTn id="4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5FD30-A0CE-30BC-3300-EFCE65C191C6}"/>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F1C8D545-A9B6-0DA8-B3AE-21815D17E13B}"/>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AC49EE18-0374-1A0F-2908-9E3C64359161}"/>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1F6A1B32-F943-F6DD-81A3-C3F8CD7AC950}"/>
              </a:ext>
            </a:extLst>
          </p:cNvPr>
          <p:cNvSpPr>
            <a:spLocks noGrp="1"/>
          </p:cNvSpPr>
          <p:nvPr>
            <p:ph type="sldNum" sz="quarter" idx="12"/>
          </p:nvPr>
        </p:nvSpPr>
        <p:spPr/>
        <p:txBody>
          <a:bodyPr/>
          <a:lstStyle/>
          <a:p>
            <a:fld id="{3686A617-C4D3-4D9A-8A46-533505A69CB9}" type="slidenum">
              <a:rPr lang="fr-FR" smtClean="0"/>
              <a:pPr/>
              <a:t>15</a:t>
            </a:fld>
            <a:endParaRPr lang="fr-FR"/>
          </a:p>
        </p:txBody>
      </p:sp>
      <p:pic>
        <p:nvPicPr>
          <p:cNvPr id="7" name="Picture 6" descr="A collage of different designs&#10;&#10;AI-generated content may be incorrect.">
            <a:extLst>
              <a:ext uri="{FF2B5EF4-FFF2-40B4-BE49-F238E27FC236}">
                <a16:creationId xmlns:a16="http://schemas.microsoft.com/office/drawing/2014/main" id="{BCE22A56-DE8D-C5D2-06D9-9DC76A0A36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98939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088AE-6B41-FEB6-ACBC-504DAD12E561}"/>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39A08394-285E-DBB0-5A44-685614203CBD}"/>
              </a:ext>
            </a:extLst>
          </p:cNvPr>
          <p:cNvSpPr>
            <a:spLocks noGrp="1"/>
          </p:cNvSpPr>
          <p:nvPr>
            <p:ph type="title"/>
          </p:nvPr>
        </p:nvSpPr>
        <p:spPr>
          <a:xfrm>
            <a:off x="358157" y="764109"/>
            <a:ext cx="7037254" cy="936104"/>
          </a:xfrm>
        </p:spPr>
        <p:txBody>
          <a:bodyPr>
            <a:normAutofit/>
          </a:bodyPr>
          <a:lstStyle/>
          <a:p>
            <a:r>
              <a:rPr lang="it-IT"/>
              <a:t>Paper – a </a:t>
            </a:r>
            <a:r>
              <a:rPr lang="it-IT" err="1"/>
              <a:t>reminder</a:t>
            </a:r>
            <a:r>
              <a:rPr lang="it-IT"/>
              <a:t> of </a:t>
            </a:r>
            <a:r>
              <a:rPr lang="it-IT" err="1"/>
              <a:t>facts</a:t>
            </a:r>
            <a:r>
              <a:rPr lang="it-IT"/>
              <a:t>!</a:t>
            </a:r>
          </a:p>
        </p:txBody>
      </p:sp>
      <p:sp>
        <p:nvSpPr>
          <p:cNvPr id="4" name="Segnaposto piè di pagina 3">
            <a:extLst>
              <a:ext uri="{FF2B5EF4-FFF2-40B4-BE49-F238E27FC236}">
                <a16:creationId xmlns:a16="http://schemas.microsoft.com/office/drawing/2014/main" id="{1136A325-8895-B6B6-4808-EE11230F55C0}"/>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8444C16-3400-0EF4-4DEC-10F9F4B9123B}"/>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70163450-8C7C-1800-5CBD-EB55864B7026}"/>
              </a:ext>
            </a:extLst>
          </p:cNvPr>
          <p:cNvSpPr>
            <a:spLocks noGrp="1"/>
          </p:cNvSpPr>
          <p:nvPr>
            <p:ph type="sldNum" sz="quarter" idx="12"/>
          </p:nvPr>
        </p:nvSpPr>
        <p:spPr/>
        <p:txBody>
          <a:bodyPr/>
          <a:lstStyle/>
          <a:p>
            <a:fld id="{3686A617-C4D3-4D9A-8A46-533505A69CB9}" type="slidenum">
              <a:rPr lang="fr-FR" smtClean="0"/>
              <a:pPr/>
              <a:t>16</a:t>
            </a:fld>
            <a:endParaRPr lang="fr-FR"/>
          </a:p>
        </p:txBody>
      </p:sp>
      <p:grpSp>
        <p:nvGrpSpPr>
          <p:cNvPr id="44" name="Group 43">
            <a:extLst>
              <a:ext uri="{FF2B5EF4-FFF2-40B4-BE49-F238E27FC236}">
                <a16:creationId xmlns:a16="http://schemas.microsoft.com/office/drawing/2014/main" id="{000F2866-DF12-AE6E-9C3C-A4D69A490C52}"/>
              </a:ext>
            </a:extLst>
          </p:cNvPr>
          <p:cNvGrpSpPr/>
          <p:nvPr/>
        </p:nvGrpSpPr>
        <p:grpSpPr>
          <a:xfrm>
            <a:off x="323495" y="1659455"/>
            <a:ext cx="11200545" cy="1769545"/>
            <a:chOff x="323495" y="1659455"/>
            <a:chExt cx="11200545" cy="1769545"/>
          </a:xfrm>
        </p:grpSpPr>
        <p:grpSp>
          <p:nvGrpSpPr>
            <p:cNvPr id="3" name="Group 2">
              <a:extLst>
                <a:ext uri="{FF2B5EF4-FFF2-40B4-BE49-F238E27FC236}">
                  <a16:creationId xmlns:a16="http://schemas.microsoft.com/office/drawing/2014/main" id="{B794C321-E4FF-3A10-1D9F-37E8003D6A76}"/>
                </a:ext>
              </a:extLst>
            </p:cNvPr>
            <p:cNvGrpSpPr/>
            <p:nvPr/>
          </p:nvGrpSpPr>
          <p:grpSpPr>
            <a:xfrm>
              <a:off x="323495" y="1659455"/>
              <a:ext cx="11200545" cy="1769545"/>
              <a:chOff x="340181" y="-1707608"/>
              <a:chExt cx="11200545" cy="1769545"/>
            </a:xfrm>
          </p:grpSpPr>
          <p:grpSp>
            <p:nvGrpSpPr>
              <p:cNvPr id="8" name="Group 7">
                <a:extLst>
                  <a:ext uri="{FF2B5EF4-FFF2-40B4-BE49-F238E27FC236}">
                    <a16:creationId xmlns:a16="http://schemas.microsoft.com/office/drawing/2014/main" id="{7182B571-470C-E0BE-3035-3AC68B85C65B}"/>
                  </a:ext>
                </a:extLst>
              </p:cNvPr>
              <p:cNvGrpSpPr/>
              <p:nvPr/>
            </p:nvGrpSpPr>
            <p:grpSpPr>
              <a:xfrm>
                <a:off x="340181" y="-1707608"/>
                <a:ext cx="11200545" cy="1769545"/>
                <a:chOff x="334959" y="1700808"/>
                <a:chExt cx="11200545" cy="1769545"/>
              </a:xfrm>
              <a:solidFill>
                <a:srgbClr val="FF9E1B"/>
              </a:solidFill>
            </p:grpSpPr>
            <p:sp>
              <p:nvSpPr>
                <p:cNvPr id="10" name="Snip and Round Single Corner of Rectangle 9">
                  <a:extLst>
                    <a:ext uri="{FF2B5EF4-FFF2-40B4-BE49-F238E27FC236}">
                      <a16:creationId xmlns:a16="http://schemas.microsoft.com/office/drawing/2014/main" id="{47DB6DF7-D535-F15D-74CF-6359221FA9A7}"/>
                    </a:ext>
                  </a:extLst>
                </p:cNvPr>
                <p:cNvSpPr/>
                <p:nvPr/>
              </p:nvSpPr>
              <p:spPr>
                <a:xfrm flipH="1">
                  <a:off x="334959" y="1700808"/>
                  <a:ext cx="11200545" cy="1769545"/>
                </a:xfrm>
                <a:prstGeom prst="snipRoundRect">
                  <a:avLst>
                    <a:gd name="adj1" fmla="val 0"/>
                    <a:gd name="adj2" fmla="val 16667"/>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FFADC3F5-B63B-24A2-0FD9-CDCEAFF050AB}"/>
                    </a:ext>
                  </a:extLst>
                </p:cNvPr>
                <p:cNvSpPr/>
                <p:nvPr/>
              </p:nvSpPr>
              <p:spPr>
                <a:xfrm rot="16200000">
                  <a:off x="334385" y="1701382"/>
                  <a:ext cx="297875" cy="296728"/>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itolo 6">
                <a:extLst>
                  <a:ext uri="{FF2B5EF4-FFF2-40B4-BE49-F238E27FC236}">
                    <a16:creationId xmlns:a16="http://schemas.microsoft.com/office/drawing/2014/main" id="{CDD6F63F-7869-8748-1A49-9D5AA02CB3D9}"/>
                  </a:ext>
                </a:extLst>
              </p:cNvPr>
              <p:cNvSpPr txBox="1">
                <a:spLocks/>
              </p:cNvSpPr>
              <p:nvPr/>
            </p:nvSpPr>
            <p:spPr>
              <a:xfrm>
                <a:off x="4503474" y="-1258077"/>
                <a:ext cx="6357675" cy="85479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600" b="0">
                    <a:solidFill>
                      <a:schemeClr val="bg1"/>
                    </a:solidFill>
                    <a:ea typeface="+mn-lt"/>
                    <a:cs typeface="+mn-lt"/>
                  </a:rPr>
                  <a:t>Paper is made of wood fibres, which are turned into pulp.</a:t>
                </a:r>
                <a:endParaRPr lang="en-US" sz="2600" b="0">
                  <a:solidFill>
                    <a:schemeClr val="bg1"/>
                  </a:solidFill>
                </a:endParaRPr>
              </a:p>
            </p:txBody>
          </p:sp>
        </p:grpSp>
        <p:pic>
          <p:nvPicPr>
            <p:cNvPr id="43" name="Picture 42" descr="A close-up of a plywood surface&#10;&#10;AI-generated content may be incorrect.">
              <a:extLst>
                <a:ext uri="{FF2B5EF4-FFF2-40B4-BE49-F238E27FC236}">
                  <a16:creationId xmlns:a16="http://schemas.microsoft.com/office/drawing/2014/main" id="{B2D44755-6C92-0046-D64F-002ED42C44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67960" y="1959195"/>
              <a:ext cx="3579445" cy="1227037"/>
            </a:xfrm>
            <a:prstGeom prst="rect">
              <a:avLst/>
            </a:prstGeom>
          </p:spPr>
        </p:pic>
      </p:grpSp>
      <p:grpSp>
        <p:nvGrpSpPr>
          <p:cNvPr id="47" name="Group 46">
            <a:extLst>
              <a:ext uri="{FF2B5EF4-FFF2-40B4-BE49-F238E27FC236}">
                <a16:creationId xmlns:a16="http://schemas.microsoft.com/office/drawing/2014/main" id="{2530B3B9-215C-0879-B99D-5F3090E0B87A}"/>
              </a:ext>
            </a:extLst>
          </p:cNvPr>
          <p:cNvGrpSpPr/>
          <p:nvPr/>
        </p:nvGrpSpPr>
        <p:grpSpPr>
          <a:xfrm>
            <a:off x="323494" y="2083803"/>
            <a:ext cx="11200545" cy="1769545"/>
            <a:chOff x="323494" y="1960233"/>
            <a:chExt cx="11200545" cy="1769545"/>
          </a:xfrm>
        </p:grpSpPr>
        <p:grpSp>
          <p:nvGrpSpPr>
            <p:cNvPr id="12" name="Group 11">
              <a:extLst>
                <a:ext uri="{FF2B5EF4-FFF2-40B4-BE49-F238E27FC236}">
                  <a16:creationId xmlns:a16="http://schemas.microsoft.com/office/drawing/2014/main" id="{687A4ACD-4CF4-DA48-F9AC-A60322B02DF7}"/>
                </a:ext>
              </a:extLst>
            </p:cNvPr>
            <p:cNvGrpSpPr/>
            <p:nvPr/>
          </p:nvGrpSpPr>
          <p:grpSpPr>
            <a:xfrm>
              <a:off x="323494" y="1960233"/>
              <a:ext cx="11200545" cy="1769545"/>
              <a:chOff x="340181" y="-1707608"/>
              <a:chExt cx="11200545" cy="1769545"/>
            </a:xfrm>
          </p:grpSpPr>
          <p:grpSp>
            <p:nvGrpSpPr>
              <p:cNvPr id="13" name="Group 12">
                <a:extLst>
                  <a:ext uri="{FF2B5EF4-FFF2-40B4-BE49-F238E27FC236}">
                    <a16:creationId xmlns:a16="http://schemas.microsoft.com/office/drawing/2014/main" id="{BDF96A46-B6E5-3735-CE40-B2EC2FF730DA}"/>
                  </a:ext>
                </a:extLst>
              </p:cNvPr>
              <p:cNvGrpSpPr/>
              <p:nvPr/>
            </p:nvGrpSpPr>
            <p:grpSpPr>
              <a:xfrm>
                <a:off x="340181" y="-1707608"/>
                <a:ext cx="11200545" cy="1769545"/>
                <a:chOff x="334959" y="1700808"/>
                <a:chExt cx="11200545" cy="1769545"/>
              </a:xfrm>
              <a:solidFill>
                <a:srgbClr val="FF9E1B"/>
              </a:solidFill>
            </p:grpSpPr>
            <p:sp>
              <p:nvSpPr>
                <p:cNvPr id="20" name="Snip and Round Single Corner of Rectangle 19">
                  <a:extLst>
                    <a:ext uri="{FF2B5EF4-FFF2-40B4-BE49-F238E27FC236}">
                      <a16:creationId xmlns:a16="http://schemas.microsoft.com/office/drawing/2014/main" id="{43F8F9A8-DE08-63A5-F34C-9A9879F8B057}"/>
                    </a:ext>
                  </a:extLst>
                </p:cNvPr>
                <p:cNvSpPr/>
                <p:nvPr/>
              </p:nvSpPr>
              <p:spPr>
                <a:xfrm flipH="1">
                  <a:off x="334959" y="1700808"/>
                  <a:ext cx="11200545" cy="1769545"/>
                </a:xfrm>
                <a:prstGeom prst="snipRoundRect">
                  <a:avLst>
                    <a:gd name="adj1" fmla="val 0"/>
                    <a:gd name="adj2" fmla="val 16667"/>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Triangle 20">
                  <a:extLst>
                    <a:ext uri="{FF2B5EF4-FFF2-40B4-BE49-F238E27FC236}">
                      <a16:creationId xmlns:a16="http://schemas.microsoft.com/office/drawing/2014/main" id="{7F8B0172-DE76-75DF-9E95-1A57762C8562}"/>
                    </a:ext>
                  </a:extLst>
                </p:cNvPr>
                <p:cNvSpPr/>
                <p:nvPr/>
              </p:nvSpPr>
              <p:spPr>
                <a:xfrm rot="16200000">
                  <a:off x="334385" y="1701382"/>
                  <a:ext cx="297875" cy="296728"/>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itolo 6">
                <a:extLst>
                  <a:ext uri="{FF2B5EF4-FFF2-40B4-BE49-F238E27FC236}">
                    <a16:creationId xmlns:a16="http://schemas.microsoft.com/office/drawing/2014/main" id="{A95BBDFF-E43D-73EB-B1E5-A16374F35077}"/>
                  </a:ext>
                </a:extLst>
              </p:cNvPr>
              <p:cNvSpPr txBox="1">
                <a:spLocks/>
              </p:cNvSpPr>
              <p:nvPr/>
            </p:nvSpPr>
            <p:spPr>
              <a:xfrm>
                <a:off x="4503474" y="-1012189"/>
                <a:ext cx="6357675" cy="48657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i="0" u="none" strike="noStrike">
                    <a:solidFill>
                      <a:schemeClr val="bg1"/>
                    </a:solidFill>
                    <a:effectLst/>
                    <a:latin typeface="Proxima Nova Rg" panose="02000506030000020004" pitchFamily="2" charset="0"/>
                  </a:rPr>
                  <a:t>There are many different types of paper.</a:t>
                </a:r>
                <a:r>
                  <a:rPr lang="en-US" sz="2400" b="0" i="0">
                    <a:solidFill>
                      <a:schemeClr val="bg1"/>
                    </a:solidFill>
                    <a:effectLst/>
                    <a:latin typeface="Proxima Nova Rg" panose="02000506030000020004" pitchFamily="2" charset="0"/>
                  </a:rPr>
                  <a:t>​</a:t>
                </a:r>
              </a:p>
            </p:txBody>
          </p:sp>
        </p:grpSp>
        <p:pic>
          <p:nvPicPr>
            <p:cNvPr id="45" name="Picture 44">
              <a:extLst>
                <a:ext uri="{FF2B5EF4-FFF2-40B4-BE49-F238E27FC236}">
                  <a16:creationId xmlns:a16="http://schemas.microsoft.com/office/drawing/2014/main" id="{95476B2E-053A-07CF-A3CE-3887F971B5D1}"/>
                </a:ext>
              </a:extLst>
            </p:cNvPr>
            <p:cNvPicPr>
              <a:picLocks noChangeAspect="1"/>
            </p:cNvPicPr>
            <p:nvPr/>
          </p:nvPicPr>
          <p:blipFill>
            <a:blip r:embed="rId4" cstate="screen">
              <a:extLst>
                <a:ext uri="{28A0092B-C50C-407E-A947-70E740481C1C}">
                  <a14:useLocalDpi xmlns:a14="http://schemas.microsoft.com/office/drawing/2010/main"/>
                </a:ext>
              </a:extLst>
            </a:blip>
            <a:srcRect r="-754"/>
            <a:stretch/>
          </p:blipFill>
          <p:spPr>
            <a:xfrm>
              <a:off x="620222" y="2291166"/>
              <a:ext cx="3579445" cy="1227037"/>
            </a:xfrm>
            <a:prstGeom prst="rect">
              <a:avLst/>
            </a:prstGeom>
          </p:spPr>
        </p:pic>
      </p:grpSp>
      <p:grpSp>
        <p:nvGrpSpPr>
          <p:cNvPr id="49" name="Group 48">
            <a:extLst>
              <a:ext uri="{FF2B5EF4-FFF2-40B4-BE49-F238E27FC236}">
                <a16:creationId xmlns:a16="http://schemas.microsoft.com/office/drawing/2014/main" id="{54D9559C-6DC5-A4FA-FD1E-EDD7A5D415E7}"/>
              </a:ext>
            </a:extLst>
          </p:cNvPr>
          <p:cNvGrpSpPr/>
          <p:nvPr/>
        </p:nvGrpSpPr>
        <p:grpSpPr>
          <a:xfrm>
            <a:off x="323494" y="2523845"/>
            <a:ext cx="11200545" cy="1769545"/>
            <a:chOff x="323494" y="2276705"/>
            <a:chExt cx="11200545" cy="1769545"/>
          </a:xfrm>
        </p:grpSpPr>
        <p:grpSp>
          <p:nvGrpSpPr>
            <p:cNvPr id="22" name="Group 21">
              <a:extLst>
                <a:ext uri="{FF2B5EF4-FFF2-40B4-BE49-F238E27FC236}">
                  <a16:creationId xmlns:a16="http://schemas.microsoft.com/office/drawing/2014/main" id="{8357C4C0-3754-7044-51B5-3A4405E46E98}"/>
                </a:ext>
              </a:extLst>
            </p:cNvPr>
            <p:cNvGrpSpPr/>
            <p:nvPr/>
          </p:nvGrpSpPr>
          <p:grpSpPr>
            <a:xfrm>
              <a:off x="323494" y="2276705"/>
              <a:ext cx="11200545" cy="1769545"/>
              <a:chOff x="340181" y="-1707608"/>
              <a:chExt cx="11200545" cy="1769545"/>
            </a:xfrm>
          </p:grpSpPr>
          <p:grpSp>
            <p:nvGrpSpPr>
              <p:cNvPr id="23" name="Group 22">
                <a:extLst>
                  <a:ext uri="{FF2B5EF4-FFF2-40B4-BE49-F238E27FC236}">
                    <a16:creationId xmlns:a16="http://schemas.microsoft.com/office/drawing/2014/main" id="{853042B6-9B5F-EA75-6E45-17D1ACFD9769}"/>
                  </a:ext>
                </a:extLst>
              </p:cNvPr>
              <p:cNvGrpSpPr/>
              <p:nvPr/>
            </p:nvGrpSpPr>
            <p:grpSpPr>
              <a:xfrm>
                <a:off x="340181" y="-1707608"/>
                <a:ext cx="11200545" cy="1769545"/>
                <a:chOff x="334959" y="1700808"/>
                <a:chExt cx="11200545" cy="1769545"/>
              </a:xfrm>
              <a:solidFill>
                <a:srgbClr val="FF9E1B"/>
              </a:solidFill>
            </p:grpSpPr>
            <p:sp>
              <p:nvSpPr>
                <p:cNvPr id="25" name="Snip and Round Single Corner of Rectangle 24">
                  <a:extLst>
                    <a:ext uri="{FF2B5EF4-FFF2-40B4-BE49-F238E27FC236}">
                      <a16:creationId xmlns:a16="http://schemas.microsoft.com/office/drawing/2014/main" id="{728F44CD-D570-EDA6-9D01-895CCC8AC6DA}"/>
                    </a:ext>
                  </a:extLst>
                </p:cNvPr>
                <p:cNvSpPr/>
                <p:nvPr/>
              </p:nvSpPr>
              <p:spPr>
                <a:xfrm flipH="1">
                  <a:off x="334959" y="1700808"/>
                  <a:ext cx="11200545" cy="1769545"/>
                </a:xfrm>
                <a:prstGeom prst="snipRoundRect">
                  <a:avLst>
                    <a:gd name="adj1" fmla="val 0"/>
                    <a:gd name="adj2" fmla="val 16667"/>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Triangle 25">
                  <a:extLst>
                    <a:ext uri="{FF2B5EF4-FFF2-40B4-BE49-F238E27FC236}">
                      <a16:creationId xmlns:a16="http://schemas.microsoft.com/office/drawing/2014/main" id="{CE193299-17D0-35E8-32E7-544223E88FA0}"/>
                    </a:ext>
                  </a:extLst>
                </p:cNvPr>
                <p:cNvSpPr/>
                <p:nvPr/>
              </p:nvSpPr>
              <p:spPr>
                <a:xfrm rot="16200000">
                  <a:off x="334385" y="1701382"/>
                  <a:ext cx="297875" cy="296728"/>
                </a:xfrm>
                <a:prstGeom prst="rtTriangle">
                  <a:avLst/>
                </a:prstGeom>
                <a:solidFill>
                  <a:srgbClr val="BE9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itolo 6">
                <a:extLst>
                  <a:ext uri="{FF2B5EF4-FFF2-40B4-BE49-F238E27FC236}">
                    <a16:creationId xmlns:a16="http://schemas.microsoft.com/office/drawing/2014/main" id="{55FCD0C0-F191-C5BC-B269-475B58DB0FF7}"/>
                  </a:ext>
                </a:extLst>
              </p:cNvPr>
              <p:cNvSpPr txBox="1">
                <a:spLocks/>
              </p:cNvSpPr>
              <p:nvPr/>
            </p:nvSpPr>
            <p:spPr>
              <a:xfrm>
                <a:off x="4503474" y="-1515653"/>
                <a:ext cx="6867015" cy="127971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000" b="0" i="0" u="none" strike="noStrike">
                    <a:solidFill>
                      <a:srgbClr val="000000"/>
                    </a:solidFill>
                    <a:effectLst/>
                    <a:latin typeface="Proxima Nova Rg" panose="02000506030000020004" pitchFamily="2" charset="0"/>
                  </a:rPr>
                  <a:t>Paper's properties make it perfect to be used for writing and drawing on, for printing money on, for printing books, newspapers and magazines, for decorating walls and wrapping up gifts, for packaging and for cleaning.</a:t>
                </a:r>
                <a:r>
                  <a:rPr lang="en-US" sz="2000" b="0" i="0">
                    <a:solidFill>
                      <a:srgbClr val="000000"/>
                    </a:solidFill>
                    <a:effectLst/>
                    <a:latin typeface="Proxima Nova Rg" panose="02000506030000020004" pitchFamily="2" charset="0"/>
                  </a:rPr>
                  <a:t>​</a:t>
                </a:r>
              </a:p>
            </p:txBody>
          </p:sp>
        </p:grpSp>
        <p:pic>
          <p:nvPicPr>
            <p:cNvPr id="48" name="Picture 47">
              <a:extLst>
                <a:ext uri="{FF2B5EF4-FFF2-40B4-BE49-F238E27FC236}">
                  <a16:creationId xmlns:a16="http://schemas.microsoft.com/office/drawing/2014/main" id="{D4453496-0059-38B1-08FF-E294FFEFFCC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20222" y="2635152"/>
              <a:ext cx="3579445" cy="1227037"/>
            </a:xfrm>
            <a:prstGeom prst="rect">
              <a:avLst/>
            </a:prstGeom>
          </p:spPr>
        </p:pic>
      </p:grpSp>
      <p:grpSp>
        <p:nvGrpSpPr>
          <p:cNvPr id="51" name="Group 50">
            <a:extLst>
              <a:ext uri="{FF2B5EF4-FFF2-40B4-BE49-F238E27FC236}">
                <a16:creationId xmlns:a16="http://schemas.microsoft.com/office/drawing/2014/main" id="{909F74B2-0B38-3CF5-37E6-64BB3EBB652D}"/>
              </a:ext>
            </a:extLst>
          </p:cNvPr>
          <p:cNvGrpSpPr/>
          <p:nvPr/>
        </p:nvGrpSpPr>
        <p:grpSpPr>
          <a:xfrm>
            <a:off x="334963" y="2963887"/>
            <a:ext cx="11200545" cy="1769545"/>
            <a:chOff x="334963" y="2593177"/>
            <a:chExt cx="11200545" cy="1769545"/>
          </a:xfrm>
        </p:grpSpPr>
        <p:grpSp>
          <p:nvGrpSpPr>
            <p:cNvPr id="27" name="Group 26">
              <a:extLst>
                <a:ext uri="{FF2B5EF4-FFF2-40B4-BE49-F238E27FC236}">
                  <a16:creationId xmlns:a16="http://schemas.microsoft.com/office/drawing/2014/main" id="{D1C9B98E-FECB-1B1B-0796-873F07BDB8DA}"/>
                </a:ext>
              </a:extLst>
            </p:cNvPr>
            <p:cNvGrpSpPr/>
            <p:nvPr/>
          </p:nvGrpSpPr>
          <p:grpSpPr>
            <a:xfrm>
              <a:off x="334963" y="2593177"/>
              <a:ext cx="11200545" cy="1769545"/>
              <a:chOff x="340181" y="-1707608"/>
              <a:chExt cx="11200545" cy="1769545"/>
            </a:xfrm>
          </p:grpSpPr>
          <p:grpSp>
            <p:nvGrpSpPr>
              <p:cNvPr id="28" name="Group 27">
                <a:extLst>
                  <a:ext uri="{FF2B5EF4-FFF2-40B4-BE49-F238E27FC236}">
                    <a16:creationId xmlns:a16="http://schemas.microsoft.com/office/drawing/2014/main" id="{4E6BC79C-1058-7034-67F6-1F86EC9490A2}"/>
                  </a:ext>
                </a:extLst>
              </p:cNvPr>
              <p:cNvGrpSpPr/>
              <p:nvPr/>
            </p:nvGrpSpPr>
            <p:grpSpPr>
              <a:xfrm>
                <a:off x="340181" y="-1707608"/>
                <a:ext cx="11200545" cy="1769545"/>
                <a:chOff x="334959" y="1700808"/>
                <a:chExt cx="11200545" cy="1769545"/>
              </a:xfrm>
              <a:solidFill>
                <a:srgbClr val="FF9E1B"/>
              </a:solidFill>
            </p:grpSpPr>
            <p:sp>
              <p:nvSpPr>
                <p:cNvPr id="30" name="Snip and Round Single Corner of Rectangle 29">
                  <a:extLst>
                    <a:ext uri="{FF2B5EF4-FFF2-40B4-BE49-F238E27FC236}">
                      <a16:creationId xmlns:a16="http://schemas.microsoft.com/office/drawing/2014/main" id="{0F9A2E92-7CA2-8DEE-826A-DF03E2A5AF93}"/>
                    </a:ext>
                  </a:extLst>
                </p:cNvPr>
                <p:cNvSpPr/>
                <p:nvPr/>
              </p:nvSpPr>
              <p:spPr>
                <a:xfrm flipH="1">
                  <a:off x="334959" y="1700808"/>
                  <a:ext cx="11200545" cy="1769545"/>
                </a:xfrm>
                <a:prstGeom prst="snipRoundRect">
                  <a:avLst>
                    <a:gd name="adj1" fmla="val 0"/>
                    <a:gd name="adj2" fmla="val 16667"/>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Triangle 30">
                  <a:extLst>
                    <a:ext uri="{FF2B5EF4-FFF2-40B4-BE49-F238E27FC236}">
                      <a16:creationId xmlns:a16="http://schemas.microsoft.com/office/drawing/2014/main" id="{F2B3401C-F8FC-5499-ED89-78890E129E44}"/>
                    </a:ext>
                  </a:extLst>
                </p:cNvPr>
                <p:cNvSpPr/>
                <p:nvPr/>
              </p:nvSpPr>
              <p:spPr>
                <a:xfrm rot="16200000">
                  <a:off x="334385" y="1701382"/>
                  <a:ext cx="297875" cy="296728"/>
                </a:xfrm>
                <a:prstGeom prst="rtTriangle">
                  <a:avLst/>
                </a:prstGeom>
                <a:solidFill>
                  <a:srgbClr val="693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itolo 6">
                <a:extLst>
                  <a:ext uri="{FF2B5EF4-FFF2-40B4-BE49-F238E27FC236}">
                    <a16:creationId xmlns:a16="http://schemas.microsoft.com/office/drawing/2014/main" id="{D1219C03-F259-CFC6-5AE4-F58542C6F446}"/>
                  </a:ext>
                </a:extLst>
              </p:cNvPr>
              <p:cNvSpPr txBox="1">
                <a:spLocks/>
              </p:cNvSpPr>
              <p:nvPr/>
            </p:nvSpPr>
            <p:spPr>
              <a:xfrm>
                <a:off x="4486140" y="-1223917"/>
                <a:ext cx="6867015" cy="87591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i="0" u="none" strike="noStrike">
                    <a:solidFill>
                      <a:schemeClr val="bg1"/>
                    </a:solidFill>
                    <a:effectLst/>
                    <a:latin typeface="Proxima Nova Rg" panose="02000506030000020004" pitchFamily="2" charset="0"/>
                  </a:rPr>
                  <a:t>Paper is a renewable resource because it is made from trees, and new trees can be planted.</a:t>
                </a:r>
                <a:r>
                  <a:rPr lang="en-US" sz="2400" b="0" i="0">
                    <a:solidFill>
                      <a:schemeClr val="bg1"/>
                    </a:solidFill>
                    <a:effectLst/>
                    <a:latin typeface="Proxima Nova Rg" panose="02000506030000020004" pitchFamily="2" charset="0"/>
                  </a:rPr>
                  <a:t>​</a:t>
                </a:r>
              </a:p>
            </p:txBody>
          </p:sp>
        </p:grpSp>
        <p:pic>
          <p:nvPicPr>
            <p:cNvPr id="50" name="Picture 49">
              <a:extLst>
                <a:ext uri="{FF2B5EF4-FFF2-40B4-BE49-F238E27FC236}">
                  <a16:creationId xmlns:a16="http://schemas.microsoft.com/office/drawing/2014/main" id="{3F266B14-C4D0-97AF-551F-4773C73CB14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31690" y="2948260"/>
              <a:ext cx="3579445" cy="1227037"/>
            </a:xfrm>
            <a:prstGeom prst="rect">
              <a:avLst/>
            </a:prstGeom>
          </p:spPr>
        </p:pic>
      </p:grpSp>
      <p:grpSp>
        <p:nvGrpSpPr>
          <p:cNvPr id="54" name="Group 53">
            <a:extLst>
              <a:ext uri="{FF2B5EF4-FFF2-40B4-BE49-F238E27FC236}">
                <a16:creationId xmlns:a16="http://schemas.microsoft.com/office/drawing/2014/main" id="{ED5D6EEA-19A3-D308-D631-8963DA1CAA53}"/>
              </a:ext>
            </a:extLst>
          </p:cNvPr>
          <p:cNvGrpSpPr/>
          <p:nvPr/>
        </p:nvGrpSpPr>
        <p:grpSpPr>
          <a:xfrm>
            <a:off x="334856" y="3416656"/>
            <a:ext cx="11200545" cy="1769545"/>
            <a:chOff x="346431" y="2922376"/>
            <a:chExt cx="11200545" cy="1769545"/>
          </a:xfrm>
        </p:grpSpPr>
        <p:grpSp>
          <p:nvGrpSpPr>
            <p:cNvPr id="32" name="Group 31">
              <a:extLst>
                <a:ext uri="{FF2B5EF4-FFF2-40B4-BE49-F238E27FC236}">
                  <a16:creationId xmlns:a16="http://schemas.microsoft.com/office/drawing/2014/main" id="{DE671A80-2DA6-AF7D-DD74-35D2B1016B22}"/>
                </a:ext>
              </a:extLst>
            </p:cNvPr>
            <p:cNvGrpSpPr/>
            <p:nvPr/>
          </p:nvGrpSpPr>
          <p:grpSpPr>
            <a:xfrm>
              <a:off x="346431" y="2922376"/>
              <a:ext cx="11200545" cy="1769545"/>
              <a:chOff x="340181" y="-1707608"/>
              <a:chExt cx="11200545" cy="1769545"/>
            </a:xfrm>
          </p:grpSpPr>
          <p:grpSp>
            <p:nvGrpSpPr>
              <p:cNvPr id="33" name="Group 32">
                <a:extLst>
                  <a:ext uri="{FF2B5EF4-FFF2-40B4-BE49-F238E27FC236}">
                    <a16:creationId xmlns:a16="http://schemas.microsoft.com/office/drawing/2014/main" id="{A54F36B0-3B87-B0AB-2445-4FB2F4E5149F}"/>
                  </a:ext>
                </a:extLst>
              </p:cNvPr>
              <p:cNvGrpSpPr/>
              <p:nvPr/>
            </p:nvGrpSpPr>
            <p:grpSpPr>
              <a:xfrm>
                <a:off x="340181" y="-1707608"/>
                <a:ext cx="11200545" cy="1769545"/>
                <a:chOff x="334959" y="1700808"/>
                <a:chExt cx="11200545" cy="1769545"/>
              </a:xfrm>
              <a:solidFill>
                <a:srgbClr val="FF9E1B"/>
              </a:solidFill>
            </p:grpSpPr>
            <p:sp>
              <p:nvSpPr>
                <p:cNvPr id="35" name="Snip and Round Single Corner of Rectangle 34">
                  <a:extLst>
                    <a:ext uri="{FF2B5EF4-FFF2-40B4-BE49-F238E27FC236}">
                      <a16:creationId xmlns:a16="http://schemas.microsoft.com/office/drawing/2014/main" id="{5F03A1CD-3265-13B1-B68D-4C6D54932776}"/>
                    </a:ext>
                  </a:extLst>
                </p:cNvPr>
                <p:cNvSpPr/>
                <p:nvPr/>
              </p:nvSpPr>
              <p:spPr>
                <a:xfrm flipH="1">
                  <a:off x="334959" y="1700808"/>
                  <a:ext cx="11200545" cy="1769545"/>
                </a:xfrm>
                <a:prstGeom prst="snipRoundRect">
                  <a:avLst>
                    <a:gd name="adj1" fmla="val 0"/>
                    <a:gd name="adj2" fmla="val 16667"/>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Triangle 35">
                  <a:extLst>
                    <a:ext uri="{FF2B5EF4-FFF2-40B4-BE49-F238E27FC236}">
                      <a16:creationId xmlns:a16="http://schemas.microsoft.com/office/drawing/2014/main" id="{290F7570-B8DC-598E-62FC-930B99A02B5A}"/>
                    </a:ext>
                  </a:extLst>
                </p:cNvPr>
                <p:cNvSpPr/>
                <p:nvPr/>
              </p:nvSpPr>
              <p:spPr>
                <a:xfrm rot="16200000">
                  <a:off x="334385" y="1701382"/>
                  <a:ext cx="297875" cy="296728"/>
                </a:xfrm>
                <a:prstGeom prst="rtTriangle">
                  <a:avLst/>
                </a:prstGeom>
                <a:solidFill>
                  <a:srgbClr val="941C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itolo 6">
                <a:extLst>
                  <a:ext uri="{FF2B5EF4-FFF2-40B4-BE49-F238E27FC236}">
                    <a16:creationId xmlns:a16="http://schemas.microsoft.com/office/drawing/2014/main" id="{F88E943F-92CF-75CF-B196-1A00167DF279}"/>
                  </a:ext>
                </a:extLst>
              </p:cNvPr>
              <p:cNvSpPr txBox="1">
                <a:spLocks/>
              </p:cNvSpPr>
              <p:nvPr/>
            </p:nvSpPr>
            <p:spPr>
              <a:xfrm>
                <a:off x="4486141" y="-1223917"/>
                <a:ext cx="6545248" cy="87591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i="0" u="none" strike="noStrike">
                    <a:solidFill>
                      <a:schemeClr val="bg1"/>
                    </a:solidFill>
                    <a:effectLst/>
                    <a:latin typeface="Proxima Nova Rg" panose="02000506030000020004" pitchFamily="2" charset="0"/>
                  </a:rPr>
                  <a:t>Paper is biodegradable and can be recycled up to 7 times.</a:t>
                </a:r>
                <a:r>
                  <a:rPr lang="en-US" sz="2400" b="0" i="0">
                    <a:solidFill>
                      <a:schemeClr val="bg1"/>
                    </a:solidFill>
                    <a:effectLst/>
                    <a:latin typeface="Proxima Nova Rg" panose="02000506030000020004" pitchFamily="2" charset="0"/>
                  </a:rPr>
                  <a:t>​</a:t>
                </a:r>
              </a:p>
            </p:txBody>
          </p:sp>
        </p:grpSp>
        <p:pic>
          <p:nvPicPr>
            <p:cNvPr id="53" name="Picture 52">
              <a:extLst>
                <a:ext uri="{FF2B5EF4-FFF2-40B4-BE49-F238E27FC236}">
                  <a16:creationId xmlns:a16="http://schemas.microsoft.com/office/drawing/2014/main" id="{788EB7D3-090C-90BE-25E0-17121B9FE5B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r="-159"/>
            <a:stretch/>
          </p:blipFill>
          <p:spPr>
            <a:xfrm>
              <a:off x="637293" y="3274495"/>
              <a:ext cx="3533331" cy="1246563"/>
            </a:xfrm>
            <a:prstGeom prst="rect">
              <a:avLst/>
            </a:prstGeom>
            <a:ln>
              <a:noFill/>
            </a:ln>
          </p:spPr>
        </p:pic>
      </p:grpSp>
      <p:grpSp>
        <p:nvGrpSpPr>
          <p:cNvPr id="55" name="Group 54">
            <a:extLst>
              <a:ext uri="{FF2B5EF4-FFF2-40B4-BE49-F238E27FC236}">
                <a16:creationId xmlns:a16="http://schemas.microsoft.com/office/drawing/2014/main" id="{923F4E6E-E6F2-8066-468A-23DCC008E9FC}"/>
              </a:ext>
            </a:extLst>
          </p:cNvPr>
          <p:cNvGrpSpPr/>
          <p:nvPr/>
        </p:nvGrpSpPr>
        <p:grpSpPr>
          <a:xfrm>
            <a:off x="333663" y="3897553"/>
            <a:ext cx="11202930" cy="1769545"/>
            <a:chOff x="320789" y="3238848"/>
            <a:chExt cx="11202930" cy="1769545"/>
          </a:xfrm>
        </p:grpSpPr>
        <p:grpSp>
          <p:nvGrpSpPr>
            <p:cNvPr id="37" name="Group 36">
              <a:extLst>
                <a:ext uri="{FF2B5EF4-FFF2-40B4-BE49-F238E27FC236}">
                  <a16:creationId xmlns:a16="http://schemas.microsoft.com/office/drawing/2014/main" id="{D89CC2C0-74B8-E9C4-D86E-CA1741D6566B}"/>
                </a:ext>
              </a:extLst>
            </p:cNvPr>
            <p:cNvGrpSpPr/>
            <p:nvPr/>
          </p:nvGrpSpPr>
          <p:grpSpPr>
            <a:xfrm>
              <a:off x="320789" y="3238848"/>
              <a:ext cx="11202930" cy="1769545"/>
              <a:chOff x="326221" y="-1707608"/>
              <a:chExt cx="11202930" cy="1769545"/>
            </a:xfrm>
          </p:grpSpPr>
          <p:grpSp>
            <p:nvGrpSpPr>
              <p:cNvPr id="38" name="Group 37">
                <a:extLst>
                  <a:ext uri="{FF2B5EF4-FFF2-40B4-BE49-F238E27FC236}">
                    <a16:creationId xmlns:a16="http://schemas.microsoft.com/office/drawing/2014/main" id="{7E4174C5-229A-CA08-CA35-2B2BEEF69828}"/>
                  </a:ext>
                </a:extLst>
              </p:cNvPr>
              <p:cNvGrpSpPr/>
              <p:nvPr/>
            </p:nvGrpSpPr>
            <p:grpSpPr>
              <a:xfrm>
                <a:off x="326221" y="-1707608"/>
                <a:ext cx="11202930" cy="1769545"/>
                <a:chOff x="320999" y="1700808"/>
                <a:chExt cx="11202930" cy="1769545"/>
              </a:xfrm>
              <a:solidFill>
                <a:srgbClr val="FF9E1B"/>
              </a:solidFill>
            </p:grpSpPr>
            <p:sp>
              <p:nvSpPr>
                <p:cNvPr id="40" name="Snip and Round Single Corner of Rectangle 39">
                  <a:extLst>
                    <a:ext uri="{FF2B5EF4-FFF2-40B4-BE49-F238E27FC236}">
                      <a16:creationId xmlns:a16="http://schemas.microsoft.com/office/drawing/2014/main" id="{848AFCFC-B64F-623F-A74B-A7AA13D9FD20}"/>
                    </a:ext>
                  </a:extLst>
                </p:cNvPr>
                <p:cNvSpPr/>
                <p:nvPr/>
              </p:nvSpPr>
              <p:spPr>
                <a:xfrm flipH="1">
                  <a:off x="323384" y="1700808"/>
                  <a:ext cx="11200545" cy="1769545"/>
                </a:xfrm>
                <a:prstGeom prst="snipRoundRect">
                  <a:avLst>
                    <a:gd name="adj1" fmla="val 0"/>
                    <a:gd name="adj2" fmla="val 16667"/>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ight Triangle 40">
                  <a:extLst>
                    <a:ext uri="{FF2B5EF4-FFF2-40B4-BE49-F238E27FC236}">
                      <a16:creationId xmlns:a16="http://schemas.microsoft.com/office/drawing/2014/main" id="{F3F911A1-9A08-7C00-C38F-A8835AA68EC2}"/>
                    </a:ext>
                  </a:extLst>
                </p:cNvPr>
                <p:cNvSpPr/>
                <p:nvPr/>
              </p:nvSpPr>
              <p:spPr>
                <a:xfrm rot="16200000">
                  <a:off x="320425" y="1701382"/>
                  <a:ext cx="297875" cy="296728"/>
                </a:xfrm>
                <a:prstGeom prst="rtTriangle">
                  <a:avLst/>
                </a:prstGeom>
                <a:solidFill>
                  <a:srgbClr val="0053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Titolo 6">
                <a:extLst>
                  <a:ext uri="{FF2B5EF4-FFF2-40B4-BE49-F238E27FC236}">
                    <a16:creationId xmlns:a16="http://schemas.microsoft.com/office/drawing/2014/main" id="{452DB81A-877B-A223-51D4-2F6EC89F9DF9}"/>
                  </a:ext>
                </a:extLst>
              </p:cNvPr>
              <p:cNvSpPr txBox="1">
                <a:spLocks/>
              </p:cNvSpPr>
              <p:nvPr/>
            </p:nvSpPr>
            <p:spPr>
              <a:xfrm>
                <a:off x="4806930" y="-1405157"/>
                <a:ext cx="6224458" cy="118781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i="0" u="none" strike="noStrike" dirty="0">
                    <a:solidFill>
                      <a:schemeClr val="bg1"/>
                    </a:solidFill>
                    <a:effectLst/>
                    <a:latin typeface="Proxima Nova Rg" panose="02000506030000020004" pitchFamily="2" charset="0"/>
                  </a:rPr>
                  <a:t>Responsibly managed forests, which is where REY sources paper from, help support the environment.</a:t>
                </a:r>
                <a:endParaRPr lang="en-US" sz="2400" b="0" i="0" dirty="0">
                  <a:solidFill>
                    <a:schemeClr val="bg1"/>
                  </a:solidFill>
                  <a:effectLst/>
                  <a:latin typeface="Proxima Nova Rg" panose="02000506030000020004" pitchFamily="2" charset="0"/>
                </a:endParaRPr>
              </a:p>
            </p:txBody>
          </p:sp>
        </p:grpSp>
        <p:pic>
          <p:nvPicPr>
            <p:cNvPr id="46" name="Picture 45">
              <a:extLst>
                <a:ext uri="{FF2B5EF4-FFF2-40B4-BE49-F238E27FC236}">
                  <a16:creationId xmlns:a16="http://schemas.microsoft.com/office/drawing/2014/main" id="{9EBE6A93-10DE-ED04-C34C-7AE7996FAC4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31477" y="3589340"/>
              <a:ext cx="3579445" cy="1227037"/>
            </a:xfrm>
            <a:prstGeom prst="rect">
              <a:avLst/>
            </a:prstGeom>
          </p:spPr>
        </p:pic>
      </p:grpSp>
    </p:spTree>
    <p:extLst>
      <p:ext uri="{BB962C8B-B14F-4D97-AF65-F5344CB8AC3E}">
        <p14:creationId xmlns:p14="http://schemas.microsoft.com/office/powerpoint/2010/main" val="350346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ppt_x"/>
                                          </p:val>
                                        </p:tav>
                                        <p:tav tm="100000">
                                          <p:val>
                                            <p:strVal val="#ppt_x"/>
                                          </p:val>
                                        </p:tav>
                                      </p:tavLst>
                                    </p:anim>
                                    <p:anim calcmode="lin" valueType="num">
                                      <p:cBhvr additive="base">
                                        <p:cTn id="26"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ppt_x"/>
                                          </p:val>
                                        </p:tav>
                                        <p:tav tm="100000">
                                          <p:val>
                                            <p:strVal val="#ppt_x"/>
                                          </p:val>
                                        </p:tav>
                                      </p:tavLst>
                                    </p:anim>
                                    <p:anim calcmode="lin" valueType="num">
                                      <p:cBhvr additive="base">
                                        <p:cTn id="3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17/07/2025</a:t>
            </a:fld>
            <a:endParaRPr lang="fr-FR"/>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17</a:t>
            </a:fld>
            <a:endParaRPr lang="fr-FR"/>
          </a:p>
        </p:txBody>
      </p:sp>
      <p:pic>
        <p:nvPicPr>
          <p:cNvPr id="6" name="Online Media 5" descr="REY">
            <a:hlinkClick r:id="" action="ppaction://media"/>
            <a:extLst>
              <a:ext uri="{FF2B5EF4-FFF2-40B4-BE49-F238E27FC236}">
                <a16:creationId xmlns:a16="http://schemas.microsoft.com/office/drawing/2014/main" id="{33B76969-FA0D-9C9A-4EDE-140991F839D8}"/>
              </a:ext>
            </a:extLst>
          </p:cNvPr>
          <p:cNvPicPr>
            <a:picLocks noRot="1" noChangeAspect="1"/>
          </p:cNvPicPr>
          <p:nvPr>
            <a:videoFile r:link="rId1"/>
          </p:nvPr>
        </p:nvPicPr>
        <p:blipFill>
          <a:blip r:embed="rId4"/>
          <a:stretch>
            <a:fillRect/>
          </a:stretch>
        </p:blipFill>
        <p:spPr>
          <a:xfrm>
            <a:off x="423924" y="0"/>
            <a:ext cx="11344153" cy="6391072"/>
          </a:xfrm>
          <a:prstGeom prst="rect">
            <a:avLst/>
          </a:prstGeom>
        </p:spPr>
      </p:pic>
    </p:spTree>
    <p:extLst>
      <p:ext uri="{BB962C8B-B14F-4D97-AF65-F5344CB8AC3E}">
        <p14:creationId xmlns:p14="http://schemas.microsoft.com/office/powerpoint/2010/main" val="202971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D1802-AC99-5E4F-8B3D-FC186B8D126C}"/>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F39AA84A-FD8F-CE6D-9398-D6EB9C8D39F1}"/>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741CFA3-F1CF-92D5-26EB-B525918063C8}"/>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58C3B1FF-01F6-B9EA-4B3F-027995D4428A}"/>
              </a:ext>
            </a:extLst>
          </p:cNvPr>
          <p:cNvSpPr>
            <a:spLocks noGrp="1"/>
          </p:cNvSpPr>
          <p:nvPr>
            <p:ph type="sldNum" sz="quarter" idx="12"/>
          </p:nvPr>
        </p:nvSpPr>
        <p:spPr/>
        <p:txBody>
          <a:bodyPr/>
          <a:lstStyle/>
          <a:p>
            <a:fld id="{3686A617-C4D3-4D9A-8A46-533505A69CB9}" type="slidenum">
              <a:rPr lang="fr-FR" smtClean="0"/>
              <a:pPr/>
              <a:t>18</a:t>
            </a:fld>
            <a:endParaRPr lang="fr-FR"/>
          </a:p>
        </p:txBody>
      </p:sp>
      <p:sp>
        <p:nvSpPr>
          <p:cNvPr id="2" name="Titolo 6">
            <a:extLst>
              <a:ext uri="{FF2B5EF4-FFF2-40B4-BE49-F238E27FC236}">
                <a16:creationId xmlns:a16="http://schemas.microsoft.com/office/drawing/2014/main" id="{B645564E-97BA-C146-FC0E-8D13F2369CA7}"/>
              </a:ext>
            </a:extLst>
          </p:cNvPr>
          <p:cNvSpPr>
            <a:spLocks noGrp="1"/>
          </p:cNvSpPr>
          <p:nvPr>
            <p:ph type="title"/>
          </p:nvPr>
        </p:nvSpPr>
        <p:spPr>
          <a:xfrm>
            <a:off x="358157" y="764109"/>
            <a:ext cx="6632952" cy="936104"/>
          </a:xfrm>
        </p:spPr>
        <p:txBody>
          <a:bodyPr>
            <a:normAutofit/>
          </a:bodyPr>
          <a:lstStyle/>
          <a:p>
            <a:r>
              <a:rPr lang="it-IT" err="1"/>
              <a:t>Let’s</a:t>
            </a:r>
            <a:r>
              <a:rPr lang="it-IT"/>
              <a:t> </a:t>
            </a:r>
            <a:r>
              <a:rPr lang="it-IT" err="1"/>
              <a:t>proudly</a:t>
            </a:r>
            <a:r>
              <a:rPr lang="it-IT"/>
              <a:t> share </a:t>
            </a:r>
            <a:r>
              <a:rPr lang="it-IT" err="1"/>
              <a:t>our</a:t>
            </a:r>
            <a:r>
              <a:rPr lang="it-IT"/>
              <a:t> artwork</a:t>
            </a:r>
          </a:p>
        </p:txBody>
      </p:sp>
      <p:sp>
        <p:nvSpPr>
          <p:cNvPr id="3" name="Content Placeholder 2">
            <a:extLst>
              <a:ext uri="{FF2B5EF4-FFF2-40B4-BE49-F238E27FC236}">
                <a16:creationId xmlns:a16="http://schemas.microsoft.com/office/drawing/2014/main" id="{71AF4BCD-3E30-CC47-F451-48A1B78B14B5}"/>
              </a:ext>
            </a:extLst>
          </p:cNvPr>
          <p:cNvSpPr txBox="1">
            <a:spLocks/>
          </p:cNvSpPr>
          <p:nvPr/>
        </p:nvSpPr>
        <p:spPr>
          <a:xfrm>
            <a:off x="334963" y="2167115"/>
            <a:ext cx="8253452"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2400" b="0" i="0" u="none" strike="noStrike">
                <a:solidFill>
                  <a:srgbClr val="000000"/>
                </a:solidFill>
                <a:effectLst/>
                <a:latin typeface="Proxima Nova Rg" panose="02000506030000020004" pitchFamily="2" charset="0"/>
              </a:rPr>
              <a:t>Paper really is a fantastic resource to help us to be creative!</a:t>
            </a:r>
            <a:r>
              <a:rPr lang="en-US" sz="2400" b="0" i="0">
                <a:solidFill>
                  <a:srgbClr val="000000"/>
                </a:solidFill>
                <a:effectLst/>
                <a:latin typeface="Proxima Nova Rg" panose="02000506030000020004" pitchFamily="2" charset="0"/>
              </a:rPr>
              <a:t>​</a:t>
            </a:r>
          </a:p>
          <a:p>
            <a:pPr marL="0" indent="0" fontAlgn="base">
              <a:lnSpc>
                <a:spcPct val="100000"/>
              </a:lnSpc>
              <a:buNone/>
            </a:pPr>
            <a:r>
              <a:rPr lang="en-GB" sz="2400" b="0" i="0">
                <a:solidFill>
                  <a:srgbClr val="000000"/>
                </a:solidFill>
                <a:effectLst/>
                <a:latin typeface="Proxima Nova Rg" panose="02000506030000020004" pitchFamily="2" charset="0"/>
              </a:rPr>
              <a:t>​</a:t>
            </a:r>
          </a:p>
          <a:p>
            <a:pPr fontAlgn="base">
              <a:lnSpc>
                <a:spcPct val="100000"/>
              </a:lnSpc>
            </a:pPr>
            <a:r>
              <a:rPr lang="en-GB" sz="2400" b="0" i="0" u="none" strike="noStrike">
                <a:solidFill>
                  <a:srgbClr val="000000"/>
                </a:solidFill>
                <a:effectLst/>
                <a:latin typeface="Proxima Nova Rg" panose="02000506030000020004" pitchFamily="2" charset="0"/>
              </a:rPr>
              <a:t>What have you learned today?</a:t>
            </a:r>
            <a:r>
              <a:rPr lang="en-US" sz="2400" b="0" i="0">
                <a:solidFill>
                  <a:srgbClr val="000000"/>
                </a:solidFill>
                <a:effectLst/>
                <a:latin typeface="Proxima Nova Rg" panose="02000506030000020004" pitchFamily="2" charset="0"/>
              </a:rPr>
              <a:t>​</a:t>
            </a:r>
            <a:endParaRPr lang="en-GB" sz="2400" b="0" i="0">
              <a:solidFill>
                <a:srgbClr val="000000"/>
              </a:solidFill>
              <a:effectLst/>
              <a:latin typeface="Proxima Nova Rg" panose="02000506030000020004" pitchFamily="2" charset="0"/>
            </a:endParaRPr>
          </a:p>
          <a:p>
            <a:pPr fontAlgn="base">
              <a:lnSpc>
                <a:spcPct val="100000"/>
              </a:lnSpc>
            </a:pPr>
            <a:r>
              <a:rPr lang="en-GB" sz="2400" b="0" i="0" u="none" strike="noStrike">
                <a:solidFill>
                  <a:srgbClr val="000000"/>
                </a:solidFill>
                <a:effectLst/>
                <a:latin typeface="Proxima Nova Rg" panose="02000506030000020004" pitchFamily="2" charset="0"/>
              </a:rPr>
              <a:t>What did you enjoy the most?</a:t>
            </a:r>
            <a:r>
              <a:rPr lang="en-US" sz="2400" b="0" i="0">
                <a:solidFill>
                  <a:srgbClr val="000000"/>
                </a:solidFill>
                <a:effectLst/>
                <a:latin typeface="Proxima Nova Rg" panose="02000506030000020004" pitchFamily="2" charset="0"/>
              </a:rPr>
              <a:t>​</a:t>
            </a:r>
          </a:p>
          <a:p>
            <a:pPr marL="0" indent="0" fontAlgn="base">
              <a:lnSpc>
                <a:spcPct val="100000"/>
              </a:lnSpc>
              <a:buNone/>
            </a:pPr>
            <a:r>
              <a:rPr lang="en-GB" sz="2400" b="0" i="0">
                <a:solidFill>
                  <a:srgbClr val="000000"/>
                </a:solidFill>
                <a:effectLst/>
                <a:latin typeface="Proxima Nova Rg" panose="02000506030000020004" pitchFamily="2" charset="0"/>
              </a:rPr>
              <a:t>​</a:t>
            </a:r>
          </a:p>
          <a:p>
            <a:pPr marL="0" indent="0" algn="l" rtl="0" fontAlgn="base">
              <a:lnSpc>
                <a:spcPct val="100000"/>
              </a:lnSpc>
              <a:buNone/>
            </a:pPr>
            <a:r>
              <a:rPr lang="en-GB" sz="2400" b="0" i="0" u="none" strike="noStrike">
                <a:solidFill>
                  <a:srgbClr val="000000"/>
                </a:solidFill>
                <a:effectLst/>
                <a:latin typeface="Proxima Nova Rg" panose="02000506030000020004" pitchFamily="2" charset="0"/>
              </a:rPr>
              <a:t>It's time to view all the wonderful unique pictures that you have created today. Let's take a look...</a:t>
            </a:r>
            <a:r>
              <a:rPr lang="en-US" sz="2400" b="0" i="0">
                <a:solidFill>
                  <a:srgbClr val="000000"/>
                </a:solidFill>
                <a:effectLst/>
                <a:latin typeface="Proxima Nova Rg" panose="02000506030000020004" pitchFamily="2" charset="0"/>
              </a:rPr>
              <a:t>​</a:t>
            </a:r>
          </a:p>
        </p:txBody>
      </p:sp>
      <p:pic>
        <p:nvPicPr>
          <p:cNvPr id="8" name="Picture 7" descr="A cartoon of a blue bear&#10;&#10;AI-generated content may be incorrect.">
            <a:extLst>
              <a:ext uri="{FF2B5EF4-FFF2-40B4-BE49-F238E27FC236}">
                <a16:creationId xmlns:a16="http://schemas.microsoft.com/office/drawing/2014/main" id="{76CF37AF-8DE5-633E-254F-E4A138BB79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987896" y="2356387"/>
            <a:ext cx="3701307" cy="4079149"/>
          </a:xfrm>
          <a:prstGeom prst="rect">
            <a:avLst/>
          </a:prstGeom>
        </p:spPr>
      </p:pic>
    </p:spTree>
    <p:extLst>
      <p:ext uri="{BB962C8B-B14F-4D97-AF65-F5344CB8AC3E}">
        <p14:creationId xmlns:p14="http://schemas.microsoft.com/office/powerpoint/2010/main" val="357404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p:tgtEl>
                                          <p:spTgt spid="8"/>
                                        </p:tgtEl>
                                        <p:attrNameLst>
                                          <p:attrName>ppt_x</p:attrName>
                                        </p:attrNameLst>
                                      </p:cBhvr>
                                      <p:tavLst>
                                        <p:tav tm="0">
                                          <p:val>
                                            <p:strVal val="#ppt_x+#ppt_w*1.125000"/>
                                          </p:val>
                                        </p:tav>
                                        <p:tav tm="100000">
                                          <p:val>
                                            <p:strVal val="#ppt_x"/>
                                          </p:val>
                                        </p:tav>
                                      </p:tavLst>
                                    </p:anim>
                                    <p:animEffect transition="in" filter="wipe(left)">
                                      <p:cBhvr>
                                        <p:cTn id="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a:t>REY® is a registered brand of </a:t>
            </a:r>
            <a:r>
              <a:rPr lang="en-US" err="1"/>
              <a:t>Sylvamo</a:t>
            </a:r>
            <a:r>
              <a:rPr lang="en-US"/>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17/07/2025</a:t>
            </a:fld>
            <a:endParaRPr lang="fr-FR"/>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19</a:t>
            </a:fld>
            <a:endParaRPr lang="fr-FR"/>
          </a:p>
        </p:txBody>
      </p:sp>
      <p:pic>
        <p:nvPicPr>
          <p:cNvPr id="6" name="Picture 5" descr="A logo of a company&#10;&#10;AI-generated content may be incorrect.">
            <a:extLst>
              <a:ext uri="{FF2B5EF4-FFF2-40B4-BE49-F238E27FC236}">
                <a16:creationId xmlns:a16="http://schemas.microsoft.com/office/drawing/2014/main" id="{7F7C9F30-C4DA-C28E-A6BE-BBB4730C11F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15680" y="1865331"/>
            <a:ext cx="5760640" cy="2906269"/>
          </a:xfrm>
          <a:prstGeom prst="rect">
            <a:avLst/>
          </a:prstGeom>
        </p:spPr>
      </p:pic>
    </p:spTree>
    <p:extLst>
      <p:ext uri="{BB962C8B-B14F-4D97-AF65-F5344CB8AC3E}">
        <p14:creationId xmlns:p14="http://schemas.microsoft.com/office/powerpoint/2010/main" val="4020097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3B8C-EAF8-B29A-E5BD-999E050E7089}"/>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8E6791B4-49B3-2613-4058-9BDC5958E507}"/>
              </a:ext>
            </a:extLst>
          </p:cNvPr>
          <p:cNvSpPr>
            <a:spLocks noGrp="1"/>
          </p:cNvSpPr>
          <p:nvPr>
            <p:ph type="title"/>
          </p:nvPr>
        </p:nvSpPr>
        <p:spPr>
          <a:xfrm>
            <a:off x="335360" y="764704"/>
            <a:ext cx="8719589" cy="936104"/>
          </a:xfrm>
        </p:spPr>
        <p:txBody>
          <a:bodyPr/>
          <a:lstStyle/>
          <a:p>
            <a:r>
              <a:rPr lang="it-IT" err="1"/>
              <a:t>Where</a:t>
            </a:r>
            <a:r>
              <a:rPr lang="it-IT"/>
              <a:t> do </a:t>
            </a:r>
            <a:r>
              <a:rPr lang="it-IT" err="1"/>
              <a:t>we</a:t>
            </a:r>
            <a:r>
              <a:rPr lang="it-IT"/>
              <a:t> </a:t>
            </a:r>
            <a:r>
              <a:rPr lang="it-IT" err="1"/>
              <a:t>see</a:t>
            </a:r>
            <a:r>
              <a:rPr lang="it-IT"/>
              <a:t> paper?</a:t>
            </a:r>
          </a:p>
        </p:txBody>
      </p:sp>
      <p:sp>
        <p:nvSpPr>
          <p:cNvPr id="4" name="Segnaposto piè di pagina 3">
            <a:extLst>
              <a:ext uri="{FF2B5EF4-FFF2-40B4-BE49-F238E27FC236}">
                <a16:creationId xmlns:a16="http://schemas.microsoft.com/office/drawing/2014/main" id="{A78D90E2-F33D-DC17-90B1-1D92D4F20CFA}"/>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8EB1D62-43BE-6228-5FC2-3B2FE2E12824}"/>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FA26D52D-85A8-61AF-2DCB-B5A335570EE1}"/>
              </a:ext>
            </a:extLst>
          </p:cNvPr>
          <p:cNvSpPr>
            <a:spLocks noGrp="1"/>
          </p:cNvSpPr>
          <p:nvPr>
            <p:ph type="sldNum" sz="quarter" idx="12"/>
          </p:nvPr>
        </p:nvSpPr>
        <p:spPr/>
        <p:txBody>
          <a:bodyPr/>
          <a:lstStyle/>
          <a:p>
            <a:fld id="{3686A617-C4D3-4D9A-8A46-533505A69CB9}" type="slidenum">
              <a:rPr lang="fr-FR" smtClean="0"/>
              <a:pPr/>
              <a:t>2</a:t>
            </a:fld>
            <a:endParaRPr lang="fr-FR"/>
          </a:p>
        </p:txBody>
      </p:sp>
      <p:pic>
        <p:nvPicPr>
          <p:cNvPr id="10" name="Picture 9" descr="A wrapped present with a tag&#10;&#10;AI-generated content may be incorrect.">
            <a:extLst>
              <a:ext uri="{FF2B5EF4-FFF2-40B4-BE49-F238E27FC236}">
                <a16:creationId xmlns:a16="http://schemas.microsoft.com/office/drawing/2014/main" id="{DB492301-0040-D803-BDFD-B37ACF651BB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5284" y="1762398"/>
            <a:ext cx="2923902" cy="2923902"/>
          </a:xfrm>
          <a:prstGeom prst="ellipse">
            <a:avLst/>
          </a:prstGeom>
          <a:ln>
            <a:solidFill>
              <a:srgbClr val="DA291C"/>
            </a:solidFill>
          </a:ln>
        </p:spPr>
      </p:pic>
      <p:pic>
        <p:nvPicPr>
          <p:cNvPr id="12" name="Picture 11" descr="Several postcards on a stand&#10;&#10;AI-generated content may be incorrect.">
            <a:extLst>
              <a:ext uri="{FF2B5EF4-FFF2-40B4-BE49-F238E27FC236}">
                <a16:creationId xmlns:a16="http://schemas.microsoft.com/office/drawing/2014/main" id="{388A9C96-B362-B12A-2096-93DBA4C9683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812944" y="1865485"/>
            <a:ext cx="2229884" cy="2229883"/>
          </a:xfrm>
          <a:prstGeom prst="ellipse">
            <a:avLst/>
          </a:prstGeom>
          <a:ln>
            <a:solidFill>
              <a:srgbClr val="FF9E1B"/>
            </a:solidFill>
          </a:ln>
        </p:spPr>
      </p:pic>
      <p:pic>
        <p:nvPicPr>
          <p:cNvPr id="14" name="Picture 13" descr="A roll of toilet paper next to a paper boat&#10;&#10;AI-generated content may be incorrect.">
            <a:extLst>
              <a:ext uri="{FF2B5EF4-FFF2-40B4-BE49-F238E27FC236}">
                <a16:creationId xmlns:a16="http://schemas.microsoft.com/office/drawing/2014/main" id="{A1D3EB06-8352-308F-F601-11382386C016}"/>
              </a:ext>
            </a:extLst>
          </p:cNvPr>
          <p:cNvPicPr>
            <a:picLocks noChangeAspect="1"/>
          </p:cNvPicPr>
          <p:nvPr/>
        </p:nvPicPr>
        <p:blipFill>
          <a:blip r:embed="rId5" cstate="screen">
            <a:extLst>
              <a:ext uri="{28A0092B-C50C-407E-A947-70E740481C1C}">
                <a14:useLocalDpi xmlns:a14="http://schemas.microsoft.com/office/drawing/2010/main"/>
              </a:ext>
            </a:extLst>
          </a:blip>
          <a:srcRect r="-151"/>
          <a:stretch/>
        </p:blipFill>
        <p:spPr>
          <a:xfrm>
            <a:off x="3232109" y="4338036"/>
            <a:ext cx="1695777" cy="1695777"/>
          </a:xfrm>
          <a:prstGeom prst="ellipse">
            <a:avLst/>
          </a:prstGeom>
          <a:ln>
            <a:solidFill>
              <a:srgbClr val="007FC8"/>
            </a:solidFill>
          </a:ln>
        </p:spPr>
      </p:pic>
      <p:pic>
        <p:nvPicPr>
          <p:cNvPr id="16" name="Picture 15" descr="A drawing of a person with paint brushes and a palette&#10;&#10;AI-generated content may be incorrect.">
            <a:extLst>
              <a:ext uri="{FF2B5EF4-FFF2-40B4-BE49-F238E27FC236}">
                <a16:creationId xmlns:a16="http://schemas.microsoft.com/office/drawing/2014/main" id="{AA85D005-F5D9-ED43-27C3-08BEFF96A79E}"/>
              </a:ext>
            </a:extLst>
          </p:cNvPr>
          <p:cNvPicPr>
            <a:picLocks noChangeAspect="1"/>
          </p:cNvPicPr>
          <p:nvPr/>
        </p:nvPicPr>
        <p:blipFill>
          <a:blip r:embed="rId6" cstate="screen">
            <a:extLst>
              <a:ext uri="{28A0092B-C50C-407E-A947-70E740481C1C}">
                <a14:useLocalDpi xmlns:a14="http://schemas.microsoft.com/office/drawing/2010/main"/>
              </a:ext>
            </a:extLst>
          </a:blip>
          <a:srcRect b="-1"/>
          <a:stretch/>
        </p:blipFill>
        <p:spPr>
          <a:xfrm>
            <a:off x="7125368" y="1865485"/>
            <a:ext cx="1664682" cy="1664682"/>
          </a:xfrm>
          <a:prstGeom prst="ellipse">
            <a:avLst/>
          </a:prstGeom>
          <a:ln>
            <a:solidFill>
              <a:srgbClr val="A05EB5"/>
            </a:solidFill>
          </a:ln>
        </p:spPr>
      </p:pic>
      <p:pic>
        <p:nvPicPr>
          <p:cNvPr id="17" name="Picture 16">
            <a:extLst>
              <a:ext uri="{FF2B5EF4-FFF2-40B4-BE49-F238E27FC236}">
                <a16:creationId xmlns:a16="http://schemas.microsoft.com/office/drawing/2014/main" id="{E7CDD00E-50F5-1D21-9CF8-439745CDBE7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748388" y="3077321"/>
            <a:ext cx="2897534" cy="2897534"/>
          </a:xfrm>
          <a:prstGeom prst="ellipse">
            <a:avLst/>
          </a:prstGeom>
          <a:ln>
            <a:solidFill>
              <a:srgbClr val="FFCD00"/>
            </a:solidFill>
          </a:ln>
        </p:spPr>
      </p:pic>
      <p:pic>
        <p:nvPicPr>
          <p:cNvPr id="18" name="Picture 17" descr="Several postcards on a stand&#10;&#10;AI-generated content may be incorrect.">
            <a:extLst>
              <a:ext uri="{FF2B5EF4-FFF2-40B4-BE49-F238E27FC236}">
                <a16:creationId xmlns:a16="http://schemas.microsoft.com/office/drawing/2014/main" id="{84D73E0A-F516-7E95-35A6-35251DA3CC2D}"/>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5924075" y="3868198"/>
            <a:ext cx="2256165" cy="2256164"/>
          </a:xfrm>
          <a:prstGeom prst="ellipse">
            <a:avLst/>
          </a:prstGeom>
          <a:ln>
            <a:solidFill>
              <a:srgbClr val="FF9E1B"/>
            </a:solidFill>
          </a:ln>
        </p:spPr>
      </p:pic>
    </p:spTree>
    <p:extLst>
      <p:ext uri="{BB962C8B-B14F-4D97-AF65-F5344CB8AC3E}">
        <p14:creationId xmlns:p14="http://schemas.microsoft.com/office/powerpoint/2010/main" val="262185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E9DC508E-C8DF-C24C-7ED4-54F2909E1F70}"/>
              </a:ext>
            </a:extLst>
          </p:cNvPr>
          <p:cNvSpPr>
            <a:spLocks noGrp="1"/>
          </p:cNvSpPr>
          <p:nvPr>
            <p:ph type="title"/>
          </p:nvPr>
        </p:nvSpPr>
        <p:spPr>
          <a:xfrm>
            <a:off x="335360" y="764704"/>
            <a:ext cx="8719589" cy="936104"/>
          </a:xfrm>
        </p:spPr>
        <p:txBody>
          <a:bodyPr/>
          <a:lstStyle/>
          <a:p>
            <a:r>
              <a:rPr lang="it-IT" dirty="0" err="1"/>
              <a:t>Where</a:t>
            </a:r>
            <a:r>
              <a:rPr lang="it-IT" dirty="0"/>
              <a:t> </a:t>
            </a:r>
            <a:r>
              <a:rPr lang="it-IT" dirty="0" err="1"/>
              <a:t>does</a:t>
            </a:r>
            <a:r>
              <a:rPr lang="it-IT" dirty="0"/>
              <a:t> paper come from?</a:t>
            </a:r>
          </a:p>
        </p:txBody>
      </p:sp>
      <p:pic>
        <p:nvPicPr>
          <p:cNvPr id="9" name="Picture 8">
            <a:extLst>
              <a:ext uri="{FF2B5EF4-FFF2-40B4-BE49-F238E27FC236}">
                <a16:creationId xmlns:a16="http://schemas.microsoft.com/office/drawing/2014/main" id="{334AEA14-4C77-D8B0-A946-998EDA24D1F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4962" y="1700808"/>
            <a:ext cx="11521677" cy="4392488"/>
          </a:xfrm>
          <a:prstGeom prst="rect">
            <a:avLst/>
          </a:prstGeom>
        </p:spPr>
      </p:pic>
      <p:sp>
        <p:nvSpPr>
          <p:cNvPr id="4" name="Segnaposto piè di pagina 3">
            <a:extLst>
              <a:ext uri="{FF2B5EF4-FFF2-40B4-BE49-F238E27FC236}">
                <a16:creationId xmlns:a16="http://schemas.microsoft.com/office/drawing/2014/main" id="{C583EB22-6C47-5392-0276-EF42F0AB56BC}"/>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664D58E2-57FD-5236-E3D8-7DF2923267C7}"/>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A1A3E439-BC94-2597-4ECB-93CC9A097594}"/>
              </a:ext>
            </a:extLst>
          </p:cNvPr>
          <p:cNvSpPr>
            <a:spLocks noGrp="1"/>
          </p:cNvSpPr>
          <p:nvPr>
            <p:ph type="sldNum" sz="quarter" idx="12"/>
          </p:nvPr>
        </p:nvSpPr>
        <p:spPr/>
        <p:txBody>
          <a:bodyPr/>
          <a:lstStyle/>
          <a:p>
            <a:fld id="{3686A617-C4D3-4D9A-8A46-533505A69CB9}" type="slidenum">
              <a:rPr lang="fr-FR" smtClean="0"/>
              <a:pPr/>
              <a:t>3</a:t>
            </a:fld>
            <a:endParaRPr lang="fr-FR" dirty="0"/>
          </a:p>
        </p:txBody>
      </p:sp>
      <p:pic>
        <p:nvPicPr>
          <p:cNvPr id="36" name="Picture 35" descr="A wrapped present with a tag&#10;&#10;AI-generated content may be incorrect.">
            <a:extLst>
              <a:ext uri="{FF2B5EF4-FFF2-40B4-BE49-F238E27FC236}">
                <a16:creationId xmlns:a16="http://schemas.microsoft.com/office/drawing/2014/main" id="{A61035EB-A5EE-5693-E966-F0D37082ED8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20109035">
            <a:off x="446600" y="-4731582"/>
            <a:ext cx="2923902" cy="2923902"/>
          </a:xfrm>
          <a:prstGeom prst="ellipse">
            <a:avLst/>
          </a:prstGeom>
          <a:ln>
            <a:solidFill>
              <a:srgbClr val="DA291C"/>
            </a:solidFill>
          </a:ln>
        </p:spPr>
      </p:pic>
      <p:pic>
        <p:nvPicPr>
          <p:cNvPr id="37" name="Picture 36" descr="Several postcards on a stand&#10;&#10;AI-generated content may be incorrect.">
            <a:extLst>
              <a:ext uri="{FF2B5EF4-FFF2-40B4-BE49-F238E27FC236}">
                <a16:creationId xmlns:a16="http://schemas.microsoft.com/office/drawing/2014/main" id="{E685736A-A7C0-EF37-15A4-3ACC991F2B6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20109035">
            <a:off x="3774260" y="-4628495"/>
            <a:ext cx="2229884" cy="2229883"/>
          </a:xfrm>
          <a:prstGeom prst="ellipse">
            <a:avLst/>
          </a:prstGeom>
          <a:ln>
            <a:solidFill>
              <a:srgbClr val="FF9E1B"/>
            </a:solidFill>
          </a:ln>
        </p:spPr>
      </p:pic>
      <p:pic>
        <p:nvPicPr>
          <p:cNvPr id="38" name="Picture 37" descr="A roll of toilet paper next to a paper boat&#10;&#10;AI-generated content may be incorrect.">
            <a:extLst>
              <a:ext uri="{FF2B5EF4-FFF2-40B4-BE49-F238E27FC236}">
                <a16:creationId xmlns:a16="http://schemas.microsoft.com/office/drawing/2014/main" id="{B1AFE4C1-4031-7E69-F506-17BE94F9CCCC}"/>
              </a:ext>
            </a:extLst>
          </p:cNvPr>
          <p:cNvPicPr>
            <a:picLocks noChangeAspect="1"/>
          </p:cNvPicPr>
          <p:nvPr/>
        </p:nvPicPr>
        <p:blipFill>
          <a:blip r:embed="rId6" cstate="screen">
            <a:extLst>
              <a:ext uri="{28A0092B-C50C-407E-A947-70E740481C1C}">
                <a14:useLocalDpi xmlns:a14="http://schemas.microsoft.com/office/drawing/2010/main"/>
              </a:ext>
            </a:extLst>
          </a:blip>
          <a:srcRect r="-151"/>
          <a:stretch/>
        </p:blipFill>
        <p:spPr>
          <a:xfrm rot="20109035">
            <a:off x="3193425" y="-2155944"/>
            <a:ext cx="1695777" cy="1695777"/>
          </a:xfrm>
          <a:prstGeom prst="ellipse">
            <a:avLst/>
          </a:prstGeom>
          <a:ln>
            <a:solidFill>
              <a:srgbClr val="007FC8"/>
            </a:solidFill>
          </a:ln>
        </p:spPr>
      </p:pic>
      <p:pic>
        <p:nvPicPr>
          <p:cNvPr id="39" name="Picture 38" descr="A drawing of a person with paint brushes and a palette&#10;&#10;AI-generated content may be incorrect.">
            <a:extLst>
              <a:ext uri="{FF2B5EF4-FFF2-40B4-BE49-F238E27FC236}">
                <a16:creationId xmlns:a16="http://schemas.microsoft.com/office/drawing/2014/main" id="{930F7E08-07BB-2BA6-AD50-162AC9D5441C}"/>
              </a:ext>
            </a:extLst>
          </p:cNvPr>
          <p:cNvPicPr>
            <a:picLocks noChangeAspect="1"/>
          </p:cNvPicPr>
          <p:nvPr/>
        </p:nvPicPr>
        <p:blipFill>
          <a:blip r:embed="rId7" cstate="screen">
            <a:extLst>
              <a:ext uri="{28A0092B-C50C-407E-A947-70E740481C1C}">
                <a14:useLocalDpi xmlns:a14="http://schemas.microsoft.com/office/drawing/2010/main"/>
              </a:ext>
            </a:extLst>
          </a:blip>
          <a:srcRect b="-1"/>
          <a:stretch/>
        </p:blipFill>
        <p:spPr>
          <a:xfrm rot="20109035">
            <a:off x="7086684" y="-4628495"/>
            <a:ext cx="1664682" cy="1664682"/>
          </a:xfrm>
          <a:prstGeom prst="ellipse">
            <a:avLst/>
          </a:prstGeom>
          <a:ln>
            <a:solidFill>
              <a:srgbClr val="A05EB5"/>
            </a:solidFill>
          </a:ln>
        </p:spPr>
      </p:pic>
      <p:pic>
        <p:nvPicPr>
          <p:cNvPr id="40" name="Picture 39">
            <a:extLst>
              <a:ext uri="{FF2B5EF4-FFF2-40B4-BE49-F238E27FC236}">
                <a16:creationId xmlns:a16="http://schemas.microsoft.com/office/drawing/2014/main" id="{F27BDFBB-7E3B-9DB2-CBC3-3AFA5E53607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20109035">
            <a:off x="8709704" y="-3416659"/>
            <a:ext cx="2897534" cy="2897534"/>
          </a:xfrm>
          <a:prstGeom prst="ellipse">
            <a:avLst/>
          </a:prstGeom>
          <a:ln>
            <a:solidFill>
              <a:srgbClr val="FFCD00"/>
            </a:solidFill>
          </a:ln>
        </p:spPr>
      </p:pic>
      <p:pic>
        <p:nvPicPr>
          <p:cNvPr id="41" name="Picture 40" descr="Several postcards on a stand&#10;&#10;AI-generated content may be incorrect.">
            <a:extLst>
              <a:ext uri="{FF2B5EF4-FFF2-40B4-BE49-F238E27FC236}">
                <a16:creationId xmlns:a16="http://schemas.microsoft.com/office/drawing/2014/main" id="{A086B058-F1DD-FCFF-93E4-0D41BE92B3B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rot="20109035">
            <a:off x="5885391" y="-2625782"/>
            <a:ext cx="2256165" cy="2256164"/>
          </a:xfrm>
          <a:prstGeom prst="ellipse">
            <a:avLst/>
          </a:prstGeom>
          <a:ln>
            <a:solidFill>
              <a:srgbClr val="FF9E1B"/>
            </a:solidFill>
          </a:ln>
        </p:spPr>
      </p:pic>
      <p:pic>
        <p:nvPicPr>
          <p:cNvPr id="35" name="Picture 34" descr="A cartoon of a moose&#10;&#10;AI-generated content may be incorrect.">
            <a:extLst>
              <a:ext uri="{FF2B5EF4-FFF2-40B4-BE49-F238E27FC236}">
                <a16:creationId xmlns:a16="http://schemas.microsoft.com/office/drawing/2014/main" id="{5BC55CFA-2854-0174-38B4-A2ABA364B02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839201" y="2640282"/>
            <a:ext cx="3718580" cy="3803798"/>
          </a:xfrm>
          <a:prstGeom prst="rect">
            <a:avLst/>
          </a:prstGeom>
        </p:spPr>
      </p:pic>
      <p:sp>
        <p:nvSpPr>
          <p:cNvPr id="2" name="Oval Callout 1">
            <a:extLst>
              <a:ext uri="{FF2B5EF4-FFF2-40B4-BE49-F238E27FC236}">
                <a16:creationId xmlns:a16="http://schemas.microsoft.com/office/drawing/2014/main" id="{59CA7169-C525-11A0-696F-BB94BDAD5CB4}"/>
              </a:ext>
            </a:extLst>
          </p:cNvPr>
          <p:cNvSpPr/>
          <p:nvPr/>
        </p:nvSpPr>
        <p:spPr>
          <a:xfrm>
            <a:off x="5431492" y="2048939"/>
            <a:ext cx="3163962" cy="1901899"/>
          </a:xfrm>
          <a:prstGeom prst="wedgeEllipseCallout">
            <a:avLst>
              <a:gd name="adj1" fmla="val 52047"/>
              <a:gd name="adj2" fmla="val 53441"/>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Paper comes from trees!</a:t>
            </a:r>
          </a:p>
        </p:txBody>
      </p:sp>
    </p:spTree>
    <p:extLst>
      <p:ext uri="{BB962C8B-B14F-4D97-AF65-F5344CB8AC3E}">
        <p14:creationId xmlns:p14="http://schemas.microsoft.com/office/powerpoint/2010/main" val="726496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890B2-FA27-4528-F146-93A7FF1EED0C}"/>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D4DB9C27-5B81-86C7-897E-82B9C0F0D235}"/>
              </a:ext>
            </a:extLst>
          </p:cNvPr>
          <p:cNvSpPr>
            <a:spLocks noGrp="1"/>
          </p:cNvSpPr>
          <p:nvPr>
            <p:ph type="title"/>
          </p:nvPr>
        </p:nvSpPr>
        <p:spPr>
          <a:xfrm>
            <a:off x="335360" y="764704"/>
            <a:ext cx="8719589" cy="936104"/>
          </a:xfrm>
        </p:spPr>
        <p:txBody>
          <a:bodyPr/>
          <a:lstStyle/>
          <a:p>
            <a:r>
              <a:rPr lang="it-IT"/>
              <a:t>Paper </a:t>
            </a:r>
            <a:r>
              <a:rPr lang="it-IT" err="1"/>
              <a:t>forests</a:t>
            </a:r>
            <a:r>
              <a:rPr lang="it-IT"/>
              <a:t> in Europe</a:t>
            </a:r>
          </a:p>
        </p:txBody>
      </p:sp>
      <p:sp>
        <p:nvSpPr>
          <p:cNvPr id="4" name="Segnaposto piè di pagina 3">
            <a:extLst>
              <a:ext uri="{FF2B5EF4-FFF2-40B4-BE49-F238E27FC236}">
                <a16:creationId xmlns:a16="http://schemas.microsoft.com/office/drawing/2014/main" id="{9F76D82D-245E-DFE9-492E-58AE0A5123A5}"/>
              </a:ext>
            </a:extLst>
          </p:cNvPr>
          <p:cNvSpPr>
            <a:spLocks noGrp="1"/>
          </p:cNvSpPr>
          <p:nvPr>
            <p:ph type="ftr" sz="quarter" idx="11"/>
          </p:nvPr>
        </p:nvSpPr>
        <p:spPr/>
        <p:txBody>
          <a:bodyPr/>
          <a:lstStyle/>
          <a:p>
            <a:r>
              <a:rPr lang="en-US"/>
              <a:t>REY® is a registered brand of Sylvamo® Corporation - All rights reserved</a:t>
            </a:r>
          </a:p>
        </p:txBody>
      </p:sp>
      <p:pic>
        <p:nvPicPr>
          <p:cNvPr id="21" name="Picture 20">
            <a:extLst>
              <a:ext uri="{FF2B5EF4-FFF2-40B4-BE49-F238E27FC236}">
                <a16:creationId xmlns:a16="http://schemas.microsoft.com/office/drawing/2014/main" id="{2EBC4E29-21FD-B83F-524F-70FC2E98740B}"/>
              </a:ext>
            </a:extLst>
          </p:cNvPr>
          <p:cNvPicPr>
            <a:picLocks noChangeAspect="1"/>
          </p:cNvPicPr>
          <p:nvPr/>
        </p:nvPicPr>
        <p:blipFill>
          <a:blip r:embed="rId3" cstate="screen">
            <a:extLst>
              <a:ext uri="{28A0092B-C50C-407E-A947-70E740481C1C}">
                <a14:useLocalDpi xmlns:a14="http://schemas.microsoft.com/office/drawing/2010/main"/>
              </a:ext>
            </a:extLst>
          </a:blip>
          <a:srcRect l="-2938" t="-620" b="-5570"/>
          <a:stretch>
            <a:fillRect/>
          </a:stretch>
        </p:blipFill>
        <p:spPr>
          <a:xfrm>
            <a:off x="6379907" y="-5447"/>
            <a:ext cx="6809681" cy="6996995"/>
          </a:xfrm>
          <a:prstGeom prst="rect">
            <a:avLst/>
          </a:prstGeom>
        </p:spPr>
      </p:pic>
      <p:sp>
        <p:nvSpPr>
          <p:cNvPr id="5" name="Segnaposto data 4">
            <a:extLst>
              <a:ext uri="{FF2B5EF4-FFF2-40B4-BE49-F238E27FC236}">
                <a16:creationId xmlns:a16="http://schemas.microsoft.com/office/drawing/2014/main" id="{C0135675-9126-BCAF-991B-1B49F00AD416}"/>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F23D2420-E116-82B3-0FC9-B614B9E3DC6A}"/>
              </a:ext>
            </a:extLst>
          </p:cNvPr>
          <p:cNvSpPr>
            <a:spLocks noGrp="1"/>
          </p:cNvSpPr>
          <p:nvPr>
            <p:ph type="sldNum" sz="quarter" idx="12"/>
          </p:nvPr>
        </p:nvSpPr>
        <p:spPr/>
        <p:txBody>
          <a:bodyPr/>
          <a:lstStyle/>
          <a:p>
            <a:fld id="{3686A617-C4D3-4D9A-8A46-533505A69CB9}" type="slidenum">
              <a:rPr lang="fr-FR" smtClean="0"/>
              <a:pPr/>
              <a:t>4</a:t>
            </a:fld>
            <a:endParaRPr lang="fr-FR"/>
          </a:p>
        </p:txBody>
      </p:sp>
      <p:sp>
        <p:nvSpPr>
          <p:cNvPr id="35" name="Oval Callout 34">
            <a:extLst>
              <a:ext uri="{FF2B5EF4-FFF2-40B4-BE49-F238E27FC236}">
                <a16:creationId xmlns:a16="http://schemas.microsoft.com/office/drawing/2014/main" id="{375B9DF7-F450-DB18-D289-D40558C2F421}"/>
              </a:ext>
            </a:extLst>
          </p:cNvPr>
          <p:cNvSpPr/>
          <p:nvPr/>
        </p:nvSpPr>
        <p:spPr>
          <a:xfrm>
            <a:off x="1625036" y="1848109"/>
            <a:ext cx="3163962" cy="1901899"/>
          </a:xfrm>
          <a:prstGeom prst="wedgeEllipseCallout">
            <a:avLst>
              <a:gd name="adj1" fmla="val -47088"/>
              <a:gd name="adj2" fmla="val 51205"/>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a:t>Let’s take a closer look</a:t>
            </a:r>
          </a:p>
        </p:txBody>
      </p:sp>
      <p:pic>
        <p:nvPicPr>
          <p:cNvPr id="41" name="Picture 40" descr="A cartoon of a blue bear&#10;&#10;AI-generated content may be incorrect.">
            <a:extLst>
              <a:ext uri="{FF2B5EF4-FFF2-40B4-BE49-F238E27FC236}">
                <a16:creationId xmlns:a16="http://schemas.microsoft.com/office/drawing/2014/main" id="{E02C2372-51F6-5511-554E-1311AAAD00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160" y="3166704"/>
            <a:ext cx="2954648" cy="3256268"/>
          </a:xfrm>
          <a:prstGeom prst="rect">
            <a:avLst/>
          </a:prstGeom>
        </p:spPr>
      </p:pic>
    </p:spTree>
    <p:extLst>
      <p:ext uri="{BB962C8B-B14F-4D97-AF65-F5344CB8AC3E}">
        <p14:creationId xmlns:p14="http://schemas.microsoft.com/office/powerpoint/2010/main" val="187707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D3332-00F8-ECCA-18C9-C071F63C6042}"/>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B7BAAA06-7BCA-B4DA-D139-F60CD89FFD27}"/>
              </a:ext>
            </a:extLst>
          </p:cNvPr>
          <p:cNvSpPr>
            <a:spLocks noGrp="1"/>
          </p:cNvSpPr>
          <p:nvPr>
            <p:ph type="title"/>
          </p:nvPr>
        </p:nvSpPr>
        <p:spPr>
          <a:xfrm>
            <a:off x="335360" y="764704"/>
            <a:ext cx="8719589" cy="936104"/>
          </a:xfrm>
        </p:spPr>
        <p:txBody>
          <a:bodyPr/>
          <a:lstStyle/>
          <a:p>
            <a:r>
              <a:rPr lang="it-IT"/>
              <a:t>Paper </a:t>
            </a:r>
            <a:r>
              <a:rPr lang="it-IT" err="1"/>
              <a:t>forests</a:t>
            </a:r>
            <a:r>
              <a:rPr lang="it-IT"/>
              <a:t> in Europe</a:t>
            </a:r>
          </a:p>
        </p:txBody>
      </p:sp>
      <p:sp>
        <p:nvSpPr>
          <p:cNvPr id="4" name="Segnaposto piè di pagina 3">
            <a:extLst>
              <a:ext uri="{FF2B5EF4-FFF2-40B4-BE49-F238E27FC236}">
                <a16:creationId xmlns:a16="http://schemas.microsoft.com/office/drawing/2014/main" id="{88A2BDA6-F46E-3805-366E-374CC43D54E1}"/>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10882DE2-51FF-A75A-1DC4-2A336B661C2D}"/>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FCC242EA-FC99-7628-49FD-B44B5DA98BD6}"/>
              </a:ext>
            </a:extLst>
          </p:cNvPr>
          <p:cNvSpPr>
            <a:spLocks noGrp="1"/>
          </p:cNvSpPr>
          <p:nvPr>
            <p:ph type="sldNum" sz="quarter" idx="12"/>
          </p:nvPr>
        </p:nvSpPr>
        <p:spPr/>
        <p:txBody>
          <a:bodyPr/>
          <a:lstStyle/>
          <a:p>
            <a:fld id="{3686A617-C4D3-4D9A-8A46-533505A69CB9}" type="slidenum">
              <a:rPr lang="fr-FR" smtClean="0"/>
              <a:pPr/>
              <a:t>5</a:t>
            </a:fld>
            <a:endParaRPr lang="fr-FR"/>
          </a:p>
        </p:txBody>
      </p:sp>
      <p:pic>
        <p:nvPicPr>
          <p:cNvPr id="21" name="Picture 20">
            <a:extLst>
              <a:ext uri="{FF2B5EF4-FFF2-40B4-BE49-F238E27FC236}">
                <a16:creationId xmlns:a16="http://schemas.microsoft.com/office/drawing/2014/main" id="{2053D3AB-6B65-1811-848D-83E47BB2838E}"/>
              </a:ext>
            </a:extLst>
          </p:cNvPr>
          <p:cNvPicPr>
            <a:picLocks noChangeAspect="1"/>
          </p:cNvPicPr>
          <p:nvPr/>
        </p:nvPicPr>
        <p:blipFill>
          <a:blip r:embed="rId3" cstate="email">
            <a:extLst>
              <a:ext uri="{28A0092B-C50C-407E-A947-70E740481C1C}">
                <a14:useLocalDpi xmlns:a14="http://schemas.microsoft.com/office/drawing/2010/main"/>
              </a:ext>
            </a:extLst>
          </a:blip>
          <a:srcRect l="29470" t="37227" r="49872" b="49809"/>
          <a:stretch>
            <a:fillRect/>
          </a:stretch>
        </p:blipFill>
        <p:spPr>
          <a:xfrm>
            <a:off x="-633046" y="-844063"/>
            <a:ext cx="13575324" cy="8440617"/>
          </a:xfrm>
          <a:prstGeom prst="rect">
            <a:avLst/>
          </a:prstGeom>
        </p:spPr>
      </p:pic>
      <p:sp>
        <p:nvSpPr>
          <p:cNvPr id="3" name="Rectangle 2">
            <a:extLst>
              <a:ext uri="{FF2B5EF4-FFF2-40B4-BE49-F238E27FC236}">
                <a16:creationId xmlns:a16="http://schemas.microsoft.com/office/drawing/2014/main" id="{D2A189F9-9440-ADD7-6C3A-33D7822F64FC}"/>
              </a:ext>
            </a:extLst>
          </p:cNvPr>
          <p:cNvSpPr/>
          <p:nvPr/>
        </p:nvSpPr>
        <p:spPr>
          <a:xfrm>
            <a:off x="-100013" y="-100013"/>
            <a:ext cx="12292013" cy="7072313"/>
          </a:xfrm>
          <a:prstGeom prst="rect">
            <a:avLst/>
          </a:prstGeom>
          <a:solidFill>
            <a:srgbClr val="ADCE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tree in a forest&#10;&#10;AI-generated content may be incorrect.">
            <a:extLst>
              <a:ext uri="{FF2B5EF4-FFF2-40B4-BE49-F238E27FC236}">
                <a16:creationId xmlns:a16="http://schemas.microsoft.com/office/drawing/2014/main" id="{CB13935F-D5EE-4596-E60C-BDAF00B13AD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141538" y="372554"/>
            <a:ext cx="5908925" cy="6112893"/>
          </a:xfrm>
          <a:prstGeom prst="rect">
            <a:avLst/>
          </a:prstGeom>
        </p:spPr>
      </p:pic>
    </p:spTree>
    <p:extLst>
      <p:ext uri="{BB962C8B-B14F-4D97-AF65-F5344CB8AC3E}">
        <p14:creationId xmlns:p14="http://schemas.microsoft.com/office/powerpoint/2010/main" val="2035995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BD534-B855-DD5F-CB03-C86C8E33077C}"/>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27182B5B-8849-2632-BB5B-F84D3F10CB75}"/>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F34B62CD-840D-F125-18E6-2C3021D02AC7}"/>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835B6BB0-F1AD-A84F-73A4-846879E68643}"/>
              </a:ext>
            </a:extLst>
          </p:cNvPr>
          <p:cNvSpPr>
            <a:spLocks noGrp="1"/>
          </p:cNvSpPr>
          <p:nvPr>
            <p:ph type="sldNum" sz="quarter" idx="12"/>
          </p:nvPr>
        </p:nvSpPr>
        <p:spPr/>
        <p:txBody>
          <a:bodyPr/>
          <a:lstStyle/>
          <a:p>
            <a:fld id="{3686A617-C4D3-4D9A-8A46-533505A69CB9}" type="slidenum">
              <a:rPr lang="fr-FR" smtClean="0"/>
              <a:pPr/>
              <a:t>6</a:t>
            </a:fld>
            <a:endParaRPr lang="fr-FR"/>
          </a:p>
        </p:txBody>
      </p:sp>
      <p:sp>
        <p:nvSpPr>
          <p:cNvPr id="16" name="Rectangle 15">
            <a:extLst>
              <a:ext uri="{FF2B5EF4-FFF2-40B4-BE49-F238E27FC236}">
                <a16:creationId xmlns:a16="http://schemas.microsoft.com/office/drawing/2014/main" id="{FAE69D59-04BC-5165-62A8-D820BD033944}"/>
              </a:ext>
            </a:extLst>
          </p:cNvPr>
          <p:cNvSpPr/>
          <p:nvPr/>
        </p:nvSpPr>
        <p:spPr>
          <a:xfrm>
            <a:off x="10215563" y="642938"/>
            <a:ext cx="1828800" cy="1057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06C7DA6-67DD-EE67-2737-ECBD7A64D93F}"/>
              </a:ext>
            </a:extLst>
          </p:cNvPr>
          <p:cNvPicPr>
            <a:picLocks noChangeAspect="1"/>
          </p:cNvPicPr>
          <p:nvPr/>
        </p:nvPicPr>
        <p:blipFill>
          <a:blip r:embed="rId3"/>
          <a:srcRect l="3684" t="7362" r="1143" b="6968"/>
          <a:stretch/>
        </p:blipFill>
        <p:spPr>
          <a:xfrm>
            <a:off x="1227483" y="120037"/>
            <a:ext cx="9737035" cy="6208937"/>
          </a:xfrm>
          <a:prstGeom prst="rect">
            <a:avLst/>
          </a:prstGeom>
        </p:spPr>
      </p:pic>
    </p:spTree>
    <p:extLst>
      <p:ext uri="{BB962C8B-B14F-4D97-AF65-F5344CB8AC3E}">
        <p14:creationId xmlns:p14="http://schemas.microsoft.com/office/powerpoint/2010/main" val="2641407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07EB0-6546-0EF3-958B-B4DDF6ADF51D}"/>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F6EA46F-75A1-5ADD-1C05-282550F58838}"/>
              </a:ext>
            </a:extLst>
          </p:cNvPr>
          <p:cNvSpPr>
            <a:spLocks noGrp="1"/>
          </p:cNvSpPr>
          <p:nvPr>
            <p:ph type="title"/>
          </p:nvPr>
        </p:nvSpPr>
        <p:spPr>
          <a:xfrm>
            <a:off x="358157" y="764109"/>
            <a:ext cx="4498577" cy="936104"/>
          </a:xfrm>
        </p:spPr>
        <p:txBody>
          <a:bodyPr/>
          <a:lstStyle/>
          <a:p>
            <a:r>
              <a:rPr lang="it-IT"/>
              <a:t>Paper and art</a:t>
            </a:r>
          </a:p>
        </p:txBody>
      </p:sp>
      <p:sp>
        <p:nvSpPr>
          <p:cNvPr id="4" name="Segnaposto piè di pagina 3">
            <a:extLst>
              <a:ext uri="{FF2B5EF4-FFF2-40B4-BE49-F238E27FC236}">
                <a16:creationId xmlns:a16="http://schemas.microsoft.com/office/drawing/2014/main" id="{D3FBCFF2-21CF-C323-E091-3C6FA5F5137F}"/>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CF9B828D-F4CA-6652-30B8-E5D5316101D1}"/>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79F296C2-217C-CF6F-234F-564B9D8A360E}"/>
              </a:ext>
            </a:extLst>
          </p:cNvPr>
          <p:cNvSpPr>
            <a:spLocks noGrp="1"/>
          </p:cNvSpPr>
          <p:nvPr>
            <p:ph type="sldNum" sz="quarter" idx="12"/>
          </p:nvPr>
        </p:nvSpPr>
        <p:spPr/>
        <p:txBody>
          <a:bodyPr/>
          <a:lstStyle/>
          <a:p>
            <a:fld id="{3686A617-C4D3-4D9A-8A46-533505A69CB9}" type="slidenum">
              <a:rPr lang="fr-FR" smtClean="0"/>
              <a:pPr/>
              <a:t>7</a:t>
            </a:fld>
            <a:endParaRPr lang="fr-FR"/>
          </a:p>
        </p:txBody>
      </p:sp>
      <p:pic>
        <p:nvPicPr>
          <p:cNvPr id="25" name="Picture 24" descr="A pink frog with a crown&#10;&#10;AI-generated content may be incorrect.">
            <a:extLst>
              <a:ext uri="{FF2B5EF4-FFF2-40B4-BE49-F238E27FC236}">
                <a16:creationId xmlns:a16="http://schemas.microsoft.com/office/drawing/2014/main" id="{14E81143-8E39-A829-3033-3BD7C431FB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370764">
            <a:off x="-321815" y="4604345"/>
            <a:ext cx="2002307" cy="1697789"/>
          </a:xfrm>
          <a:prstGeom prst="rect">
            <a:avLst/>
          </a:prstGeom>
        </p:spPr>
      </p:pic>
      <p:sp>
        <p:nvSpPr>
          <p:cNvPr id="2" name="Content Placeholder 2">
            <a:extLst>
              <a:ext uri="{FF2B5EF4-FFF2-40B4-BE49-F238E27FC236}">
                <a16:creationId xmlns:a16="http://schemas.microsoft.com/office/drawing/2014/main" id="{654E303A-2C50-83DA-8F89-DD9D6365F254}"/>
              </a:ext>
            </a:extLst>
          </p:cNvPr>
          <p:cNvSpPr txBox="1">
            <a:spLocks/>
          </p:cNvSpPr>
          <p:nvPr/>
        </p:nvSpPr>
        <p:spPr>
          <a:xfrm>
            <a:off x="237333" y="2167115"/>
            <a:ext cx="4690554"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2400" u="none" strike="noStrike">
                <a:solidFill>
                  <a:srgbClr val="000000"/>
                </a:solidFill>
                <a:effectLst/>
                <a:latin typeface="Proxima Nova Rg" panose="02000506030000020004" pitchFamily="2" charset="0"/>
              </a:rPr>
              <a:t>Many artists love to use paper in their artwork. </a:t>
            </a:r>
            <a:r>
              <a:rPr lang="en-US" sz="2400">
                <a:solidFill>
                  <a:srgbClr val="000000"/>
                </a:solidFill>
                <a:effectLst/>
                <a:latin typeface="Proxima Nova Rg" panose="02000506030000020004" pitchFamily="2" charset="0"/>
              </a:rPr>
              <a:t>​</a:t>
            </a:r>
          </a:p>
          <a:p>
            <a:pPr marL="0" indent="0" algn="l" rtl="0" fontAlgn="base">
              <a:lnSpc>
                <a:spcPct val="100000"/>
              </a:lnSpc>
              <a:buNone/>
            </a:pPr>
            <a:r>
              <a:rPr lang="en-GB" sz="2400" u="none" strike="noStrike">
                <a:solidFill>
                  <a:srgbClr val="000000"/>
                </a:solidFill>
                <a:effectLst/>
                <a:latin typeface="Proxima Nova Rg" panose="02000506030000020004" pitchFamily="2" charset="0"/>
              </a:rPr>
              <a:t>There's so much we can do with paper – we can fold it, tear it, cut it, stick it and colour it.</a:t>
            </a:r>
            <a:endParaRPr lang="en-US" sz="2400">
              <a:solidFill>
                <a:srgbClr val="000000"/>
              </a:solidFill>
              <a:effectLst/>
              <a:latin typeface="Proxima Nova Rg" panose="02000506030000020004" pitchFamily="2" charset="0"/>
            </a:endParaRPr>
          </a:p>
        </p:txBody>
      </p:sp>
      <p:pic>
        <p:nvPicPr>
          <p:cNvPr id="3" name="Picture 2">
            <a:extLst>
              <a:ext uri="{FF2B5EF4-FFF2-40B4-BE49-F238E27FC236}">
                <a16:creationId xmlns:a16="http://schemas.microsoft.com/office/drawing/2014/main" id="{0ACEC7B8-0DE8-88F1-F9F6-155A4D8E9194}"/>
              </a:ext>
            </a:extLst>
          </p:cNvPr>
          <p:cNvPicPr>
            <a:picLocks noChangeAspect="1"/>
          </p:cNvPicPr>
          <p:nvPr/>
        </p:nvPicPr>
        <p:blipFill>
          <a:blip r:embed="rId4" cstate="screen">
            <a:extLst>
              <a:ext uri="{28A0092B-C50C-407E-A947-70E740481C1C}">
                <a14:useLocalDpi xmlns:a14="http://schemas.microsoft.com/office/drawing/2010/main"/>
              </a:ext>
            </a:extLst>
          </a:blip>
          <a:srcRect b="-386"/>
          <a:stretch/>
        </p:blipFill>
        <p:spPr>
          <a:xfrm>
            <a:off x="4986319" y="403506"/>
            <a:ext cx="2923902" cy="2923902"/>
          </a:xfrm>
          <a:prstGeom prst="ellipse">
            <a:avLst/>
          </a:prstGeom>
          <a:ln>
            <a:solidFill>
              <a:srgbClr val="DA291C"/>
            </a:solidFill>
          </a:ln>
        </p:spPr>
      </p:pic>
      <p:pic>
        <p:nvPicPr>
          <p:cNvPr id="8" name="Picture 7">
            <a:extLst>
              <a:ext uri="{FF2B5EF4-FFF2-40B4-BE49-F238E27FC236}">
                <a16:creationId xmlns:a16="http://schemas.microsoft.com/office/drawing/2014/main" id="{869E5E77-41A7-8606-46DA-C44EB1E9161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039806" y="1518088"/>
            <a:ext cx="2039526" cy="2039525"/>
          </a:xfrm>
          <a:prstGeom prst="ellipse">
            <a:avLst/>
          </a:prstGeom>
          <a:ln>
            <a:solidFill>
              <a:srgbClr val="FF9E1B"/>
            </a:solidFill>
          </a:ln>
        </p:spPr>
      </p:pic>
      <p:pic>
        <p:nvPicPr>
          <p:cNvPr id="10" name="Picture 9">
            <a:extLst>
              <a:ext uri="{FF2B5EF4-FFF2-40B4-BE49-F238E27FC236}">
                <a16:creationId xmlns:a16="http://schemas.microsoft.com/office/drawing/2014/main" id="{605DC62A-14FF-A371-447A-37BD05CBDF4D}"/>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712126" y="3572543"/>
            <a:ext cx="1695777" cy="1695777"/>
          </a:xfrm>
          <a:prstGeom prst="ellipse">
            <a:avLst/>
          </a:prstGeom>
          <a:ln>
            <a:solidFill>
              <a:srgbClr val="007FC8"/>
            </a:solidFill>
          </a:ln>
        </p:spPr>
      </p:pic>
      <p:pic>
        <p:nvPicPr>
          <p:cNvPr id="12" name="Picture 11">
            <a:extLst>
              <a:ext uri="{FF2B5EF4-FFF2-40B4-BE49-F238E27FC236}">
                <a16:creationId xmlns:a16="http://schemas.microsoft.com/office/drawing/2014/main" id="{C7BBE789-1155-39C5-8602-92FD37AF4DEE}"/>
              </a:ext>
            </a:extLst>
          </p:cNvPr>
          <p:cNvPicPr>
            <a:picLocks noChangeAspect="1"/>
          </p:cNvPicPr>
          <p:nvPr/>
        </p:nvPicPr>
        <p:blipFill>
          <a:blip r:embed="rId7" cstate="screen">
            <a:extLst>
              <a:ext uri="{28A0092B-C50C-407E-A947-70E740481C1C}">
                <a14:useLocalDpi xmlns:a14="http://schemas.microsoft.com/office/drawing/2010/main"/>
              </a:ext>
            </a:extLst>
          </a:blip>
          <a:srcRect b="-1019"/>
          <a:stretch/>
        </p:blipFill>
        <p:spPr>
          <a:xfrm>
            <a:off x="9995808" y="3120163"/>
            <a:ext cx="1664682" cy="1664682"/>
          </a:xfrm>
          <a:prstGeom prst="ellipse">
            <a:avLst/>
          </a:prstGeom>
          <a:ln>
            <a:solidFill>
              <a:srgbClr val="A05EB5"/>
            </a:solidFill>
          </a:ln>
        </p:spPr>
      </p:pic>
      <p:pic>
        <p:nvPicPr>
          <p:cNvPr id="13" name="Picture 12">
            <a:extLst>
              <a:ext uri="{FF2B5EF4-FFF2-40B4-BE49-F238E27FC236}">
                <a16:creationId xmlns:a16="http://schemas.microsoft.com/office/drawing/2014/main" id="{425DF538-85EE-7AB4-A696-D7CF1F1F7A2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595745" y="3740601"/>
            <a:ext cx="2256165" cy="2256164"/>
          </a:xfrm>
          <a:prstGeom prst="ellipse">
            <a:avLst/>
          </a:prstGeom>
          <a:ln>
            <a:solidFill>
              <a:srgbClr val="FF9E1B"/>
            </a:solidFill>
          </a:ln>
        </p:spPr>
      </p:pic>
      <p:pic>
        <p:nvPicPr>
          <p:cNvPr id="14" name="Picture 13" descr="A pink frog with a crown&#10;&#10;AI-generated content may be incorrect.">
            <a:extLst>
              <a:ext uri="{FF2B5EF4-FFF2-40B4-BE49-F238E27FC236}">
                <a16:creationId xmlns:a16="http://schemas.microsoft.com/office/drawing/2014/main" id="{A61B6CD6-7199-E9DA-9126-63E531BC74F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1469062">
            <a:off x="7780799" y="-480201"/>
            <a:ext cx="1967677" cy="1668426"/>
          </a:xfrm>
          <a:prstGeom prst="rect">
            <a:avLst/>
          </a:prstGeom>
        </p:spPr>
      </p:pic>
    </p:spTree>
    <p:extLst>
      <p:ext uri="{BB962C8B-B14F-4D97-AF65-F5344CB8AC3E}">
        <p14:creationId xmlns:p14="http://schemas.microsoft.com/office/powerpoint/2010/main" val="90972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80">
                                          <p:stCondLst>
                                            <p:cond delay="0"/>
                                          </p:stCondLst>
                                        </p:cTn>
                                        <p:tgtEl>
                                          <p:spTgt spid="25"/>
                                        </p:tgtEl>
                                      </p:cBhvr>
                                    </p:animEffect>
                                    <p:anim calcmode="lin" valueType="num">
                                      <p:cBhvr>
                                        <p:cTn id="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gtEl>
                                      </p:cBhvr>
                                      <p:to x="100000" y="60000"/>
                                    </p:animScale>
                                    <p:animScale>
                                      <p:cBhvr>
                                        <p:cTn id="14" dur="166" decel="50000">
                                          <p:stCondLst>
                                            <p:cond delay="676"/>
                                          </p:stCondLst>
                                        </p:cTn>
                                        <p:tgtEl>
                                          <p:spTgt spid="25"/>
                                        </p:tgtEl>
                                      </p:cBhvr>
                                      <p:to x="100000" y="100000"/>
                                    </p:animScale>
                                    <p:animScale>
                                      <p:cBhvr>
                                        <p:cTn id="15" dur="26">
                                          <p:stCondLst>
                                            <p:cond delay="1312"/>
                                          </p:stCondLst>
                                        </p:cTn>
                                        <p:tgtEl>
                                          <p:spTgt spid="25"/>
                                        </p:tgtEl>
                                      </p:cBhvr>
                                      <p:to x="100000" y="80000"/>
                                    </p:animScale>
                                    <p:animScale>
                                      <p:cBhvr>
                                        <p:cTn id="16" dur="166" decel="50000">
                                          <p:stCondLst>
                                            <p:cond delay="1338"/>
                                          </p:stCondLst>
                                        </p:cTn>
                                        <p:tgtEl>
                                          <p:spTgt spid="25"/>
                                        </p:tgtEl>
                                      </p:cBhvr>
                                      <p:to x="100000" y="100000"/>
                                    </p:animScale>
                                    <p:animScale>
                                      <p:cBhvr>
                                        <p:cTn id="17" dur="26">
                                          <p:stCondLst>
                                            <p:cond delay="1642"/>
                                          </p:stCondLst>
                                        </p:cTn>
                                        <p:tgtEl>
                                          <p:spTgt spid="25"/>
                                        </p:tgtEl>
                                      </p:cBhvr>
                                      <p:to x="100000" y="90000"/>
                                    </p:animScale>
                                    <p:animScale>
                                      <p:cBhvr>
                                        <p:cTn id="18" dur="166" decel="50000">
                                          <p:stCondLst>
                                            <p:cond delay="1668"/>
                                          </p:stCondLst>
                                        </p:cTn>
                                        <p:tgtEl>
                                          <p:spTgt spid="25"/>
                                        </p:tgtEl>
                                      </p:cBhvr>
                                      <p:to x="100000" y="100000"/>
                                    </p:animScale>
                                    <p:animScale>
                                      <p:cBhvr>
                                        <p:cTn id="19" dur="26">
                                          <p:stCondLst>
                                            <p:cond delay="1808"/>
                                          </p:stCondLst>
                                        </p:cTn>
                                        <p:tgtEl>
                                          <p:spTgt spid="25"/>
                                        </p:tgtEl>
                                      </p:cBhvr>
                                      <p:to x="100000" y="95000"/>
                                    </p:animScale>
                                    <p:animScale>
                                      <p:cBhvr>
                                        <p:cTn id="20" dur="166" decel="50000">
                                          <p:stCondLst>
                                            <p:cond delay="1834"/>
                                          </p:stCondLst>
                                        </p:cTn>
                                        <p:tgtEl>
                                          <p:spTgt spid="25"/>
                                        </p:tgtEl>
                                      </p:cBhvr>
                                      <p:to x="100000" y="100000"/>
                                    </p:animScale>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80">
                                          <p:stCondLst>
                                            <p:cond delay="0"/>
                                          </p:stCondLst>
                                        </p:cTn>
                                        <p:tgtEl>
                                          <p:spTgt spid="14"/>
                                        </p:tgtEl>
                                      </p:cBhvr>
                                    </p:animEffect>
                                    <p:anim calcmode="lin" valueType="num">
                                      <p:cBhvr>
                                        <p:cTn id="2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0" dur="26">
                                          <p:stCondLst>
                                            <p:cond delay="650"/>
                                          </p:stCondLst>
                                        </p:cTn>
                                        <p:tgtEl>
                                          <p:spTgt spid="14"/>
                                        </p:tgtEl>
                                      </p:cBhvr>
                                      <p:to x="100000" y="60000"/>
                                    </p:animScale>
                                    <p:animScale>
                                      <p:cBhvr>
                                        <p:cTn id="31" dur="166" decel="50000">
                                          <p:stCondLst>
                                            <p:cond delay="676"/>
                                          </p:stCondLst>
                                        </p:cTn>
                                        <p:tgtEl>
                                          <p:spTgt spid="14"/>
                                        </p:tgtEl>
                                      </p:cBhvr>
                                      <p:to x="100000" y="100000"/>
                                    </p:animScale>
                                    <p:animScale>
                                      <p:cBhvr>
                                        <p:cTn id="32" dur="26">
                                          <p:stCondLst>
                                            <p:cond delay="1312"/>
                                          </p:stCondLst>
                                        </p:cTn>
                                        <p:tgtEl>
                                          <p:spTgt spid="14"/>
                                        </p:tgtEl>
                                      </p:cBhvr>
                                      <p:to x="100000" y="80000"/>
                                    </p:animScale>
                                    <p:animScale>
                                      <p:cBhvr>
                                        <p:cTn id="33" dur="166" decel="50000">
                                          <p:stCondLst>
                                            <p:cond delay="1338"/>
                                          </p:stCondLst>
                                        </p:cTn>
                                        <p:tgtEl>
                                          <p:spTgt spid="14"/>
                                        </p:tgtEl>
                                      </p:cBhvr>
                                      <p:to x="100000" y="100000"/>
                                    </p:animScale>
                                    <p:animScale>
                                      <p:cBhvr>
                                        <p:cTn id="34" dur="26">
                                          <p:stCondLst>
                                            <p:cond delay="1642"/>
                                          </p:stCondLst>
                                        </p:cTn>
                                        <p:tgtEl>
                                          <p:spTgt spid="14"/>
                                        </p:tgtEl>
                                      </p:cBhvr>
                                      <p:to x="100000" y="90000"/>
                                    </p:animScale>
                                    <p:animScale>
                                      <p:cBhvr>
                                        <p:cTn id="35" dur="166" decel="50000">
                                          <p:stCondLst>
                                            <p:cond delay="1668"/>
                                          </p:stCondLst>
                                        </p:cTn>
                                        <p:tgtEl>
                                          <p:spTgt spid="14"/>
                                        </p:tgtEl>
                                      </p:cBhvr>
                                      <p:to x="100000" y="100000"/>
                                    </p:animScale>
                                    <p:animScale>
                                      <p:cBhvr>
                                        <p:cTn id="36" dur="26">
                                          <p:stCondLst>
                                            <p:cond delay="1808"/>
                                          </p:stCondLst>
                                        </p:cTn>
                                        <p:tgtEl>
                                          <p:spTgt spid="14"/>
                                        </p:tgtEl>
                                      </p:cBhvr>
                                      <p:to x="100000" y="95000"/>
                                    </p:animScale>
                                    <p:animScale>
                                      <p:cBhvr>
                                        <p:cTn id="37" dur="166" decel="50000">
                                          <p:stCondLst>
                                            <p:cond delay="1834"/>
                                          </p:stCondLst>
                                        </p:cTn>
                                        <p:tgtEl>
                                          <p:spTgt spid="14"/>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6" presetClass="exit" presetSubtype="0" fill="hold" nodeType="clickEffect">
                                  <p:stCondLst>
                                    <p:cond delay="0"/>
                                  </p:stCondLst>
                                  <p:childTnLst>
                                    <p:animEffect transition="out" filter="wipe(down)">
                                      <p:cBhvr>
                                        <p:cTn id="41" dur="180" accel="50000">
                                          <p:stCondLst>
                                            <p:cond delay="1820"/>
                                          </p:stCondLst>
                                        </p:cTn>
                                        <p:tgtEl>
                                          <p:spTgt spid="25"/>
                                        </p:tgtEl>
                                      </p:cBhvr>
                                    </p:animEffect>
                                    <p:anim calcmode="lin" valueType="num">
                                      <p:cBhvr>
                                        <p:cTn id="42" dur="1822" tmFilter="0,0; 0.14,0.31; 0.43,0.73; 0.71,0.91; 1.0,1.0">
                                          <p:stCondLst>
                                            <p:cond delay="0"/>
                                          </p:stCondLst>
                                        </p:cTn>
                                        <p:tgtEl>
                                          <p:spTgt spid="25"/>
                                        </p:tgtEl>
                                        <p:attrNameLst>
                                          <p:attrName>ppt_x</p:attrName>
                                        </p:attrNameLst>
                                      </p:cBhvr>
                                      <p:tavLst>
                                        <p:tav tm="0">
                                          <p:val>
                                            <p:strVal val="ppt_x"/>
                                          </p:val>
                                        </p:tav>
                                        <p:tav tm="100000">
                                          <p:val>
                                            <p:strVal val="#ppt_x+0.25"/>
                                          </p:val>
                                        </p:tav>
                                      </p:tavLst>
                                    </p:anim>
                                    <p:anim calcmode="lin" valueType="num">
                                      <p:cBhvr>
                                        <p:cTn id="43" dur="178">
                                          <p:stCondLst>
                                            <p:cond delay="1822"/>
                                          </p:stCondLst>
                                        </p:cTn>
                                        <p:tgtEl>
                                          <p:spTgt spid="25"/>
                                        </p:tgtEl>
                                        <p:attrNameLst>
                                          <p:attrName>ppt_x</p:attrName>
                                        </p:attrNameLst>
                                      </p:cBhvr>
                                      <p:tavLst>
                                        <p:tav tm="0">
                                          <p:val>
                                            <p:strVal val="ppt_x"/>
                                          </p:val>
                                        </p:tav>
                                        <p:tav tm="100000">
                                          <p:val>
                                            <p:strVal val="ppt_x"/>
                                          </p:val>
                                        </p:tav>
                                      </p:tavLst>
                                    </p:anim>
                                    <p:anim calcmode="lin" valueType="num">
                                      <p:cBhvr>
                                        <p:cTn id="44" dur="664" tmFilter="0.0,0.0;0.25,0.07;0.50,0.2;0.75,0.467;1.0,1.0">
                                          <p:stCondLst>
                                            <p:cond delay="0"/>
                                          </p:stCondLst>
                                        </p:cTn>
                                        <p:tgtEl>
                                          <p:spTgt spid="25"/>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45" dur="664" tmFilter="0, 0; 0.125,0.2665; 0.25,0.4; 0.375,0.465; 0.5,0.5;  0.625,0.535; 0.75,0.6; 0.875,0.7335; 1,1">
                                          <p:stCondLst>
                                            <p:cond delay="664"/>
                                          </p:stCondLst>
                                        </p:cTn>
                                        <p:tgtEl>
                                          <p:spTgt spid="25"/>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46" dur="332" tmFilter="0, 0; 0.125,0.2665; 0.25,0.4; 0.375,0.465; 0.5,0.5;  0.625,0.535; 0.75,0.6; 0.875,0.7335; 1,1">
                                          <p:stCondLst>
                                            <p:cond delay="1324"/>
                                          </p:stCondLst>
                                        </p:cTn>
                                        <p:tgtEl>
                                          <p:spTgt spid="25"/>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47" dur="164" tmFilter="0, 0; 0.125,0.2665; 0.25,0.4; 0.375,0.465; 0.5,0.5;  0.625,0.535; 0.75,0.6; 0.875,0.7335; 1,1">
                                          <p:stCondLst>
                                            <p:cond delay="1656"/>
                                          </p:stCondLst>
                                        </p:cTn>
                                        <p:tgtEl>
                                          <p:spTgt spid="25"/>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48" dur="180" accel="50000">
                                          <p:stCondLst>
                                            <p:cond delay="1820"/>
                                          </p:stCondLst>
                                        </p:cTn>
                                        <p:tgtEl>
                                          <p:spTgt spid="25"/>
                                        </p:tgtEl>
                                        <p:attrNameLst>
                                          <p:attrName>ppt_y</p:attrName>
                                        </p:attrNameLst>
                                      </p:cBhvr>
                                      <p:tavLst>
                                        <p:tav tm="0">
                                          <p:val>
                                            <p:strVal val="ppt_y"/>
                                          </p:val>
                                        </p:tav>
                                        <p:tav tm="100000">
                                          <p:val>
                                            <p:strVal val="ppt_y+ppt_h"/>
                                          </p:val>
                                        </p:tav>
                                      </p:tavLst>
                                    </p:anim>
                                    <p:animScale>
                                      <p:cBhvr>
                                        <p:cTn id="49" dur="26">
                                          <p:stCondLst>
                                            <p:cond delay="620"/>
                                          </p:stCondLst>
                                        </p:cTn>
                                        <p:tgtEl>
                                          <p:spTgt spid="25"/>
                                        </p:tgtEl>
                                      </p:cBhvr>
                                      <p:to x="100000" y="60000"/>
                                    </p:animScale>
                                    <p:animScale>
                                      <p:cBhvr>
                                        <p:cTn id="50" dur="166" decel="50000">
                                          <p:stCondLst>
                                            <p:cond delay="646"/>
                                          </p:stCondLst>
                                        </p:cTn>
                                        <p:tgtEl>
                                          <p:spTgt spid="25"/>
                                        </p:tgtEl>
                                      </p:cBhvr>
                                      <p:to x="100000" y="100000"/>
                                    </p:animScale>
                                    <p:animScale>
                                      <p:cBhvr>
                                        <p:cTn id="51" dur="26">
                                          <p:stCondLst>
                                            <p:cond delay="1312"/>
                                          </p:stCondLst>
                                        </p:cTn>
                                        <p:tgtEl>
                                          <p:spTgt spid="25"/>
                                        </p:tgtEl>
                                      </p:cBhvr>
                                      <p:to x="100000" y="80000"/>
                                    </p:animScale>
                                    <p:animScale>
                                      <p:cBhvr>
                                        <p:cTn id="52" dur="166" decel="50000">
                                          <p:stCondLst>
                                            <p:cond delay="1338"/>
                                          </p:stCondLst>
                                        </p:cTn>
                                        <p:tgtEl>
                                          <p:spTgt spid="25"/>
                                        </p:tgtEl>
                                      </p:cBhvr>
                                      <p:to x="100000" y="100000"/>
                                    </p:animScale>
                                    <p:animScale>
                                      <p:cBhvr>
                                        <p:cTn id="53" dur="26">
                                          <p:stCondLst>
                                            <p:cond delay="1642"/>
                                          </p:stCondLst>
                                        </p:cTn>
                                        <p:tgtEl>
                                          <p:spTgt spid="25"/>
                                        </p:tgtEl>
                                      </p:cBhvr>
                                      <p:to x="100000" y="90000"/>
                                    </p:animScale>
                                    <p:animScale>
                                      <p:cBhvr>
                                        <p:cTn id="54" dur="166" decel="50000">
                                          <p:stCondLst>
                                            <p:cond delay="1668"/>
                                          </p:stCondLst>
                                        </p:cTn>
                                        <p:tgtEl>
                                          <p:spTgt spid="25"/>
                                        </p:tgtEl>
                                      </p:cBhvr>
                                      <p:to x="100000" y="100000"/>
                                    </p:animScale>
                                    <p:animScale>
                                      <p:cBhvr>
                                        <p:cTn id="55" dur="26">
                                          <p:stCondLst>
                                            <p:cond delay="1808"/>
                                          </p:stCondLst>
                                        </p:cTn>
                                        <p:tgtEl>
                                          <p:spTgt spid="25"/>
                                        </p:tgtEl>
                                      </p:cBhvr>
                                      <p:to x="100000" y="95000"/>
                                    </p:animScale>
                                    <p:animScale>
                                      <p:cBhvr>
                                        <p:cTn id="56" dur="166" decel="50000">
                                          <p:stCondLst>
                                            <p:cond delay="1834"/>
                                          </p:stCondLst>
                                        </p:cTn>
                                        <p:tgtEl>
                                          <p:spTgt spid="25"/>
                                        </p:tgtEl>
                                      </p:cBhvr>
                                      <p:to x="100000" y="100000"/>
                                    </p:animScale>
                                    <p:set>
                                      <p:cBhvr>
                                        <p:cTn id="57" dur="1" fill="hold">
                                          <p:stCondLst>
                                            <p:cond delay="1999"/>
                                          </p:stCondLst>
                                        </p:cTn>
                                        <p:tgtEl>
                                          <p:spTgt spid="25"/>
                                        </p:tgtEl>
                                        <p:attrNameLst>
                                          <p:attrName>style.visibility</p:attrName>
                                        </p:attrNameLst>
                                      </p:cBhvr>
                                      <p:to>
                                        <p:strVal val="hidden"/>
                                      </p:to>
                                    </p:set>
                                  </p:childTnLst>
                                </p:cTn>
                              </p:par>
                              <p:par>
                                <p:cTn id="58" presetID="26" presetClass="exit" presetSubtype="0" fill="hold" nodeType="withEffect">
                                  <p:stCondLst>
                                    <p:cond delay="0"/>
                                  </p:stCondLst>
                                  <p:childTnLst>
                                    <p:animEffect transition="out" filter="wipe(down)">
                                      <p:cBhvr>
                                        <p:cTn id="59" dur="180" accel="50000">
                                          <p:stCondLst>
                                            <p:cond delay="1820"/>
                                          </p:stCondLst>
                                        </p:cTn>
                                        <p:tgtEl>
                                          <p:spTgt spid="14"/>
                                        </p:tgtEl>
                                      </p:cBhvr>
                                    </p:animEffect>
                                    <p:anim calcmode="lin" valueType="num">
                                      <p:cBhvr>
                                        <p:cTn id="60" dur="1822" tmFilter="0,0; 0.14,0.31; 0.43,0.73; 0.71,0.91; 1.0,1.0">
                                          <p:stCondLst>
                                            <p:cond delay="0"/>
                                          </p:stCondLst>
                                        </p:cTn>
                                        <p:tgtEl>
                                          <p:spTgt spid="14"/>
                                        </p:tgtEl>
                                        <p:attrNameLst>
                                          <p:attrName>ppt_x</p:attrName>
                                        </p:attrNameLst>
                                      </p:cBhvr>
                                      <p:tavLst>
                                        <p:tav tm="0">
                                          <p:val>
                                            <p:strVal val="ppt_x"/>
                                          </p:val>
                                        </p:tav>
                                        <p:tav tm="100000">
                                          <p:val>
                                            <p:strVal val="#ppt_x+0.25"/>
                                          </p:val>
                                        </p:tav>
                                      </p:tavLst>
                                    </p:anim>
                                    <p:anim calcmode="lin" valueType="num">
                                      <p:cBhvr>
                                        <p:cTn id="61" dur="178">
                                          <p:stCondLst>
                                            <p:cond delay="1822"/>
                                          </p:stCondLst>
                                        </p:cTn>
                                        <p:tgtEl>
                                          <p:spTgt spid="14"/>
                                        </p:tgtEl>
                                        <p:attrNameLst>
                                          <p:attrName>ppt_x</p:attrName>
                                        </p:attrNameLst>
                                      </p:cBhvr>
                                      <p:tavLst>
                                        <p:tav tm="0">
                                          <p:val>
                                            <p:strVal val="ppt_x"/>
                                          </p:val>
                                        </p:tav>
                                        <p:tav tm="100000">
                                          <p:val>
                                            <p:strVal val="ppt_x"/>
                                          </p:val>
                                        </p:tav>
                                      </p:tavLst>
                                    </p:anim>
                                    <p:anim calcmode="lin" valueType="num">
                                      <p:cBhvr>
                                        <p:cTn id="62" dur="664" tmFilter="0.0,0.0;0.25,0.07;0.50,0.2;0.75,0.467;1.0,1.0">
                                          <p:stCondLst>
                                            <p:cond delay="0"/>
                                          </p:stCondLst>
                                        </p:cTn>
                                        <p:tgtEl>
                                          <p:spTgt spid="14"/>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63" dur="664" tmFilter="0, 0; 0.125,0.2665; 0.25,0.4; 0.375,0.465; 0.5,0.5;  0.625,0.535; 0.75,0.6; 0.875,0.7335; 1,1">
                                          <p:stCondLst>
                                            <p:cond delay="664"/>
                                          </p:stCondLst>
                                        </p:cTn>
                                        <p:tgtEl>
                                          <p:spTgt spid="14"/>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64" dur="332" tmFilter="0, 0; 0.125,0.2665; 0.25,0.4; 0.375,0.465; 0.5,0.5;  0.625,0.535; 0.75,0.6; 0.875,0.7335; 1,1">
                                          <p:stCondLst>
                                            <p:cond delay="1324"/>
                                          </p:stCondLst>
                                        </p:cTn>
                                        <p:tgtEl>
                                          <p:spTgt spid="14"/>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65" dur="164" tmFilter="0, 0; 0.125,0.2665; 0.25,0.4; 0.375,0.465; 0.5,0.5;  0.625,0.535; 0.75,0.6; 0.875,0.7335; 1,1">
                                          <p:stCondLst>
                                            <p:cond delay="1656"/>
                                          </p:stCondLst>
                                        </p:cTn>
                                        <p:tgtEl>
                                          <p:spTgt spid="14"/>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66" dur="180" accel="50000">
                                          <p:stCondLst>
                                            <p:cond delay="1820"/>
                                          </p:stCondLst>
                                        </p:cTn>
                                        <p:tgtEl>
                                          <p:spTgt spid="14"/>
                                        </p:tgtEl>
                                        <p:attrNameLst>
                                          <p:attrName>ppt_y</p:attrName>
                                        </p:attrNameLst>
                                      </p:cBhvr>
                                      <p:tavLst>
                                        <p:tav tm="0">
                                          <p:val>
                                            <p:strVal val="ppt_y"/>
                                          </p:val>
                                        </p:tav>
                                        <p:tav tm="100000">
                                          <p:val>
                                            <p:strVal val="ppt_y+ppt_h"/>
                                          </p:val>
                                        </p:tav>
                                      </p:tavLst>
                                    </p:anim>
                                    <p:animScale>
                                      <p:cBhvr>
                                        <p:cTn id="67" dur="26">
                                          <p:stCondLst>
                                            <p:cond delay="620"/>
                                          </p:stCondLst>
                                        </p:cTn>
                                        <p:tgtEl>
                                          <p:spTgt spid="14"/>
                                        </p:tgtEl>
                                      </p:cBhvr>
                                      <p:to x="100000" y="60000"/>
                                    </p:animScale>
                                    <p:animScale>
                                      <p:cBhvr>
                                        <p:cTn id="68" dur="166" decel="50000">
                                          <p:stCondLst>
                                            <p:cond delay="646"/>
                                          </p:stCondLst>
                                        </p:cTn>
                                        <p:tgtEl>
                                          <p:spTgt spid="14"/>
                                        </p:tgtEl>
                                      </p:cBhvr>
                                      <p:to x="100000" y="100000"/>
                                    </p:animScale>
                                    <p:animScale>
                                      <p:cBhvr>
                                        <p:cTn id="69" dur="26">
                                          <p:stCondLst>
                                            <p:cond delay="1312"/>
                                          </p:stCondLst>
                                        </p:cTn>
                                        <p:tgtEl>
                                          <p:spTgt spid="14"/>
                                        </p:tgtEl>
                                      </p:cBhvr>
                                      <p:to x="100000" y="80000"/>
                                    </p:animScale>
                                    <p:animScale>
                                      <p:cBhvr>
                                        <p:cTn id="70" dur="166" decel="50000">
                                          <p:stCondLst>
                                            <p:cond delay="1338"/>
                                          </p:stCondLst>
                                        </p:cTn>
                                        <p:tgtEl>
                                          <p:spTgt spid="14"/>
                                        </p:tgtEl>
                                      </p:cBhvr>
                                      <p:to x="100000" y="100000"/>
                                    </p:animScale>
                                    <p:animScale>
                                      <p:cBhvr>
                                        <p:cTn id="71" dur="26">
                                          <p:stCondLst>
                                            <p:cond delay="1642"/>
                                          </p:stCondLst>
                                        </p:cTn>
                                        <p:tgtEl>
                                          <p:spTgt spid="14"/>
                                        </p:tgtEl>
                                      </p:cBhvr>
                                      <p:to x="100000" y="90000"/>
                                    </p:animScale>
                                    <p:animScale>
                                      <p:cBhvr>
                                        <p:cTn id="72" dur="166" decel="50000">
                                          <p:stCondLst>
                                            <p:cond delay="1668"/>
                                          </p:stCondLst>
                                        </p:cTn>
                                        <p:tgtEl>
                                          <p:spTgt spid="14"/>
                                        </p:tgtEl>
                                      </p:cBhvr>
                                      <p:to x="100000" y="100000"/>
                                    </p:animScale>
                                    <p:animScale>
                                      <p:cBhvr>
                                        <p:cTn id="73" dur="26">
                                          <p:stCondLst>
                                            <p:cond delay="1808"/>
                                          </p:stCondLst>
                                        </p:cTn>
                                        <p:tgtEl>
                                          <p:spTgt spid="14"/>
                                        </p:tgtEl>
                                      </p:cBhvr>
                                      <p:to x="100000" y="95000"/>
                                    </p:animScale>
                                    <p:animScale>
                                      <p:cBhvr>
                                        <p:cTn id="74" dur="166" decel="50000">
                                          <p:stCondLst>
                                            <p:cond delay="1834"/>
                                          </p:stCondLst>
                                        </p:cTn>
                                        <p:tgtEl>
                                          <p:spTgt spid="14"/>
                                        </p:tgtEl>
                                      </p:cBhvr>
                                      <p:to x="100000" y="100000"/>
                                    </p:animScale>
                                    <p:set>
                                      <p:cBhvr>
                                        <p:cTn id="75" dur="1" fill="hold">
                                          <p:stCondLst>
                                            <p:cond delay="1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C905E-48CC-334D-00FB-DDF3784C7403}"/>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A59E7F0-9124-A4E1-498F-E5AC2DA04F52}"/>
              </a:ext>
            </a:extLst>
          </p:cNvPr>
          <p:cNvSpPr>
            <a:spLocks noGrp="1"/>
          </p:cNvSpPr>
          <p:nvPr>
            <p:ph type="title"/>
          </p:nvPr>
        </p:nvSpPr>
        <p:spPr>
          <a:xfrm>
            <a:off x="358157" y="764109"/>
            <a:ext cx="4498577" cy="936104"/>
          </a:xfrm>
        </p:spPr>
        <p:txBody>
          <a:bodyPr/>
          <a:lstStyle/>
          <a:p>
            <a:r>
              <a:rPr lang="it-IT" err="1"/>
              <a:t>Sustainable</a:t>
            </a:r>
            <a:r>
              <a:rPr lang="it-IT"/>
              <a:t> art</a:t>
            </a:r>
          </a:p>
        </p:txBody>
      </p:sp>
      <p:sp>
        <p:nvSpPr>
          <p:cNvPr id="4" name="Segnaposto piè di pagina 3">
            <a:extLst>
              <a:ext uri="{FF2B5EF4-FFF2-40B4-BE49-F238E27FC236}">
                <a16:creationId xmlns:a16="http://schemas.microsoft.com/office/drawing/2014/main" id="{13F83D88-498A-5B24-6E74-4086B7592A58}"/>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658E9D8E-B4E1-4CC8-B85E-242B7DE46C6C}"/>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FFF3004B-366A-A840-44BF-32F9385995ED}"/>
              </a:ext>
            </a:extLst>
          </p:cNvPr>
          <p:cNvSpPr>
            <a:spLocks noGrp="1"/>
          </p:cNvSpPr>
          <p:nvPr>
            <p:ph type="sldNum" sz="quarter" idx="12"/>
          </p:nvPr>
        </p:nvSpPr>
        <p:spPr/>
        <p:txBody>
          <a:bodyPr/>
          <a:lstStyle/>
          <a:p>
            <a:fld id="{3686A617-C4D3-4D9A-8A46-533505A69CB9}" type="slidenum">
              <a:rPr lang="fr-FR" smtClean="0"/>
              <a:pPr/>
              <a:t>8</a:t>
            </a:fld>
            <a:endParaRPr lang="fr-FR"/>
          </a:p>
        </p:txBody>
      </p:sp>
      <p:sp>
        <p:nvSpPr>
          <p:cNvPr id="2" name="Content Placeholder 2">
            <a:extLst>
              <a:ext uri="{FF2B5EF4-FFF2-40B4-BE49-F238E27FC236}">
                <a16:creationId xmlns:a16="http://schemas.microsoft.com/office/drawing/2014/main" id="{D4A59511-AB7E-EAB6-B36C-0164FC17579D}"/>
              </a:ext>
            </a:extLst>
          </p:cNvPr>
          <p:cNvSpPr txBox="1">
            <a:spLocks/>
          </p:cNvSpPr>
          <p:nvPr/>
        </p:nvSpPr>
        <p:spPr>
          <a:xfrm>
            <a:off x="237333" y="2167115"/>
            <a:ext cx="5760640"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GB" sz="2400" b="0" i="0" u="none" strike="noStrike">
                <a:solidFill>
                  <a:srgbClr val="000000"/>
                </a:solidFill>
                <a:effectLst/>
                <a:latin typeface="Proxima Nova Rg" panose="02000506030000020004" pitchFamily="2" charset="0"/>
              </a:rPr>
              <a:t>Some artists make sure that their artwork doesn't cause harm to the planet.</a:t>
            </a:r>
            <a:r>
              <a:rPr lang="en-US" sz="2400" b="0" i="0">
                <a:solidFill>
                  <a:srgbClr val="000000"/>
                </a:solidFill>
                <a:effectLst/>
                <a:latin typeface="Proxima Nova Rg" panose="02000506030000020004" pitchFamily="2" charset="0"/>
              </a:rPr>
              <a:t>​</a:t>
            </a:r>
          </a:p>
          <a:p>
            <a:pPr marL="0" indent="0" fontAlgn="base">
              <a:buNone/>
            </a:pPr>
            <a:r>
              <a:rPr lang="en-GB" sz="2400" b="0" i="0">
                <a:solidFill>
                  <a:srgbClr val="000000"/>
                </a:solidFill>
                <a:effectLst/>
                <a:latin typeface="Proxima Nova Rg" panose="02000506030000020004" pitchFamily="2" charset="0"/>
              </a:rPr>
              <a:t>​</a:t>
            </a:r>
          </a:p>
          <a:p>
            <a:pPr marL="0" indent="0" algn="l" rtl="0" fontAlgn="base">
              <a:buNone/>
            </a:pPr>
            <a:r>
              <a:rPr lang="en-GB" sz="2400" b="0" i="0" u="none" strike="noStrike">
                <a:solidFill>
                  <a:srgbClr val="000000"/>
                </a:solidFill>
                <a:effectLst/>
                <a:latin typeface="Proxima Nova Rg" panose="02000506030000020004" pitchFamily="2" charset="0"/>
              </a:rPr>
              <a:t>For example, UK artist Diane Hill </a:t>
            </a:r>
            <a:r>
              <a:rPr lang="en-GB" sz="2400" b="0" i="0" u="none" strike="noStrike" err="1">
                <a:solidFill>
                  <a:srgbClr val="000000"/>
                </a:solidFill>
                <a:effectLst/>
                <a:latin typeface="Proxima Nova Rg" panose="02000506030000020004" pitchFamily="2" charset="0"/>
              </a:rPr>
              <a:t>onlyuses</a:t>
            </a:r>
            <a:r>
              <a:rPr lang="en-GB" sz="2400" b="0" i="0" u="none" strike="noStrike">
                <a:solidFill>
                  <a:srgbClr val="000000"/>
                </a:solidFill>
                <a:effectLst/>
                <a:latin typeface="Proxima Nova Rg" panose="02000506030000020004" pitchFamily="2" charset="0"/>
              </a:rPr>
              <a:t> sustainably sourced paper for </a:t>
            </a:r>
            <a:r>
              <a:rPr lang="en-GB" sz="2400" b="0" i="0" u="none" strike="noStrike" err="1">
                <a:solidFill>
                  <a:srgbClr val="000000"/>
                </a:solidFill>
                <a:effectLst/>
                <a:latin typeface="Proxima Nova Rg" panose="02000506030000020004" pitchFamily="2" charset="0"/>
              </a:rPr>
              <a:t>herprints</a:t>
            </a:r>
            <a:r>
              <a:rPr lang="en-GB" sz="2400" b="0" i="0" u="none" strike="noStrike">
                <a:solidFill>
                  <a:srgbClr val="000000"/>
                </a:solidFill>
                <a:effectLst/>
                <a:latin typeface="Proxima Nova Rg" panose="02000506030000020004" pitchFamily="2" charset="0"/>
              </a:rPr>
              <a:t>. That means she uses paper </a:t>
            </a:r>
            <a:r>
              <a:rPr lang="en-GB" sz="2400" b="0" i="0" u="none" strike="noStrike" err="1">
                <a:solidFill>
                  <a:srgbClr val="000000"/>
                </a:solidFill>
                <a:effectLst/>
                <a:latin typeface="Proxima Nova Rg" panose="02000506030000020004" pitchFamily="2" charset="0"/>
              </a:rPr>
              <a:t>thathas</a:t>
            </a:r>
            <a:r>
              <a:rPr lang="en-GB" sz="2400" b="0" i="0" u="none" strike="noStrike">
                <a:solidFill>
                  <a:srgbClr val="000000"/>
                </a:solidFill>
                <a:effectLst/>
                <a:latin typeface="Proxima Nova Rg" panose="02000506030000020004" pitchFamily="2" charset="0"/>
              </a:rPr>
              <a:t> one of these logos on it.</a:t>
            </a:r>
            <a:endParaRPr lang="en-US" sz="2400" b="0" i="0">
              <a:solidFill>
                <a:srgbClr val="000000"/>
              </a:solidFill>
              <a:effectLst/>
              <a:latin typeface="Proxima Nova Rg" panose="02000506030000020004" pitchFamily="2" charset="0"/>
            </a:endParaRPr>
          </a:p>
        </p:txBody>
      </p:sp>
      <p:pic>
        <p:nvPicPr>
          <p:cNvPr id="3" name="Picture 2">
            <a:extLst>
              <a:ext uri="{FF2B5EF4-FFF2-40B4-BE49-F238E27FC236}">
                <a16:creationId xmlns:a16="http://schemas.microsoft.com/office/drawing/2014/main" id="{6D8A5E99-536E-1BB3-31B0-D182D0B589FA}"/>
              </a:ext>
            </a:extLst>
          </p:cNvPr>
          <p:cNvPicPr>
            <a:picLocks noChangeAspect="1"/>
          </p:cNvPicPr>
          <p:nvPr/>
        </p:nvPicPr>
        <p:blipFill>
          <a:blip r:embed="rId3" cstate="screen">
            <a:extLst>
              <a:ext uri="{28A0092B-C50C-407E-A947-70E740481C1C}">
                <a14:useLocalDpi xmlns:a14="http://schemas.microsoft.com/office/drawing/2010/main"/>
              </a:ext>
            </a:extLst>
          </a:blip>
          <a:srcRect b="-386"/>
          <a:stretch/>
        </p:blipFill>
        <p:spPr>
          <a:xfrm rot="1102240">
            <a:off x="5064289" y="-6019116"/>
            <a:ext cx="2923902" cy="2923902"/>
          </a:xfrm>
          <a:prstGeom prst="ellipse">
            <a:avLst/>
          </a:prstGeom>
          <a:ln>
            <a:solidFill>
              <a:srgbClr val="DA291C"/>
            </a:solidFill>
          </a:ln>
        </p:spPr>
      </p:pic>
      <p:pic>
        <p:nvPicPr>
          <p:cNvPr id="8" name="Picture 7">
            <a:extLst>
              <a:ext uri="{FF2B5EF4-FFF2-40B4-BE49-F238E27FC236}">
                <a16:creationId xmlns:a16="http://schemas.microsoft.com/office/drawing/2014/main" id="{04C1206D-50B8-F1E1-8360-EB2AED62CDA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102240">
            <a:off x="8117776" y="-4904534"/>
            <a:ext cx="2039526" cy="2039525"/>
          </a:xfrm>
          <a:prstGeom prst="ellipse">
            <a:avLst/>
          </a:prstGeom>
          <a:ln>
            <a:solidFill>
              <a:srgbClr val="FF9E1B"/>
            </a:solidFill>
          </a:ln>
        </p:spPr>
      </p:pic>
      <p:pic>
        <p:nvPicPr>
          <p:cNvPr id="10" name="Picture 9">
            <a:extLst>
              <a:ext uri="{FF2B5EF4-FFF2-40B4-BE49-F238E27FC236}">
                <a16:creationId xmlns:a16="http://schemas.microsoft.com/office/drawing/2014/main" id="{87B6C356-2F7B-9004-71BC-A1D64E853A1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102240">
            <a:off x="5790096" y="-2850079"/>
            <a:ext cx="1695777" cy="1695777"/>
          </a:xfrm>
          <a:prstGeom prst="ellipse">
            <a:avLst/>
          </a:prstGeom>
          <a:ln>
            <a:solidFill>
              <a:srgbClr val="007FC8"/>
            </a:solidFill>
          </a:ln>
        </p:spPr>
      </p:pic>
      <p:pic>
        <p:nvPicPr>
          <p:cNvPr id="12" name="Picture 11">
            <a:extLst>
              <a:ext uri="{FF2B5EF4-FFF2-40B4-BE49-F238E27FC236}">
                <a16:creationId xmlns:a16="http://schemas.microsoft.com/office/drawing/2014/main" id="{EE4A9956-9C3B-9F91-9C1F-D5BACCA7950D}"/>
              </a:ext>
            </a:extLst>
          </p:cNvPr>
          <p:cNvPicPr>
            <a:picLocks noChangeAspect="1"/>
          </p:cNvPicPr>
          <p:nvPr/>
        </p:nvPicPr>
        <p:blipFill>
          <a:blip r:embed="rId6" cstate="screen">
            <a:extLst>
              <a:ext uri="{28A0092B-C50C-407E-A947-70E740481C1C}">
                <a14:useLocalDpi xmlns:a14="http://schemas.microsoft.com/office/drawing/2010/main"/>
              </a:ext>
            </a:extLst>
          </a:blip>
          <a:srcRect b="-1019"/>
          <a:stretch/>
        </p:blipFill>
        <p:spPr>
          <a:xfrm rot="1102240">
            <a:off x="10073778" y="-3302459"/>
            <a:ext cx="1664682" cy="1664682"/>
          </a:xfrm>
          <a:prstGeom prst="ellipse">
            <a:avLst/>
          </a:prstGeom>
          <a:ln>
            <a:solidFill>
              <a:srgbClr val="A05EB5"/>
            </a:solidFill>
          </a:ln>
        </p:spPr>
      </p:pic>
      <p:pic>
        <p:nvPicPr>
          <p:cNvPr id="13" name="Picture 12">
            <a:extLst>
              <a:ext uri="{FF2B5EF4-FFF2-40B4-BE49-F238E27FC236}">
                <a16:creationId xmlns:a16="http://schemas.microsoft.com/office/drawing/2014/main" id="{80D1A791-67DA-94CA-0D9D-709C2E65C5E8}"/>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1102240">
            <a:off x="7673715" y="-2682021"/>
            <a:ext cx="2256165" cy="2256164"/>
          </a:xfrm>
          <a:prstGeom prst="ellipse">
            <a:avLst/>
          </a:prstGeom>
          <a:ln>
            <a:solidFill>
              <a:srgbClr val="FF9E1B"/>
            </a:solidFill>
          </a:ln>
        </p:spPr>
      </p:pic>
      <p:pic>
        <p:nvPicPr>
          <p:cNvPr id="11" name="Picture 10" descr="A green logo with a circle and a tree&#10;&#10;AI-generated content may be incorrect.">
            <a:extLst>
              <a:ext uri="{FF2B5EF4-FFF2-40B4-BE49-F238E27FC236}">
                <a16:creationId xmlns:a16="http://schemas.microsoft.com/office/drawing/2014/main" id="{FC6F3CAB-8E9B-082D-AC0C-9D9628EAB20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280815" y="2272009"/>
            <a:ext cx="2229530" cy="2601118"/>
          </a:xfrm>
          <a:prstGeom prst="rect">
            <a:avLst/>
          </a:prstGeom>
        </p:spPr>
      </p:pic>
      <p:pic>
        <p:nvPicPr>
          <p:cNvPr id="15" name="Picture 14">
            <a:extLst>
              <a:ext uri="{FF2B5EF4-FFF2-40B4-BE49-F238E27FC236}">
                <a16:creationId xmlns:a16="http://schemas.microsoft.com/office/drawing/2014/main" id="{C4E2A277-9325-FFB0-E667-92D638049D9B}"/>
              </a:ext>
            </a:extLst>
          </p:cNvPr>
          <p:cNvPicPr>
            <a:picLocks noChangeAspect="1"/>
          </p:cNvPicPr>
          <p:nvPr/>
        </p:nvPicPr>
        <p:blipFill>
          <a:blip r:embed="rId9" cstate="screen">
            <a:extLst>
              <a:ext uri="{28A0092B-C50C-407E-A947-70E740481C1C}">
                <a14:useLocalDpi xmlns:a14="http://schemas.microsoft.com/office/drawing/2010/main"/>
              </a:ext>
            </a:extLst>
          </a:blip>
          <a:srcRect t="-1385"/>
          <a:stretch/>
        </p:blipFill>
        <p:spPr>
          <a:xfrm rot="20307792">
            <a:off x="9126520" y="9316113"/>
            <a:ext cx="2923902" cy="2923902"/>
          </a:xfrm>
          <a:prstGeom prst="ellipse">
            <a:avLst/>
          </a:prstGeom>
          <a:ln>
            <a:solidFill>
              <a:srgbClr val="DA291C"/>
            </a:solidFill>
          </a:ln>
        </p:spPr>
      </p:pic>
      <p:pic>
        <p:nvPicPr>
          <p:cNvPr id="16" name="Picture 15">
            <a:extLst>
              <a:ext uri="{FF2B5EF4-FFF2-40B4-BE49-F238E27FC236}">
                <a16:creationId xmlns:a16="http://schemas.microsoft.com/office/drawing/2014/main" id="{EFC39F02-9D4B-C947-E95A-4677CBAE77DD}"/>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rot="20307792">
            <a:off x="6624026" y="9356056"/>
            <a:ext cx="2039526" cy="2039525"/>
          </a:xfrm>
          <a:prstGeom prst="ellipse">
            <a:avLst/>
          </a:prstGeom>
          <a:ln>
            <a:solidFill>
              <a:srgbClr val="FF9E1B"/>
            </a:solidFill>
          </a:ln>
        </p:spPr>
      </p:pic>
      <p:pic>
        <p:nvPicPr>
          <p:cNvPr id="17" name="Picture 16">
            <a:extLst>
              <a:ext uri="{FF2B5EF4-FFF2-40B4-BE49-F238E27FC236}">
                <a16:creationId xmlns:a16="http://schemas.microsoft.com/office/drawing/2014/main" id="{6DD03F8B-5052-0E67-AEEB-148D54AF7177}"/>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rot="20307792">
            <a:off x="8157269" y="7971694"/>
            <a:ext cx="1695777" cy="1695777"/>
          </a:xfrm>
          <a:prstGeom prst="ellipse">
            <a:avLst/>
          </a:prstGeom>
          <a:ln>
            <a:solidFill>
              <a:srgbClr val="007FC8"/>
            </a:solidFill>
          </a:ln>
        </p:spPr>
      </p:pic>
      <p:pic>
        <p:nvPicPr>
          <p:cNvPr id="18" name="Picture 17">
            <a:extLst>
              <a:ext uri="{FF2B5EF4-FFF2-40B4-BE49-F238E27FC236}">
                <a16:creationId xmlns:a16="http://schemas.microsoft.com/office/drawing/2014/main" id="{5428754C-9DBE-3FB0-068E-1DE7B4F78D45}"/>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rot="20307792">
            <a:off x="6245412" y="7583722"/>
            <a:ext cx="1664682" cy="1664682"/>
          </a:xfrm>
          <a:prstGeom prst="ellipse">
            <a:avLst/>
          </a:prstGeom>
          <a:ln>
            <a:solidFill>
              <a:srgbClr val="A05EB5"/>
            </a:solidFill>
          </a:ln>
        </p:spPr>
      </p:pic>
      <p:pic>
        <p:nvPicPr>
          <p:cNvPr id="19" name="Picture 18">
            <a:extLst>
              <a:ext uri="{FF2B5EF4-FFF2-40B4-BE49-F238E27FC236}">
                <a16:creationId xmlns:a16="http://schemas.microsoft.com/office/drawing/2014/main" id="{FF0DEC9A-C777-1FF3-20CE-4EADB33EDF5A}"/>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rot="20307792">
            <a:off x="7310108" y="11433681"/>
            <a:ext cx="2285799" cy="2285798"/>
          </a:xfrm>
          <a:prstGeom prst="ellipse">
            <a:avLst/>
          </a:prstGeom>
          <a:ln>
            <a:solidFill>
              <a:srgbClr val="FF9E1B"/>
            </a:solidFill>
          </a:ln>
        </p:spPr>
      </p:pic>
      <p:pic>
        <p:nvPicPr>
          <p:cNvPr id="14" name="Picture 13" descr="A logo with a tree and a square&#10;&#10;AI-generated content may be incorrect.">
            <a:extLst>
              <a:ext uri="{FF2B5EF4-FFF2-40B4-BE49-F238E27FC236}">
                <a16:creationId xmlns:a16="http://schemas.microsoft.com/office/drawing/2014/main" id="{8B4DCD5F-DC43-287E-2D27-806BA584226D}"/>
              </a:ext>
            </a:extLst>
          </p:cNvPr>
          <p:cNvPicPr>
            <a:picLocks noChangeAspect="1"/>
          </p:cNvPicPr>
          <p:nvPr/>
        </p:nvPicPr>
        <p:blipFill>
          <a:blip r:embed="rId14"/>
          <a:stretch>
            <a:fillRect/>
          </a:stretch>
        </p:blipFill>
        <p:spPr>
          <a:xfrm>
            <a:off x="6638925" y="2257425"/>
            <a:ext cx="2152650" cy="2638425"/>
          </a:xfrm>
          <a:prstGeom prst="rect">
            <a:avLst/>
          </a:prstGeom>
        </p:spPr>
      </p:pic>
    </p:spTree>
    <p:extLst>
      <p:ext uri="{BB962C8B-B14F-4D97-AF65-F5344CB8AC3E}">
        <p14:creationId xmlns:p14="http://schemas.microsoft.com/office/powerpoint/2010/main" val="9335695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DAC93-C9BE-A378-4591-0F6E4890BDE2}"/>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CEBBF91-0C3A-48F1-7385-9ABDA1D6CA21}"/>
              </a:ext>
            </a:extLst>
          </p:cNvPr>
          <p:cNvSpPr>
            <a:spLocks noGrp="1"/>
          </p:cNvSpPr>
          <p:nvPr>
            <p:ph type="title"/>
          </p:nvPr>
        </p:nvSpPr>
        <p:spPr>
          <a:xfrm>
            <a:off x="358157" y="764109"/>
            <a:ext cx="5479117" cy="936104"/>
          </a:xfrm>
        </p:spPr>
        <p:txBody>
          <a:bodyPr>
            <a:normAutofit/>
          </a:bodyPr>
          <a:lstStyle/>
          <a:p>
            <a:r>
              <a:rPr lang="it-IT" err="1"/>
              <a:t>Putting</a:t>
            </a:r>
            <a:r>
              <a:rPr lang="it-IT"/>
              <a:t> </a:t>
            </a:r>
            <a:r>
              <a:rPr lang="it-IT" err="1"/>
              <a:t>paint</a:t>
            </a:r>
            <a:r>
              <a:rPr lang="it-IT"/>
              <a:t> on paper</a:t>
            </a:r>
          </a:p>
        </p:txBody>
      </p:sp>
      <p:sp>
        <p:nvSpPr>
          <p:cNvPr id="4" name="Segnaposto piè di pagina 3">
            <a:extLst>
              <a:ext uri="{FF2B5EF4-FFF2-40B4-BE49-F238E27FC236}">
                <a16:creationId xmlns:a16="http://schemas.microsoft.com/office/drawing/2014/main" id="{0E2453E0-BF47-14C5-D0A1-401B26ECAE9F}"/>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F01B0B58-C8FC-FF5C-03AA-21668C1FA3F6}"/>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2B81551D-6006-61E6-B2EE-D633487E4B61}"/>
              </a:ext>
            </a:extLst>
          </p:cNvPr>
          <p:cNvSpPr>
            <a:spLocks noGrp="1"/>
          </p:cNvSpPr>
          <p:nvPr>
            <p:ph type="sldNum" sz="quarter" idx="12"/>
          </p:nvPr>
        </p:nvSpPr>
        <p:spPr/>
        <p:txBody>
          <a:bodyPr/>
          <a:lstStyle/>
          <a:p>
            <a:fld id="{3686A617-C4D3-4D9A-8A46-533505A69CB9}" type="slidenum">
              <a:rPr lang="fr-FR" smtClean="0"/>
              <a:pPr/>
              <a:t>9</a:t>
            </a:fld>
            <a:endParaRPr lang="fr-FR"/>
          </a:p>
        </p:txBody>
      </p:sp>
      <p:pic>
        <p:nvPicPr>
          <p:cNvPr id="3" name="Picture 2">
            <a:extLst>
              <a:ext uri="{FF2B5EF4-FFF2-40B4-BE49-F238E27FC236}">
                <a16:creationId xmlns:a16="http://schemas.microsoft.com/office/drawing/2014/main" id="{0729C0BC-B36B-7FA7-3ECE-C3A030064E05}"/>
              </a:ext>
            </a:extLst>
          </p:cNvPr>
          <p:cNvPicPr>
            <a:picLocks noChangeAspect="1"/>
          </p:cNvPicPr>
          <p:nvPr/>
        </p:nvPicPr>
        <p:blipFill>
          <a:blip r:embed="rId3" cstate="screen">
            <a:extLst>
              <a:ext uri="{28A0092B-C50C-407E-A947-70E740481C1C}">
                <a14:useLocalDpi xmlns:a14="http://schemas.microsoft.com/office/drawing/2010/main"/>
              </a:ext>
            </a:extLst>
          </a:blip>
          <a:srcRect t="-1385"/>
          <a:stretch/>
        </p:blipFill>
        <p:spPr>
          <a:xfrm>
            <a:off x="8669170" y="2099284"/>
            <a:ext cx="2923902" cy="2923902"/>
          </a:xfrm>
          <a:prstGeom prst="ellipse">
            <a:avLst/>
          </a:prstGeom>
          <a:ln>
            <a:solidFill>
              <a:srgbClr val="DA291C"/>
            </a:solidFill>
          </a:ln>
        </p:spPr>
      </p:pic>
      <p:pic>
        <p:nvPicPr>
          <p:cNvPr id="8" name="Picture 7">
            <a:extLst>
              <a:ext uri="{FF2B5EF4-FFF2-40B4-BE49-F238E27FC236}">
                <a16:creationId xmlns:a16="http://schemas.microsoft.com/office/drawing/2014/main" id="{F78EA1FC-FCA6-F141-294A-C14C80DBAB1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166676" y="2139227"/>
            <a:ext cx="2039526" cy="2039525"/>
          </a:xfrm>
          <a:prstGeom prst="ellipse">
            <a:avLst/>
          </a:prstGeom>
          <a:ln>
            <a:solidFill>
              <a:srgbClr val="FF9E1B"/>
            </a:solidFill>
          </a:ln>
        </p:spPr>
      </p:pic>
      <p:pic>
        <p:nvPicPr>
          <p:cNvPr id="10" name="Picture 9">
            <a:extLst>
              <a:ext uri="{FF2B5EF4-FFF2-40B4-BE49-F238E27FC236}">
                <a16:creationId xmlns:a16="http://schemas.microsoft.com/office/drawing/2014/main" id="{C64CC7A4-106E-2A49-B38D-149CD802851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699919" y="754865"/>
            <a:ext cx="1695777" cy="1695777"/>
          </a:xfrm>
          <a:prstGeom prst="ellipse">
            <a:avLst/>
          </a:prstGeom>
          <a:ln>
            <a:solidFill>
              <a:srgbClr val="007FC8"/>
            </a:solidFill>
          </a:ln>
        </p:spPr>
      </p:pic>
      <p:pic>
        <p:nvPicPr>
          <p:cNvPr id="12" name="Picture 11">
            <a:extLst>
              <a:ext uri="{FF2B5EF4-FFF2-40B4-BE49-F238E27FC236}">
                <a16:creationId xmlns:a16="http://schemas.microsoft.com/office/drawing/2014/main" id="{388832CA-8977-7479-D97E-4020277EFA6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788062" y="366893"/>
            <a:ext cx="1664682" cy="1664682"/>
          </a:xfrm>
          <a:prstGeom prst="ellipse">
            <a:avLst/>
          </a:prstGeom>
          <a:ln>
            <a:solidFill>
              <a:srgbClr val="A05EB5"/>
            </a:solidFill>
          </a:ln>
        </p:spPr>
      </p:pic>
      <p:pic>
        <p:nvPicPr>
          <p:cNvPr id="13" name="Picture 12">
            <a:extLst>
              <a:ext uri="{FF2B5EF4-FFF2-40B4-BE49-F238E27FC236}">
                <a16:creationId xmlns:a16="http://schemas.microsoft.com/office/drawing/2014/main" id="{0D4AD989-EBA6-BDD5-C8F3-8B967EF816B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852758" y="4216852"/>
            <a:ext cx="2285799" cy="2285798"/>
          </a:xfrm>
          <a:prstGeom prst="ellipse">
            <a:avLst/>
          </a:prstGeom>
          <a:ln>
            <a:solidFill>
              <a:srgbClr val="FF9E1B"/>
            </a:solidFill>
          </a:ln>
        </p:spPr>
      </p:pic>
      <p:pic>
        <p:nvPicPr>
          <p:cNvPr id="19" name="Picture 18" descr="A cartoon of a duck wearing a hat&#10;&#10;AI-generated content may be incorrect.">
            <a:extLst>
              <a:ext uri="{FF2B5EF4-FFF2-40B4-BE49-F238E27FC236}">
                <a16:creationId xmlns:a16="http://schemas.microsoft.com/office/drawing/2014/main" id="{9E9A101C-3C2B-B7BE-BBF0-801CBCBC5CF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5936" y="3621021"/>
            <a:ext cx="2195886" cy="2804329"/>
          </a:xfrm>
          <a:prstGeom prst="rect">
            <a:avLst/>
          </a:prstGeom>
        </p:spPr>
      </p:pic>
      <p:sp>
        <p:nvSpPr>
          <p:cNvPr id="20" name="Oval Callout 19">
            <a:extLst>
              <a:ext uri="{FF2B5EF4-FFF2-40B4-BE49-F238E27FC236}">
                <a16:creationId xmlns:a16="http://schemas.microsoft.com/office/drawing/2014/main" id="{9AEFDCDF-DA93-8409-B1E7-1EFEA2B7A1CF}"/>
              </a:ext>
            </a:extLst>
          </p:cNvPr>
          <p:cNvSpPr/>
          <p:nvPr/>
        </p:nvSpPr>
        <p:spPr>
          <a:xfrm>
            <a:off x="2067519" y="2031575"/>
            <a:ext cx="3435023" cy="2285798"/>
          </a:xfrm>
          <a:prstGeom prst="wedgeEllipseCallout">
            <a:avLst>
              <a:gd name="adj1" fmla="val -53373"/>
              <a:gd name="adj2" fmla="val 38982"/>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a:solidFill>
                  <a:srgbClr val="1A1449"/>
                </a:solidFill>
              </a:rPr>
              <a:t>Let’s get painting with some bright, bold colours!</a:t>
            </a:r>
          </a:p>
        </p:txBody>
      </p:sp>
      <p:pic>
        <p:nvPicPr>
          <p:cNvPr id="14" name="Picture 13" descr="A green logo with a circle and a tree&#10;&#10;AI-generated content may be incorrect.">
            <a:extLst>
              <a:ext uri="{FF2B5EF4-FFF2-40B4-BE49-F238E27FC236}">
                <a16:creationId xmlns:a16="http://schemas.microsoft.com/office/drawing/2014/main" id="{0A187A5F-C17D-7BA2-8449-E0EA493D32D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23673" y="-3741635"/>
            <a:ext cx="2229530" cy="2601118"/>
          </a:xfrm>
          <a:prstGeom prst="rect">
            <a:avLst/>
          </a:prstGeom>
        </p:spPr>
      </p:pic>
      <p:pic>
        <p:nvPicPr>
          <p:cNvPr id="18" name="Picture 17">
            <a:extLst>
              <a:ext uri="{FF2B5EF4-FFF2-40B4-BE49-F238E27FC236}">
                <a16:creationId xmlns:a16="http://schemas.microsoft.com/office/drawing/2014/main" id="{4D462779-7858-AA1A-3545-E76B5753B056}"/>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rot="20514678">
            <a:off x="8767331" y="9658930"/>
            <a:ext cx="3445281" cy="3445281"/>
          </a:xfrm>
          <a:prstGeom prst="ellipse">
            <a:avLst/>
          </a:prstGeom>
          <a:ln>
            <a:noFill/>
          </a:ln>
        </p:spPr>
      </p:pic>
      <p:pic>
        <p:nvPicPr>
          <p:cNvPr id="21" name="Picture 20">
            <a:extLst>
              <a:ext uri="{FF2B5EF4-FFF2-40B4-BE49-F238E27FC236}">
                <a16:creationId xmlns:a16="http://schemas.microsoft.com/office/drawing/2014/main" id="{606787A0-001B-7010-73C6-4CD5C8072969}"/>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rot="20514678">
            <a:off x="6405342" y="7249772"/>
            <a:ext cx="2923902" cy="2923902"/>
          </a:xfrm>
          <a:prstGeom prst="ellipse">
            <a:avLst/>
          </a:prstGeom>
          <a:ln>
            <a:noFill/>
          </a:ln>
        </p:spPr>
      </p:pic>
      <p:pic>
        <p:nvPicPr>
          <p:cNvPr id="9" name="Picture 8" descr="A logo with a tree and a square&#10;&#10;AI-generated content may be incorrect.">
            <a:extLst>
              <a:ext uri="{FF2B5EF4-FFF2-40B4-BE49-F238E27FC236}">
                <a16:creationId xmlns:a16="http://schemas.microsoft.com/office/drawing/2014/main" id="{A80C3E93-98C4-D4F3-A374-0327037C8785}"/>
              </a:ext>
            </a:extLst>
          </p:cNvPr>
          <p:cNvPicPr>
            <a:picLocks noChangeAspect="1"/>
          </p:cNvPicPr>
          <p:nvPr/>
        </p:nvPicPr>
        <p:blipFill>
          <a:blip r:embed="rId12"/>
          <a:stretch>
            <a:fillRect/>
          </a:stretch>
        </p:blipFill>
        <p:spPr>
          <a:xfrm>
            <a:off x="6376419" y="-3649897"/>
            <a:ext cx="2152650" cy="2638425"/>
          </a:xfrm>
          <a:prstGeom prst="rect">
            <a:avLst/>
          </a:prstGeom>
        </p:spPr>
      </p:pic>
    </p:spTree>
    <p:extLst>
      <p:ext uri="{BB962C8B-B14F-4D97-AF65-F5344CB8AC3E}">
        <p14:creationId xmlns:p14="http://schemas.microsoft.com/office/powerpoint/2010/main" val="10909251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theme/theme1.xml><?xml version="1.0" encoding="utf-8"?>
<a:theme xmlns:a="http://schemas.openxmlformats.org/drawingml/2006/main" name="Thème Office">
  <a:themeElements>
    <a:clrScheme name="Rey - colorpalette">
      <a:dk1>
        <a:srgbClr val="1A1449"/>
      </a:dk1>
      <a:lt1>
        <a:srgbClr val="FFFFFF"/>
      </a:lt1>
      <a:dk2>
        <a:srgbClr val="1A1449"/>
      </a:dk2>
      <a:lt2>
        <a:srgbClr val="FFFFFF"/>
      </a:lt2>
      <a:accent1>
        <a:srgbClr val="007FC8"/>
      </a:accent1>
      <a:accent2>
        <a:srgbClr val="9B5DA2"/>
      </a:accent2>
      <a:accent3>
        <a:srgbClr val="E42313"/>
      </a:accent3>
      <a:accent4>
        <a:srgbClr val="FFD600"/>
      </a:accent4>
      <a:accent5>
        <a:srgbClr val="D6D2E9"/>
      </a:accent5>
      <a:accent6>
        <a:srgbClr val="1A1449"/>
      </a:accent6>
      <a:hlink>
        <a:srgbClr val="007FC8"/>
      </a:hlink>
      <a:folHlink>
        <a:srgbClr val="9B5DA2"/>
      </a:folHlink>
    </a:clrScheme>
    <a:fontScheme name="Proxima">
      <a:majorFont>
        <a:latin typeface="Proxima Nova Rg"/>
        <a:ea typeface=""/>
        <a:cs typeface=""/>
      </a:majorFont>
      <a:minorFont>
        <a:latin typeface="Proxima Nova 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CF772F6850E04BBC59E1F63187FC6F" ma:contentTypeVersion="19" ma:contentTypeDescription="Create a new document." ma:contentTypeScope="" ma:versionID="0e6e10620ca26dbe903d27401f43048a">
  <xsd:schema xmlns:xsd="http://www.w3.org/2001/XMLSchema" xmlns:xs="http://www.w3.org/2001/XMLSchema" xmlns:p="http://schemas.microsoft.com/office/2006/metadata/properties" xmlns:ns2="97b9d21a-925a-49e9-93d7-9782020f3462" xmlns:ns3="f405e823-ec5d-4772-af58-273ea8b79ff6" targetNamespace="http://schemas.microsoft.com/office/2006/metadata/properties" ma:root="true" ma:fieldsID="c1e41a2f3b9b3a7af84d89ecd7f6b10c" ns2:_="" ns3:_="">
    <xsd:import namespace="97b9d21a-925a-49e9-93d7-9782020f3462"/>
    <xsd:import namespace="f405e823-ec5d-4772-af58-273ea8b79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b9d21a-925a-49e9-93d7-9782020f34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007704f-416d-454c-bbc2-f265cb201e3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405e823-ec5d-4772-af58-273ea8b79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27ba6a-fb28-4be6-a75f-18e169db53bd}" ma:internalName="TaxCatchAll" ma:showField="CatchAllData" ma:web="f405e823-ec5d-4772-af58-273ea8b79f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7b9d21a-925a-49e9-93d7-9782020f3462">
      <Terms xmlns="http://schemas.microsoft.com/office/infopath/2007/PartnerControls"/>
    </lcf76f155ced4ddcb4097134ff3c332f>
    <TaxCatchAll xmlns="f405e823-ec5d-4772-af58-273ea8b79ff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09D206-45A7-4FC0-A8C1-6E25F49F3349}">
  <ds:schemaRefs>
    <ds:schemaRef ds:uri="97b9d21a-925a-49e9-93d7-9782020f3462"/>
    <ds:schemaRef ds:uri="f405e823-ec5d-4772-af58-273ea8b79ff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092DCEF-305C-47A1-80E6-77DEE192E423}">
  <ds:schemaRefs>
    <ds:schemaRef ds:uri="97b9d21a-925a-49e9-93d7-9782020f3462"/>
    <ds:schemaRef ds:uri="f405e823-ec5d-4772-af58-273ea8b79ff6"/>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4768FB4-23F1-4A7E-AEE5-9BA6B403FC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TotalTime>
  <Words>1860</Words>
  <Application>Microsoft Macintosh PowerPoint</Application>
  <PresentationFormat>Widescreen</PresentationFormat>
  <Paragraphs>173</Paragraphs>
  <Slides>19</Slides>
  <Notes>17</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Proxima Nova Rg</vt:lpstr>
      <vt:lpstr>Arial</vt:lpstr>
      <vt:lpstr>Calibri</vt:lpstr>
      <vt:lpstr>Thème Office</vt:lpstr>
      <vt:lpstr>Colourful Cut-Outs</vt:lpstr>
      <vt:lpstr>Where do we see paper?</vt:lpstr>
      <vt:lpstr>Where does paper come from?</vt:lpstr>
      <vt:lpstr>Paper forests in Europe</vt:lpstr>
      <vt:lpstr>Paper forests in Europe</vt:lpstr>
      <vt:lpstr>PowerPoint Presentation</vt:lpstr>
      <vt:lpstr>Paper and art</vt:lpstr>
      <vt:lpstr>Sustainable art</vt:lpstr>
      <vt:lpstr>Putting paint on paper</vt:lpstr>
      <vt:lpstr>PowerPoint Presentation</vt:lpstr>
      <vt:lpstr>PowerPoint Presentation</vt:lpstr>
      <vt:lpstr>PowerPoint Presentation</vt:lpstr>
      <vt:lpstr>PowerPoint Presentation</vt:lpstr>
      <vt:lpstr>PowerPoint Presentation</vt:lpstr>
      <vt:lpstr>PowerPoint Presentation</vt:lpstr>
      <vt:lpstr>Paper – a reminder of facts!</vt:lpstr>
      <vt:lpstr>PowerPoint Presentation</vt:lpstr>
      <vt:lpstr>Let’s proudly share our artwork</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Lorette MENARD // Agence Buzznative®</dc:creator>
  <cp:lastModifiedBy>Lauren Cribben</cp:lastModifiedBy>
  <cp:revision>29</cp:revision>
  <dcterms:created xsi:type="dcterms:W3CDTF">2023-11-29T11:24:00Z</dcterms:created>
  <dcterms:modified xsi:type="dcterms:W3CDTF">2025-07-17T13:32:20Z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0x0101008DCF772F6850E04BBC59E1F63187FC6F</vt:lpwstr>
  </property>
  <property fmtid="{D5CDD505-2E9C-101B-9397-08002B2CF9AE}" pid="3" name="MediaServiceImageTags">
    <vt:lpwstr/>
  </property>
</Properties>
</file>