
<file path=[Content_Types].xml><?xml version="1.0" encoding="utf-8"?>
<Types xmlns="http://schemas.openxmlformats.org/package/2006/content-types">
  <Default Extension="emf" ContentType="image/x-emf"/>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80"/>
  </p:notesMasterIdLst>
  <p:handoutMasterIdLst>
    <p:handoutMasterId r:id="rId81"/>
  </p:handoutMasterIdLst>
  <p:sldIdLst>
    <p:sldId id="299" r:id="rId5"/>
    <p:sldId id="303" r:id="rId6"/>
    <p:sldId id="362" r:id="rId7"/>
    <p:sldId id="363" r:id="rId8"/>
    <p:sldId id="346" r:id="rId9"/>
    <p:sldId id="307" r:id="rId10"/>
    <p:sldId id="349" r:id="rId11"/>
    <p:sldId id="350" r:id="rId12"/>
    <p:sldId id="364" r:id="rId13"/>
    <p:sldId id="365" r:id="rId14"/>
    <p:sldId id="366" r:id="rId15"/>
    <p:sldId id="367" r:id="rId16"/>
    <p:sldId id="383" r:id="rId17"/>
    <p:sldId id="351" r:id="rId18"/>
    <p:sldId id="347" r:id="rId19"/>
    <p:sldId id="417" r:id="rId20"/>
    <p:sldId id="418" r:id="rId21"/>
    <p:sldId id="419" r:id="rId22"/>
    <p:sldId id="420" r:id="rId23"/>
    <p:sldId id="421" r:id="rId24"/>
    <p:sldId id="422" r:id="rId25"/>
    <p:sldId id="423" r:id="rId26"/>
    <p:sldId id="424" r:id="rId27"/>
    <p:sldId id="425" r:id="rId28"/>
    <p:sldId id="426" r:id="rId29"/>
    <p:sldId id="427" r:id="rId30"/>
    <p:sldId id="368" r:id="rId31"/>
    <p:sldId id="373" r:id="rId32"/>
    <p:sldId id="374" r:id="rId33"/>
    <p:sldId id="375" r:id="rId34"/>
    <p:sldId id="376" r:id="rId35"/>
    <p:sldId id="369" r:id="rId36"/>
    <p:sldId id="395" r:id="rId37"/>
    <p:sldId id="396" r:id="rId38"/>
    <p:sldId id="397" r:id="rId39"/>
    <p:sldId id="398" r:id="rId40"/>
    <p:sldId id="399" r:id="rId41"/>
    <p:sldId id="400" r:id="rId42"/>
    <p:sldId id="401" r:id="rId43"/>
    <p:sldId id="402" r:id="rId44"/>
    <p:sldId id="403" r:id="rId45"/>
    <p:sldId id="404" r:id="rId46"/>
    <p:sldId id="370" r:id="rId47"/>
    <p:sldId id="385" r:id="rId48"/>
    <p:sldId id="386" r:id="rId49"/>
    <p:sldId id="387" r:id="rId50"/>
    <p:sldId id="388" r:id="rId51"/>
    <p:sldId id="389" r:id="rId52"/>
    <p:sldId id="390" r:id="rId53"/>
    <p:sldId id="391" r:id="rId54"/>
    <p:sldId id="392" r:id="rId55"/>
    <p:sldId id="393" r:id="rId56"/>
    <p:sldId id="394" r:id="rId57"/>
    <p:sldId id="371" r:id="rId58"/>
    <p:sldId id="405" r:id="rId59"/>
    <p:sldId id="406" r:id="rId60"/>
    <p:sldId id="407" r:id="rId61"/>
    <p:sldId id="408" r:id="rId62"/>
    <p:sldId id="409" r:id="rId63"/>
    <p:sldId id="410" r:id="rId64"/>
    <p:sldId id="411" r:id="rId65"/>
    <p:sldId id="412" r:id="rId66"/>
    <p:sldId id="413" r:id="rId67"/>
    <p:sldId id="414" r:id="rId68"/>
    <p:sldId id="415" r:id="rId69"/>
    <p:sldId id="416" r:id="rId70"/>
    <p:sldId id="372" r:id="rId71"/>
    <p:sldId id="377" r:id="rId72"/>
    <p:sldId id="378" r:id="rId73"/>
    <p:sldId id="379" r:id="rId74"/>
    <p:sldId id="380" r:id="rId75"/>
    <p:sldId id="381" r:id="rId76"/>
    <p:sldId id="382" r:id="rId77"/>
    <p:sldId id="316" r:id="rId78"/>
    <p:sldId id="384" r:id="rId79"/>
  </p:sldIdLst>
  <p:sldSz cx="12192000" cy="6858000"/>
  <p:notesSz cx="7104063" cy="10234613"/>
  <p:embeddedFontLst>
    <p:embeddedFont>
      <p:font typeface="Proxima Nova Rg" panose="02000506030000020004" pitchFamily="2" charset="0"/>
      <p:regular r:id="rId82"/>
      <p:bold r:id="rId83"/>
      <p:italic r:id="rId84"/>
      <p:boldItalic r:id="rId8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71" userDrawn="1">
          <p15:clr>
            <a:srgbClr val="A4A3A4"/>
          </p15:clr>
        </p15:guide>
        <p15:guide id="2" pos="211" userDrawn="1">
          <p15:clr>
            <a:srgbClr val="A4A3A4"/>
          </p15:clr>
        </p15:guide>
        <p15:guide id="3" pos="47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D00"/>
    <a:srgbClr val="A52017"/>
    <a:srgbClr val="DA291C"/>
    <a:srgbClr val="7C488D"/>
    <a:srgbClr val="A05EB5"/>
    <a:srgbClr val="AC8E01"/>
    <a:srgbClr val="2E8FB4"/>
    <a:srgbClr val="3DB5E3"/>
    <a:srgbClr val="BA7616"/>
    <a:srgbClr val="FF9E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A4B3D0-FDC8-426D-9B9D-0905F8643A1A}" v="20" dt="2025-06-19T18:19:23.181"/>
    <p1510:client id="{678CE1C0-D2C2-448D-BB6A-50A5B7EE80BD}" v="33" dt="2025-06-19T15:25:53.879"/>
    <p1510:client id="{A8158D63-4CEE-44A9-A533-FEB9C1345CC6}" v="26" dt="2025-06-19T15:17:33.7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03"/>
    <p:restoredTop sz="94660"/>
  </p:normalViewPr>
  <p:slideViewPr>
    <p:cSldViewPr snapToGrid="0">
      <p:cViewPr varScale="1">
        <p:scale>
          <a:sx n="96" d="100"/>
          <a:sy n="96" d="100"/>
        </p:scale>
        <p:origin x="856" y="168"/>
      </p:cViewPr>
      <p:guideLst>
        <p:guide orient="horz" pos="1071"/>
        <p:guide pos="211"/>
        <p:guide pos="474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3.fntdata"/><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microsoft.com/office/2016/11/relationships/changesInfo" Target="changesInfos/changesInfo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font" Target="fonts/font2.fntdata"/><Relationship Id="rId88" Type="http://schemas.openxmlformats.org/officeDocument/2006/relationships/theme" Target="theme/theme1.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font" Target="fonts/font1.fntdata"/><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YE BOOTH" userId="lO0nWZtjiF9Ox/cWuAbL2gg4ICXUn/D6l3TN/5UtlsA=" providerId="None" clId="Web-{11A4B3D0-FDC8-426D-9B9D-0905F8643A1A}"/>
    <pc:docChg chg="modSld">
      <pc:chgData name="FAYE BOOTH" userId="lO0nWZtjiF9Ox/cWuAbL2gg4ICXUn/D6l3TN/5UtlsA=" providerId="None" clId="Web-{11A4B3D0-FDC8-426D-9B9D-0905F8643A1A}" dt="2025-06-19T18:19:21.603" v="357"/>
      <pc:docMkLst>
        <pc:docMk/>
      </pc:docMkLst>
      <pc:sldChg chg="modSp modNotes">
        <pc:chgData name="FAYE BOOTH" userId="lO0nWZtjiF9Ox/cWuAbL2gg4ICXUn/D6l3TN/5UtlsA=" providerId="None" clId="Web-{11A4B3D0-FDC8-426D-9B9D-0905F8643A1A}" dt="2025-06-19T18:19:21.603" v="357"/>
        <pc:sldMkLst>
          <pc:docMk/>
          <pc:sldMk cId="909729642" sldId="307"/>
        </pc:sldMkLst>
        <pc:spChg chg="mod">
          <ac:chgData name="FAYE BOOTH" userId="lO0nWZtjiF9Ox/cWuAbL2gg4ICXUn/D6l3TN/5UtlsA=" providerId="None" clId="Web-{11A4B3D0-FDC8-426D-9B9D-0905F8643A1A}" dt="2025-06-19T18:07:45.782" v="92" actId="20577"/>
          <ac:spMkLst>
            <pc:docMk/>
            <pc:sldMk cId="909729642" sldId="307"/>
            <ac:spMk id="7" creationId="{7F6EA46F-75A1-5ADD-1C05-282550F58838}"/>
          </ac:spMkLst>
        </pc:spChg>
        <pc:picChg chg="mod">
          <ac:chgData name="FAYE BOOTH" userId="lO0nWZtjiF9Ox/cWuAbL2gg4ICXUn/D6l3TN/5UtlsA=" providerId="None" clId="Web-{11A4B3D0-FDC8-426D-9B9D-0905F8643A1A}" dt="2025-06-19T18:19:21.603" v="357"/>
          <ac:picMkLst>
            <pc:docMk/>
            <pc:sldMk cId="909729642" sldId="307"/>
            <ac:picMk id="21" creationId="{CE041C84-0E40-F3F4-BB21-C7E16A734172}"/>
          </ac:picMkLst>
        </pc:picChg>
      </pc:sldChg>
      <pc:sldChg chg="addSp delSp modSp">
        <pc:chgData name="FAYE BOOTH" userId="lO0nWZtjiF9Ox/cWuAbL2gg4ICXUn/D6l3TN/5UtlsA=" providerId="None" clId="Web-{11A4B3D0-FDC8-426D-9B9D-0905F8643A1A}" dt="2025-06-19T15:02:30.179" v="9" actId="1076"/>
        <pc:sldMkLst>
          <pc:docMk/>
          <pc:sldMk cId="2227633766" sldId="366"/>
        </pc:sldMkLst>
        <pc:picChg chg="add mod modCrop">
          <ac:chgData name="FAYE BOOTH" userId="lO0nWZtjiF9Ox/cWuAbL2gg4ICXUn/D6l3TN/5UtlsA=" providerId="None" clId="Web-{11A4B3D0-FDC8-426D-9B9D-0905F8643A1A}" dt="2025-06-19T15:02:30.179" v="9" actId="1076"/>
          <ac:picMkLst>
            <pc:docMk/>
            <pc:sldMk cId="2227633766" sldId="366"/>
            <ac:picMk id="2" creationId="{D3A1FFDD-2AF4-6D24-52D8-6D298CA29FD2}"/>
          </ac:picMkLst>
        </pc:picChg>
        <pc:picChg chg="del">
          <ac:chgData name="FAYE BOOTH" userId="lO0nWZtjiF9Ox/cWuAbL2gg4ICXUn/D6l3TN/5UtlsA=" providerId="None" clId="Web-{11A4B3D0-FDC8-426D-9B9D-0905F8643A1A}" dt="2025-06-19T14:53:53.332" v="0"/>
          <ac:picMkLst>
            <pc:docMk/>
            <pc:sldMk cId="2227633766" sldId="366"/>
            <ac:picMk id="13" creationId="{A9E7742F-3F03-9724-62D7-52A603052989}"/>
          </ac:picMkLst>
        </pc:picChg>
      </pc:sldChg>
      <pc:sldChg chg="addSp delSp modSp modNotes">
        <pc:chgData name="FAYE BOOTH" userId="lO0nWZtjiF9Ox/cWuAbL2gg4ICXUn/D6l3TN/5UtlsA=" providerId="None" clId="Web-{11A4B3D0-FDC8-426D-9B9D-0905F8643A1A}" dt="2025-06-19T18:05:54.059" v="90"/>
        <pc:sldMkLst>
          <pc:docMk/>
          <pc:sldMk cId="3925953005" sldId="367"/>
        </pc:sldMkLst>
        <pc:picChg chg="add del mod">
          <ac:chgData name="FAYE BOOTH" userId="lO0nWZtjiF9Ox/cWuAbL2gg4ICXUn/D6l3TN/5UtlsA=" providerId="None" clId="Web-{11A4B3D0-FDC8-426D-9B9D-0905F8643A1A}" dt="2025-06-19T18:05:54.059" v="90"/>
          <ac:picMkLst>
            <pc:docMk/>
            <pc:sldMk cId="3925953005" sldId="367"/>
            <ac:picMk id="2" creationId="{4DC7395A-1EF7-91DB-3ADC-B452175AEAA3}"/>
          </ac:picMkLst>
        </pc:picChg>
        <pc:picChg chg="mod">
          <ac:chgData name="FAYE BOOTH" userId="lO0nWZtjiF9Ox/cWuAbL2gg4ICXUn/D6l3TN/5UtlsA=" providerId="None" clId="Web-{11A4B3D0-FDC8-426D-9B9D-0905F8643A1A}" dt="2025-06-19T18:05:51.340" v="89"/>
          <ac:picMkLst>
            <pc:docMk/>
            <pc:sldMk cId="3925953005" sldId="367"/>
            <ac:picMk id="13" creationId="{95FBC36E-562C-03DD-B88F-9C43567E2532}"/>
          </ac:picMkLst>
        </pc:picChg>
      </pc:sldChg>
    </pc:docChg>
  </pc:docChgLst>
  <pc:docChgLst>
    <pc:chgData name="FAYE BOOTH" userId="lO0nWZtjiF9Ox/cWuAbL2gg4ICXUn/D6l3TN/5UtlsA=" providerId="None" clId="Web-{A8158D63-4CEE-44A9-A533-FEB9C1345CC6}"/>
    <pc:docChg chg="modSld">
      <pc:chgData name="FAYE BOOTH" userId="lO0nWZtjiF9Ox/cWuAbL2gg4ICXUn/D6l3TN/5UtlsA=" providerId="None" clId="Web-{A8158D63-4CEE-44A9-A533-FEB9C1345CC6}" dt="2025-06-19T15:17:33.799" v="25" actId="20577"/>
      <pc:docMkLst>
        <pc:docMk/>
      </pc:docMkLst>
      <pc:sldChg chg="modSp">
        <pc:chgData name="FAYE BOOTH" userId="lO0nWZtjiF9Ox/cWuAbL2gg4ICXUn/D6l3TN/5UtlsA=" providerId="None" clId="Web-{A8158D63-4CEE-44A9-A533-FEB9C1345CC6}" dt="2025-06-19T15:17:33.799" v="25" actId="20577"/>
        <pc:sldMkLst>
          <pc:docMk/>
          <pc:sldMk cId="3110018040" sldId="397"/>
        </pc:sldMkLst>
        <pc:spChg chg="mod">
          <ac:chgData name="FAYE BOOTH" userId="lO0nWZtjiF9Ox/cWuAbL2gg4ICXUn/D6l3TN/5UtlsA=" providerId="None" clId="Web-{A8158D63-4CEE-44A9-A533-FEB9C1345CC6}" dt="2025-06-19T15:17:33.799" v="25" actId="20577"/>
          <ac:spMkLst>
            <pc:docMk/>
            <pc:sldMk cId="3110018040" sldId="397"/>
            <ac:spMk id="3" creationId="{1A7CA0B2-BF86-6CA6-4ABC-FAD5715647B4}"/>
          </ac:spMkLst>
        </pc:spChg>
      </pc:sldChg>
    </pc:docChg>
  </pc:docChgLst>
  <pc:docChgLst>
    <pc:chgData name="FAYE BOOTH" userId="lO0nWZtjiF9Ox/cWuAbL2gg4ICXUn/D6l3TN/5UtlsA=" providerId="None" clId="Web-{678CE1C0-D2C2-448D-BB6A-50A5B7EE80BD}"/>
    <pc:docChg chg="modSld">
      <pc:chgData name="FAYE BOOTH" userId="lO0nWZtjiF9Ox/cWuAbL2gg4ICXUn/D6l3TN/5UtlsA=" providerId="None" clId="Web-{678CE1C0-D2C2-448D-BB6A-50A5B7EE80BD}" dt="2025-06-19T15:27:46.491" v="160"/>
      <pc:docMkLst>
        <pc:docMk/>
      </pc:docMkLst>
      <pc:sldChg chg="modNotes">
        <pc:chgData name="FAYE BOOTH" userId="lO0nWZtjiF9Ox/cWuAbL2gg4ICXUn/D6l3TN/5UtlsA=" providerId="None" clId="Web-{678CE1C0-D2C2-448D-BB6A-50A5B7EE80BD}" dt="2025-06-19T15:24:41.300" v="112"/>
        <pc:sldMkLst>
          <pc:docMk/>
          <pc:sldMk cId="4209362212" sldId="369"/>
        </pc:sldMkLst>
      </pc:sldChg>
      <pc:sldChg chg="modNotes">
        <pc:chgData name="FAYE BOOTH" userId="lO0nWZtjiF9Ox/cWuAbL2gg4ICXUn/D6l3TN/5UtlsA=" providerId="None" clId="Web-{678CE1C0-D2C2-448D-BB6A-50A5B7EE80BD}" dt="2025-06-19T15:24:52.347" v="114"/>
        <pc:sldMkLst>
          <pc:docMk/>
          <pc:sldMk cId="2415726734" sldId="370"/>
        </pc:sldMkLst>
      </pc:sldChg>
      <pc:sldChg chg="modNotes">
        <pc:chgData name="FAYE BOOTH" userId="lO0nWZtjiF9Ox/cWuAbL2gg4ICXUn/D6l3TN/5UtlsA=" providerId="None" clId="Web-{678CE1C0-D2C2-448D-BB6A-50A5B7EE80BD}" dt="2025-06-19T15:27:46.491" v="160"/>
        <pc:sldMkLst>
          <pc:docMk/>
          <pc:sldMk cId="1575699204" sldId="371"/>
        </pc:sldMkLst>
      </pc:sldChg>
      <pc:sldChg chg="modSp">
        <pc:chgData name="FAYE BOOTH" userId="lO0nWZtjiF9Ox/cWuAbL2gg4ICXUn/D6l3TN/5UtlsA=" providerId="None" clId="Web-{678CE1C0-D2C2-448D-BB6A-50A5B7EE80BD}" dt="2025-06-19T15:25:31.285" v="135" actId="20577"/>
        <pc:sldMkLst>
          <pc:docMk/>
          <pc:sldMk cId="683986116" sldId="385"/>
        </pc:sldMkLst>
        <pc:spChg chg="mod">
          <ac:chgData name="FAYE BOOTH" userId="lO0nWZtjiF9Ox/cWuAbL2gg4ICXUn/D6l3TN/5UtlsA=" providerId="None" clId="Web-{678CE1C0-D2C2-448D-BB6A-50A5B7EE80BD}" dt="2025-06-19T15:25:31.285" v="135" actId="20577"/>
          <ac:spMkLst>
            <pc:docMk/>
            <pc:sldMk cId="683986116" sldId="385"/>
            <ac:spMk id="3" creationId="{36393EA2-C92F-B668-A0C4-B2FA37AF9880}"/>
          </ac:spMkLst>
        </pc:spChg>
      </pc:sldChg>
      <pc:sldChg chg="modSp">
        <pc:chgData name="FAYE BOOTH" userId="lO0nWZtjiF9Ox/cWuAbL2gg4ICXUn/D6l3TN/5UtlsA=" providerId="None" clId="Web-{678CE1C0-D2C2-448D-BB6A-50A5B7EE80BD}" dt="2025-06-19T15:25:53.879" v="146" actId="20577"/>
        <pc:sldMkLst>
          <pc:docMk/>
          <pc:sldMk cId="901655999" sldId="386"/>
        </pc:sldMkLst>
        <pc:spChg chg="mod">
          <ac:chgData name="FAYE BOOTH" userId="lO0nWZtjiF9Ox/cWuAbL2gg4ICXUn/D6l3TN/5UtlsA=" providerId="None" clId="Web-{678CE1C0-D2C2-448D-BB6A-50A5B7EE80BD}" dt="2025-06-19T15:25:53.879" v="146" actId="20577"/>
          <ac:spMkLst>
            <pc:docMk/>
            <pc:sldMk cId="901655999" sldId="386"/>
            <ac:spMk id="3" creationId="{97EDECC3-B833-8749-01B5-7814341994E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3986B2-A1C0-4A78-A4D7-F3F2EF21D38D}"/>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a:latin typeface="Proxima Nova Rg" panose="02000506030000020004" pitchFamily="2" charset="0"/>
            </a:endParaRPr>
          </a:p>
        </p:txBody>
      </p:sp>
      <p:sp>
        <p:nvSpPr>
          <p:cNvPr id="3" name="Espace réservé de la date 2">
            <a:extLst>
              <a:ext uri="{FF2B5EF4-FFF2-40B4-BE49-F238E27FC236}">
                <a16:creationId xmlns:a16="http://schemas.microsoft.com/office/drawing/2014/main" id="{D274FC9B-98D9-2139-F91A-B910A2D25AEF}"/>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F9BA84EF-9E6C-449C-8C5A-ADFC35765A89}" type="datetimeFigureOut">
              <a:rPr lang="fr-FR" smtClean="0">
                <a:latin typeface="Proxima Nova Rg" panose="02000506030000020004" pitchFamily="2" charset="0"/>
              </a:rPr>
              <a:t>17/07/2025</a:t>
            </a:fld>
            <a:endParaRPr lang="fr-FR">
              <a:latin typeface="Proxima Nova Rg" panose="02000506030000020004" pitchFamily="2" charset="0"/>
            </a:endParaRPr>
          </a:p>
        </p:txBody>
      </p:sp>
      <p:sp>
        <p:nvSpPr>
          <p:cNvPr id="4" name="Espace réservé du pied de page 3">
            <a:extLst>
              <a:ext uri="{FF2B5EF4-FFF2-40B4-BE49-F238E27FC236}">
                <a16:creationId xmlns:a16="http://schemas.microsoft.com/office/drawing/2014/main" id="{2D315646-F48E-00E1-185C-A4E62516A6C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a:latin typeface="Proxima Nova Rg" panose="02000506030000020004" pitchFamily="2" charset="0"/>
            </a:endParaRPr>
          </a:p>
        </p:txBody>
      </p:sp>
      <p:sp>
        <p:nvSpPr>
          <p:cNvPr id="5" name="Espace réservé du numéro de diapositive 4">
            <a:extLst>
              <a:ext uri="{FF2B5EF4-FFF2-40B4-BE49-F238E27FC236}">
                <a16:creationId xmlns:a16="http://schemas.microsoft.com/office/drawing/2014/main" id="{6F524B43-5CBA-8F45-13C0-9FB980EAF79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88DB9BD9-4AA0-4E73-87D5-E6C17E575E17}" type="slidenum">
              <a:rPr lang="fr-FR" smtClean="0">
                <a:latin typeface="Proxima Nova Rg" panose="02000506030000020004" pitchFamily="2" charset="0"/>
              </a:rPr>
              <a:t>‹#›</a:t>
            </a:fld>
            <a:endParaRPr lang="fr-FR">
              <a:latin typeface="Proxima Nova Rg" panose="02000506030000020004" pitchFamily="2" charset="0"/>
            </a:endParaRPr>
          </a:p>
        </p:txBody>
      </p:sp>
    </p:spTree>
    <p:extLst>
      <p:ext uri="{BB962C8B-B14F-4D97-AF65-F5344CB8AC3E}">
        <p14:creationId xmlns:p14="http://schemas.microsoft.com/office/powerpoint/2010/main" val="264901047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b="0" i="0">
                <a:latin typeface="Proxima Nova Rg" panose="02000506030000020004" pitchFamily="2" charset="0"/>
              </a:defRPr>
            </a:lvl1pPr>
          </a:lstStyle>
          <a:p>
            <a:endParaRPr lang="fr-FR"/>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b="0" i="0">
                <a:latin typeface="Proxima Nova Rg" panose="02000506030000020004" pitchFamily="2" charset="0"/>
              </a:defRPr>
            </a:lvl1pPr>
          </a:lstStyle>
          <a:p>
            <a:fld id="{E73C8034-9B78-4A6E-936C-87CF63958D73}" type="datetimeFigureOut">
              <a:rPr lang="fr-FR" smtClean="0"/>
              <a:pPr/>
              <a:t>17/07/2025</a:t>
            </a:fld>
            <a:endParaRPr lang="fr-FR"/>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b="0" i="0">
                <a:latin typeface="Proxima Nova Rg" panose="02000506030000020004" pitchFamily="2" charset="0"/>
              </a:defRPr>
            </a:lvl1pPr>
          </a:lstStyle>
          <a:p>
            <a:endParaRPr lang="fr-FR"/>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b="0" i="0">
                <a:latin typeface="Proxima Nova Rg" panose="02000506030000020004" pitchFamily="2" charset="0"/>
              </a:defRPr>
            </a:lvl1pPr>
          </a:lstStyle>
          <a:p>
            <a:fld id="{327E520F-346A-4BB0-BD97-B68330DA2A25}" type="slidenum">
              <a:rPr lang="fr-FR" smtClean="0"/>
              <a:pPr/>
              <a:t>‹#›</a:t>
            </a:fld>
            <a:endParaRPr lang="fr-FR"/>
          </a:p>
        </p:txBody>
      </p:sp>
    </p:spTree>
    <p:extLst>
      <p:ext uri="{BB962C8B-B14F-4D97-AF65-F5344CB8AC3E}">
        <p14:creationId xmlns:p14="http://schemas.microsoft.com/office/powerpoint/2010/main" val="405797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Proxima Nova Rg" panose="02000506030000020004" pitchFamily="2" charset="0"/>
        <a:ea typeface="+mn-ea"/>
        <a:cs typeface="+mn-cs"/>
      </a:defRPr>
    </a:lvl1pPr>
    <a:lvl2pPr marL="457200" algn="l" defTabSz="914400" rtl="0" eaLnBrk="1" latinLnBrk="0" hangingPunct="1">
      <a:defRPr sz="1200" b="0" i="0" kern="1200">
        <a:solidFill>
          <a:schemeClr val="tx1"/>
        </a:solidFill>
        <a:latin typeface="Proxima Nova Rg" panose="02000506030000020004" pitchFamily="2" charset="0"/>
        <a:ea typeface="+mn-ea"/>
        <a:cs typeface="+mn-cs"/>
      </a:defRPr>
    </a:lvl2pPr>
    <a:lvl3pPr marL="914400" algn="l" defTabSz="914400" rtl="0" eaLnBrk="1" latinLnBrk="0" hangingPunct="1">
      <a:defRPr sz="1200" b="0" i="0" kern="1200">
        <a:solidFill>
          <a:schemeClr val="tx1"/>
        </a:solidFill>
        <a:latin typeface="Proxima Nova Rg" panose="02000506030000020004" pitchFamily="2" charset="0"/>
        <a:ea typeface="+mn-ea"/>
        <a:cs typeface="+mn-cs"/>
      </a:defRPr>
    </a:lvl3pPr>
    <a:lvl4pPr marL="1371600" algn="l" defTabSz="914400" rtl="0" eaLnBrk="1" latinLnBrk="0" hangingPunct="1">
      <a:defRPr sz="1200" b="0" i="0" kern="1200">
        <a:solidFill>
          <a:schemeClr val="tx1"/>
        </a:solidFill>
        <a:latin typeface="Proxima Nova Rg" panose="02000506030000020004" pitchFamily="2" charset="0"/>
        <a:ea typeface="+mn-ea"/>
        <a:cs typeface="+mn-cs"/>
      </a:defRPr>
    </a:lvl4pPr>
    <a:lvl5pPr marL="1828800" algn="l" defTabSz="914400" rtl="0" eaLnBrk="1" latinLnBrk="0" hangingPunct="1">
      <a:defRPr sz="1200" b="0" i="0" kern="1200">
        <a:solidFill>
          <a:schemeClr val="tx1"/>
        </a:solidFill>
        <a:latin typeface="Proxima Nova Rg" panose="02000506030000020004"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X4AGHYoCbpg&amp;ab_channel=Ozzie%E2%80%93EducationalVideosForKids"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youtube.com/watch?v=LIROh9WVBDc&amp;ab_channel=Ozzie%E2%80%93EducationalVideosForKids"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a:ea typeface="Calibri"/>
                <a:cs typeface="Calibri"/>
              </a:rPr>
              <a:t>Greet the children and tell them that they're going on a special adventure today – to find out where paper comes from and to have some fun using paper.</a:t>
            </a:r>
            <a:endParaRPr lang="en-US"/>
          </a:p>
          <a:p>
            <a:pPr marL="171450" indent="-171450">
              <a:buFont typeface="Arial"/>
              <a:buChar char="•"/>
            </a:pPr>
            <a:r>
              <a:rPr lang="en-US">
                <a:ea typeface="Calibri"/>
                <a:cs typeface="Calibri"/>
              </a:rPr>
              <a:t>You might like to use some props, such as explorer hats or binoculars.</a:t>
            </a:r>
          </a:p>
        </p:txBody>
      </p:sp>
      <p:sp>
        <p:nvSpPr>
          <p:cNvPr id="4" name="Slide Number Placeholder 3"/>
          <p:cNvSpPr>
            <a:spLocks noGrp="1"/>
          </p:cNvSpPr>
          <p:nvPr>
            <p:ph type="sldNum" sz="quarter" idx="5"/>
          </p:nvPr>
        </p:nvSpPr>
        <p:spPr/>
        <p:txBody>
          <a:bodyPr/>
          <a:lstStyle/>
          <a:p>
            <a:fld id="{327E520F-346A-4BB0-BD97-B68330DA2A25}" type="slidenum">
              <a:rPr lang="fr-FR" smtClean="0"/>
              <a:t>2</a:t>
            </a:fld>
            <a:endParaRPr lang="fr-FR"/>
          </a:p>
        </p:txBody>
      </p:sp>
    </p:spTree>
    <p:extLst>
      <p:ext uri="{BB962C8B-B14F-4D97-AF65-F5344CB8AC3E}">
        <p14:creationId xmlns:p14="http://schemas.microsoft.com/office/powerpoint/2010/main" val="3500680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6E80F-7E4A-D865-84E7-6CF881B61C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DF0589-5F53-3969-41E9-EE420BDE7E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4C89C3-FEFD-3A8C-7760-28B2425FC4E0}"/>
              </a:ext>
            </a:extLst>
          </p:cNvPr>
          <p:cNvSpPr>
            <a:spLocks noGrp="1"/>
          </p:cNvSpPr>
          <p:nvPr>
            <p:ph type="body" idx="1"/>
          </p:nvPr>
        </p:nvSpPr>
        <p:spPr/>
        <p:txBody>
          <a:bodyPr/>
          <a:lstStyle/>
          <a:p>
            <a:pPr marL="285750" indent="-285750">
              <a:buFont typeface="Arial"/>
              <a:buChar char="•"/>
            </a:pPr>
            <a:r>
              <a:rPr lang="en-US">
                <a:ea typeface="Calibri"/>
                <a:cs typeface="Calibri"/>
              </a:rPr>
              <a:t>Tell the children that the pulp goes through big machines that roll it flat, squeeze all the water out of it, and cut it into sheets.</a:t>
            </a:r>
          </a:p>
          <a:p>
            <a:pPr marL="285750" indent="-285750">
              <a:buFont typeface="Arial"/>
              <a:buChar char="•"/>
            </a:pPr>
            <a:r>
              <a:rPr lang="en-US">
                <a:ea typeface="Calibri"/>
                <a:cs typeface="Calibri"/>
              </a:rPr>
              <a:t>This paper can then be used to make all sorts of paper products, such as toilet paper, paper towels, cardboard packaging, wrapping paper, egg boxes, newspapers and even the paper used in schools.</a:t>
            </a:r>
          </a:p>
        </p:txBody>
      </p:sp>
      <p:sp>
        <p:nvSpPr>
          <p:cNvPr id="4" name="Slide Number Placeholder 3">
            <a:extLst>
              <a:ext uri="{FF2B5EF4-FFF2-40B4-BE49-F238E27FC236}">
                <a16:creationId xmlns:a16="http://schemas.microsoft.com/office/drawing/2014/main" id="{2AD3CC74-7DDB-E32A-10BF-618CB55F77DC}"/>
              </a:ext>
            </a:extLst>
          </p:cNvPr>
          <p:cNvSpPr>
            <a:spLocks noGrp="1"/>
          </p:cNvSpPr>
          <p:nvPr>
            <p:ph type="sldNum" sz="quarter" idx="5"/>
          </p:nvPr>
        </p:nvSpPr>
        <p:spPr/>
        <p:txBody>
          <a:bodyPr/>
          <a:lstStyle/>
          <a:p>
            <a:fld id="{327E520F-346A-4BB0-BD97-B68330DA2A25}" type="slidenum">
              <a:rPr lang="fr-FR" smtClean="0"/>
              <a:t>11</a:t>
            </a:fld>
            <a:endParaRPr lang="fr-FR"/>
          </a:p>
        </p:txBody>
      </p:sp>
    </p:spTree>
    <p:extLst>
      <p:ext uri="{BB962C8B-B14F-4D97-AF65-F5344CB8AC3E}">
        <p14:creationId xmlns:p14="http://schemas.microsoft.com/office/powerpoint/2010/main" val="4181901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6742C-45AB-D967-A918-212D7B71E0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C2785F-F87C-77EC-18DC-E51E00F2CE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5A8E98-5183-114E-34DE-5FDBC701897F}"/>
              </a:ext>
            </a:extLst>
          </p:cNvPr>
          <p:cNvSpPr>
            <a:spLocks noGrp="1"/>
          </p:cNvSpPr>
          <p:nvPr>
            <p:ph type="body" idx="1"/>
          </p:nvPr>
        </p:nvSpPr>
        <p:spPr/>
        <p:txBody>
          <a:bodyPr/>
          <a:lstStyle/>
          <a:p>
            <a:pPr marL="285750" indent="-285750">
              <a:buFont typeface="Arial"/>
              <a:buChar char="•"/>
            </a:pPr>
            <a:r>
              <a:rPr lang="en-US" dirty="0">
                <a:latin typeface="Proxima Nova Rg"/>
                <a:ea typeface="Calibri"/>
                <a:cs typeface="Calibri"/>
              </a:rPr>
              <a:t>Explain to the children that recycling means taking something old and making it into something new – something that can be used again.</a:t>
            </a:r>
            <a:endParaRPr lang="en-US" dirty="0">
              <a:latin typeface="Proxima Nova Rg"/>
            </a:endParaRPr>
          </a:p>
          <a:p>
            <a:pPr marL="285750" indent="-285750">
              <a:buFont typeface="Arial"/>
              <a:buChar char="•"/>
            </a:pPr>
            <a:r>
              <a:rPr lang="en-US" dirty="0">
                <a:latin typeface="Proxima Nova Rg"/>
                <a:ea typeface="Calibri"/>
                <a:cs typeface="Calibri"/>
              </a:rPr>
              <a:t>Tell them that paper is </a:t>
            </a:r>
            <a:r>
              <a:rPr lang="en-US" dirty="0">
                <a:latin typeface="Proxima Nova Rg"/>
                <a:ea typeface="Calibri"/>
              </a:rPr>
              <a:t>one of the most recycled materials in the world, and its </a:t>
            </a:r>
            <a:r>
              <a:rPr lang="en-US" dirty="0" err="1">
                <a:latin typeface="Proxima Nova Rg"/>
                <a:ea typeface="Calibri"/>
              </a:rPr>
              <a:t>fibres</a:t>
            </a:r>
            <a:r>
              <a:rPr lang="en-US" dirty="0">
                <a:latin typeface="Proxima Nova Rg"/>
                <a:ea typeface="Calibri"/>
              </a:rPr>
              <a:t> can be reused up to seven times.</a:t>
            </a:r>
            <a:endParaRPr lang="en-US" dirty="0">
              <a:latin typeface="Proxima Nova Rg"/>
            </a:endParaRPr>
          </a:p>
          <a:p>
            <a:pPr marL="285750" indent="-285750">
              <a:buFont typeface="Arial"/>
              <a:buChar char="•"/>
            </a:pPr>
            <a:r>
              <a:rPr lang="en-US" dirty="0">
                <a:latin typeface="Proxima Nova Rg"/>
                <a:ea typeface="Calibri"/>
                <a:cs typeface="Calibri"/>
              </a:rPr>
              <a:t>Remind children that it's important to recycle our waste paper. You might remind them which bins in the classroom and around school are for paper and card.</a:t>
            </a:r>
          </a:p>
          <a:p>
            <a:pPr marL="285750" indent="-285750">
              <a:buFont typeface="Arial"/>
              <a:buChar char="•"/>
            </a:pPr>
            <a:r>
              <a:rPr lang="en-US" dirty="0">
                <a:latin typeface="Proxima Nova Rg"/>
                <a:ea typeface="Calibri"/>
                <a:cs typeface="Calibri"/>
              </a:rPr>
              <a:t>Picture of child drawing: _Alicja_, </a:t>
            </a:r>
            <a:r>
              <a:rPr lang="en-US" dirty="0" err="1">
                <a:latin typeface="Proxima Nova Rg"/>
                <a:ea typeface="Calibri"/>
                <a:cs typeface="Calibri"/>
              </a:rPr>
              <a:t>Pixabay</a:t>
            </a:r>
          </a:p>
        </p:txBody>
      </p:sp>
      <p:sp>
        <p:nvSpPr>
          <p:cNvPr id="4" name="Slide Number Placeholder 3">
            <a:extLst>
              <a:ext uri="{FF2B5EF4-FFF2-40B4-BE49-F238E27FC236}">
                <a16:creationId xmlns:a16="http://schemas.microsoft.com/office/drawing/2014/main" id="{59734BAD-14C5-65C9-296B-0E7444BAAED5}"/>
              </a:ext>
            </a:extLst>
          </p:cNvPr>
          <p:cNvSpPr>
            <a:spLocks noGrp="1"/>
          </p:cNvSpPr>
          <p:nvPr>
            <p:ph type="sldNum" sz="quarter" idx="5"/>
          </p:nvPr>
        </p:nvSpPr>
        <p:spPr/>
        <p:txBody>
          <a:bodyPr/>
          <a:lstStyle/>
          <a:p>
            <a:fld id="{327E520F-346A-4BB0-BD97-B68330DA2A25}" type="slidenum">
              <a:rPr lang="fr-FR" smtClean="0"/>
              <a:t>12</a:t>
            </a:fld>
            <a:endParaRPr lang="fr-FR"/>
          </a:p>
        </p:txBody>
      </p:sp>
    </p:spTree>
    <p:extLst>
      <p:ext uri="{BB962C8B-B14F-4D97-AF65-F5344CB8AC3E}">
        <p14:creationId xmlns:p14="http://schemas.microsoft.com/office/powerpoint/2010/main" val="2329011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79231-F495-C4B6-1E61-0853BE07DF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011816-ED65-02FC-BAD7-2F1F35D300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253330-CB79-E96E-93B8-4F503E212590}"/>
              </a:ext>
            </a:extLst>
          </p:cNvPr>
          <p:cNvSpPr>
            <a:spLocks noGrp="1"/>
          </p:cNvSpPr>
          <p:nvPr>
            <p:ph type="body" idx="1"/>
          </p:nvPr>
        </p:nvSpPr>
        <p:spPr/>
        <p:txBody>
          <a:bodyPr/>
          <a:lstStyle/>
          <a:p>
            <a:pPr marL="285750" indent="-285750">
              <a:buFont typeface="Arial,Sans-Serif"/>
              <a:buChar char="•"/>
            </a:pPr>
            <a:r>
              <a:rPr lang="en-US">
                <a:latin typeface="Proxima Nova Rg" panose="02000506030000020004" pitchFamily="2" charset="0"/>
              </a:rPr>
              <a:t>We can see from the paper life cycle that it is a sustainable product. From the start of its life cycle, where it is sourced from forests, through its use, then to being recycled.</a:t>
            </a:r>
          </a:p>
          <a:p>
            <a:pPr marL="285750" indent="-285750">
              <a:buFont typeface="Arial,Sans-Serif"/>
              <a:buChar char="•"/>
            </a:pPr>
            <a:r>
              <a:rPr lang="en-US">
                <a:latin typeface="Proxima Nova Rg" panose="02000506030000020004" pitchFamily="2" charset="0"/>
              </a:rPr>
              <a:t>Paper is one of the most recycled products in the world. </a:t>
            </a:r>
          </a:p>
          <a:p>
            <a:pPr marL="285750" indent="-285750">
              <a:buFont typeface="Arial,Sans-Serif"/>
              <a:buChar char="•"/>
            </a:pPr>
            <a:endParaRPr lang="en-US">
              <a:latin typeface="Proxima Nova Rg" panose="02000506030000020004" pitchFamily="2" charset="0"/>
              <a:ea typeface="Calibri"/>
              <a:cs typeface="Calibri"/>
            </a:endParaRPr>
          </a:p>
          <a:p>
            <a:r>
              <a:rPr lang="en-US">
                <a:latin typeface="Proxima Nova Rg" panose="02000506030000020004" pitchFamily="2" charset="0"/>
                <a:ea typeface="Calibri"/>
                <a:cs typeface="Calibri"/>
              </a:rPr>
              <a:t>You might like to print out the Paper Making Process Poster for children to colour at school or at home.</a:t>
            </a:r>
          </a:p>
          <a:p>
            <a:pPr marL="285750" indent="-285750">
              <a:buFont typeface="Arial"/>
              <a:buChar char="•"/>
            </a:pPr>
            <a:endParaRPr lang="en-US">
              <a:latin typeface="Proxima Nova Rg" panose="02000506030000020004" pitchFamily="2" charset="0"/>
              <a:ea typeface="Calibri"/>
              <a:cs typeface="Calibri"/>
            </a:endParaRPr>
          </a:p>
        </p:txBody>
      </p:sp>
      <p:sp>
        <p:nvSpPr>
          <p:cNvPr id="4" name="Slide Number Placeholder 3">
            <a:extLst>
              <a:ext uri="{FF2B5EF4-FFF2-40B4-BE49-F238E27FC236}">
                <a16:creationId xmlns:a16="http://schemas.microsoft.com/office/drawing/2014/main" id="{D88A9F40-D807-6F95-ADDA-28546E531E00}"/>
              </a:ext>
            </a:extLst>
          </p:cNvPr>
          <p:cNvSpPr>
            <a:spLocks noGrp="1"/>
          </p:cNvSpPr>
          <p:nvPr>
            <p:ph type="sldNum" sz="quarter" idx="5"/>
          </p:nvPr>
        </p:nvSpPr>
        <p:spPr/>
        <p:txBody>
          <a:bodyPr/>
          <a:lstStyle/>
          <a:p>
            <a:fld id="{327E520F-346A-4BB0-BD97-B68330DA2A25}" type="slidenum">
              <a:rPr lang="fr-FR" smtClean="0"/>
              <a:t>13</a:t>
            </a:fld>
            <a:endParaRPr lang="fr-FR"/>
          </a:p>
        </p:txBody>
      </p:sp>
    </p:spTree>
    <p:extLst>
      <p:ext uri="{BB962C8B-B14F-4D97-AF65-F5344CB8AC3E}">
        <p14:creationId xmlns:p14="http://schemas.microsoft.com/office/powerpoint/2010/main" val="67694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Select the activity you'd like to share with the children and click on it to be taken through to the relevant slides.</a:t>
            </a:r>
          </a:p>
        </p:txBody>
      </p:sp>
      <p:sp>
        <p:nvSpPr>
          <p:cNvPr id="4" name="Slide Number Placeholder 3"/>
          <p:cNvSpPr>
            <a:spLocks noGrp="1"/>
          </p:cNvSpPr>
          <p:nvPr>
            <p:ph type="sldNum" sz="quarter" idx="5"/>
          </p:nvPr>
        </p:nvSpPr>
        <p:spPr/>
        <p:txBody>
          <a:bodyPr/>
          <a:lstStyle/>
          <a:p>
            <a:fld id="{327E520F-346A-4BB0-BD97-B68330DA2A25}" type="slidenum">
              <a:rPr lang="fr-FR" smtClean="0"/>
              <a:t>14</a:t>
            </a:fld>
            <a:endParaRPr lang="fr-FR"/>
          </a:p>
        </p:txBody>
      </p:sp>
    </p:spTree>
    <p:extLst>
      <p:ext uri="{BB962C8B-B14F-4D97-AF65-F5344CB8AC3E}">
        <p14:creationId xmlns:p14="http://schemas.microsoft.com/office/powerpoint/2010/main" val="562421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p:cNvSpPr>
            <a:spLocks noGrp="1"/>
          </p:cNvSpPr>
          <p:nvPr>
            <p:ph type="sldNum" sz="quarter" idx="5"/>
          </p:nvPr>
        </p:nvSpPr>
        <p:spPr/>
        <p:txBody>
          <a:bodyPr/>
          <a:lstStyle/>
          <a:p>
            <a:fld id="{327E520F-346A-4BB0-BD97-B68330DA2A25}" type="slidenum">
              <a:rPr lang="fr-FR" smtClean="0"/>
              <a:t>15</a:t>
            </a:fld>
            <a:endParaRPr lang="fr-FR"/>
          </a:p>
        </p:txBody>
      </p:sp>
    </p:spTree>
    <p:extLst>
      <p:ext uri="{BB962C8B-B14F-4D97-AF65-F5344CB8AC3E}">
        <p14:creationId xmlns:p14="http://schemas.microsoft.com/office/powerpoint/2010/main" val="2145808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50919-A159-1C82-F3EE-0E64CBBD5C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F9AFB5-58BB-F0C0-D234-B4987DC208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7DF481-2187-A24F-5134-C7DA7B1AFB5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6B5B0E91-3F47-3AEC-6C39-9990E7BA1E57}"/>
              </a:ext>
            </a:extLst>
          </p:cNvPr>
          <p:cNvSpPr>
            <a:spLocks noGrp="1"/>
          </p:cNvSpPr>
          <p:nvPr>
            <p:ph type="sldNum" sz="quarter" idx="5"/>
          </p:nvPr>
        </p:nvSpPr>
        <p:spPr/>
        <p:txBody>
          <a:bodyPr/>
          <a:lstStyle/>
          <a:p>
            <a:fld id="{327E520F-346A-4BB0-BD97-B68330DA2A25}" type="slidenum">
              <a:rPr lang="fr-FR" smtClean="0"/>
              <a:t>16</a:t>
            </a:fld>
            <a:endParaRPr lang="fr-FR"/>
          </a:p>
        </p:txBody>
      </p:sp>
    </p:spTree>
    <p:extLst>
      <p:ext uri="{BB962C8B-B14F-4D97-AF65-F5344CB8AC3E}">
        <p14:creationId xmlns:p14="http://schemas.microsoft.com/office/powerpoint/2010/main" val="2167583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825C1-60AB-AC5A-1853-3762753E6C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6BFBA4-667F-9CB2-C1AF-733A79A53D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0C304A-E521-47EA-6476-CFB67F796EC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65160BD1-0C66-99FD-7B76-91C59EE9FDE0}"/>
              </a:ext>
            </a:extLst>
          </p:cNvPr>
          <p:cNvSpPr>
            <a:spLocks noGrp="1"/>
          </p:cNvSpPr>
          <p:nvPr>
            <p:ph type="sldNum" sz="quarter" idx="5"/>
          </p:nvPr>
        </p:nvSpPr>
        <p:spPr/>
        <p:txBody>
          <a:bodyPr/>
          <a:lstStyle/>
          <a:p>
            <a:fld id="{327E520F-346A-4BB0-BD97-B68330DA2A25}" type="slidenum">
              <a:rPr lang="fr-FR" smtClean="0"/>
              <a:t>17</a:t>
            </a:fld>
            <a:endParaRPr lang="fr-FR"/>
          </a:p>
        </p:txBody>
      </p:sp>
    </p:spTree>
    <p:extLst>
      <p:ext uri="{BB962C8B-B14F-4D97-AF65-F5344CB8AC3E}">
        <p14:creationId xmlns:p14="http://schemas.microsoft.com/office/powerpoint/2010/main" val="2336959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ED74D-C35B-0269-BC7F-413C9C1AC2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B195FE-2DD9-DB89-CB0B-986C907EC6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FA54AD-6891-C271-36B8-EF65D2F0F5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E5F40AB3-D9D7-A6BE-E095-E634FA944C0B}"/>
              </a:ext>
            </a:extLst>
          </p:cNvPr>
          <p:cNvSpPr>
            <a:spLocks noGrp="1"/>
          </p:cNvSpPr>
          <p:nvPr>
            <p:ph type="sldNum" sz="quarter" idx="5"/>
          </p:nvPr>
        </p:nvSpPr>
        <p:spPr/>
        <p:txBody>
          <a:bodyPr/>
          <a:lstStyle/>
          <a:p>
            <a:fld id="{327E520F-346A-4BB0-BD97-B68330DA2A25}" type="slidenum">
              <a:rPr lang="fr-FR" smtClean="0"/>
              <a:t>18</a:t>
            </a:fld>
            <a:endParaRPr lang="fr-FR"/>
          </a:p>
        </p:txBody>
      </p:sp>
    </p:spTree>
    <p:extLst>
      <p:ext uri="{BB962C8B-B14F-4D97-AF65-F5344CB8AC3E}">
        <p14:creationId xmlns:p14="http://schemas.microsoft.com/office/powerpoint/2010/main" val="322734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23B67-166A-306B-A5BF-F82C3416FE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0E9519-A5FF-FC70-149A-CBDE0AC5C8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7DACA1-B19E-8502-8C3A-74F73D2153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9279227C-AF13-306F-27BE-F717F6D20ABC}"/>
              </a:ext>
            </a:extLst>
          </p:cNvPr>
          <p:cNvSpPr>
            <a:spLocks noGrp="1"/>
          </p:cNvSpPr>
          <p:nvPr>
            <p:ph type="sldNum" sz="quarter" idx="5"/>
          </p:nvPr>
        </p:nvSpPr>
        <p:spPr/>
        <p:txBody>
          <a:bodyPr/>
          <a:lstStyle/>
          <a:p>
            <a:fld id="{327E520F-346A-4BB0-BD97-B68330DA2A25}" type="slidenum">
              <a:rPr lang="fr-FR" smtClean="0"/>
              <a:t>19</a:t>
            </a:fld>
            <a:endParaRPr lang="fr-FR"/>
          </a:p>
        </p:txBody>
      </p:sp>
    </p:spTree>
    <p:extLst>
      <p:ext uri="{BB962C8B-B14F-4D97-AF65-F5344CB8AC3E}">
        <p14:creationId xmlns:p14="http://schemas.microsoft.com/office/powerpoint/2010/main" val="191293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E7A07-9E40-484B-CE07-D284B509F7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420502-0DAF-F9C6-BA36-D901764025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9201C2-3BA1-5D44-1C2F-96E3D60CF8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1EEADB1B-9F66-8C6E-ACA4-00B8E7718082}"/>
              </a:ext>
            </a:extLst>
          </p:cNvPr>
          <p:cNvSpPr>
            <a:spLocks noGrp="1"/>
          </p:cNvSpPr>
          <p:nvPr>
            <p:ph type="sldNum" sz="quarter" idx="5"/>
          </p:nvPr>
        </p:nvSpPr>
        <p:spPr/>
        <p:txBody>
          <a:bodyPr/>
          <a:lstStyle/>
          <a:p>
            <a:fld id="{327E520F-346A-4BB0-BD97-B68330DA2A25}" type="slidenum">
              <a:rPr lang="fr-FR" smtClean="0"/>
              <a:t>20</a:t>
            </a:fld>
            <a:endParaRPr lang="fr-FR"/>
          </a:p>
        </p:txBody>
      </p:sp>
    </p:spTree>
    <p:extLst>
      <p:ext uri="{BB962C8B-B14F-4D97-AF65-F5344CB8AC3E}">
        <p14:creationId xmlns:p14="http://schemas.microsoft.com/office/powerpoint/2010/main" val="625767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14C64-E25D-518C-9795-123858F8F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6A617-834D-FA78-44BA-047E8A9F6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04AE0-76EA-CC76-1930-1D073864C5E0}"/>
              </a:ext>
            </a:extLst>
          </p:cNvPr>
          <p:cNvSpPr>
            <a:spLocks noGrp="1"/>
          </p:cNvSpPr>
          <p:nvPr>
            <p:ph type="body" idx="1"/>
          </p:nvPr>
        </p:nvSpPr>
        <p:spPr/>
        <p:txBody>
          <a:bodyPr/>
          <a:lstStyle/>
          <a:p>
            <a:pPr marL="171450" indent="-171450">
              <a:buFont typeface="Arial"/>
              <a:buChar char="•"/>
            </a:pPr>
            <a:r>
              <a:rPr lang="en-US">
                <a:ea typeface="Calibri"/>
                <a:cs typeface="Calibri"/>
              </a:rPr>
              <a:t>Encourage children to share examples of where they've seen paper today.</a:t>
            </a:r>
            <a:endParaRPr lang="en-US"/>
          </a:p>
          <a:p>
            <a:pPr marL="171450" indent="-171450">
              <a:buFont typeface="Arial"/>
              <a:buChar char="•"/>
            </a:pPr>
            <a:r>
              <a:rPr lang="en-US">
                <a:ea typeface="Calibri"/>
                <a:cs typeface="Calibri"/>
              </a:rPr>
              <a:t>You could ask children to point to or go and touch something that they think is made from paper (or card).</a:t>
            </a:r>
          </a:p>
        </p:txBody>
      </p:sp>
      <p:sp>
        <p:nvSpPr>
          <p:cNvPr id="4" name="Slide Number Placeholder 3">
            <a:extLst>
              <a:ext uri="{FF2B5EF4-FFF2-40B4-BE49-F238E27FC236}">
                <a16:creationId xmlns:a16="http://schemas.microsoft.com/office/drawing/2014/main" id="{87884544-1495-2DAB-4B37-A7FB81DD8BCB}"/>
              </a:ext>
            </a:extLst>
          </p:cNvPr>
          <p:cNvSpPr>
            <a:spLocks noGrp="1"/>
          </p:cNvSpPr>
          <p:nvPr>
            <p:ph type="sldNum" sz="quarter" idx="5"/>
          </p:nvPr>
        </p:nvSpPr>
        <p:spPr/>
        <p:txBody>
          <a:bodyPr/>
          <a:lstStyle/>
          <a:p>
            <a:fld id="{327E520F-346A-4BB0-BD97-B68330DA2A25}" type="slidenum">
              <a:rPr lang="fr-FR" smtClean="0"/>
              <a:t>3</a:t>
            </a:fld>
            <a:endParaRPr lang="fr-FR"/>
          </a:p>
        </p:txBody>
      </p:sp>
    </p:spTree>
    <p:extLst>
      <p:ext uri="{BB962C8B-B14F-4D97-AF65-F5344CB8AC3E}">
        <p14:creationId xmlns:p14="http://schemas.microsoft.com/office/powerpoint/2010/main" val="636274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9BFED-495D-1571-F630-B956318805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CCCE86-2392-E9EA-D811-394481428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55C7BC-92AA-B637-2183-85CBAD6F29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A7635A2D-EC97-7AB8-2B68-684991614334}"/>
              </a:ext>
            </a:extLst>
          </p:cNvPr>
          <p:cNvSpPr>
            <a:spLocks noGrp="1"/>
          </p:cNvSpPr>
          <p:nvPr>
            <p:ph type="sldNum" sz="quarter" idx="5"/>
          </p:nvPr>
        </p:nvSpPr>
        <p:spPr/>
        <p:txBody>
          <a:bodyPr/>
          <a:lstStyle/>
          <a:p>
            <a:fld id="{327E520F-346A-4BB0-BD97-B68330DA2A25}" type="slidenum">
              <a:rPr lang="fr-FR" smtClean="0"/>
              <a:t>21</a:t>
            </a:fld>
            <a:endParaRPr lang="fr-FR"/>
          </a:p>
        </p:txBody>
      </p:sp>
    </p:spTree>
    <p:extLst>
      <p:ext uri="{BB962C8B-B14F-4D97-AF65-F5344CB8AC3E}">
        <p14:creationId xmlns:p14="http://schemas.microsoft.com/office/powerpoint/2010/main" val="3685823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25F05-69D4-E588-25C7-1E4D584457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A999F8-D09F-AE18-E01F-668589458A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7ED44-E5EA-15C7-C5E6-109372956B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C73C2CA5-0D3D-C9FE-21AF-638805CA1CD1}"/>
              </a:ext>
            </a:extLst>
          </p:cNvPr>
          <p:cNvSpPr>
            <a:spLocks noGrp="1"/>
          </p:cNvSpPr>
          <p:nvPr>
            <p:ph type="sldNum" sz="quarter" idx="5"/>
          </p:nvPr>
        </p:nvSpPr>
        <p:spPr/>
        <p:txBody>
          <a:bodyPr/>
          <a:lstStyle/>
          <a:p>
            <a:fld id="{327E520F-346A-4BB0-BD97-B68330DA2A25}" type="slidenum">
              <a:rPr lang="fr-FR" smtClean="0"/>
              <a:t>22</a:t>
            </a:fld>
            <a:endParaRPr lang="fr-FR"/>
          </a:p>
        </p:txBody>
      </p:sp>
    </p:spTree>
    <p:extLst>
      <p:ext uri="{BB962C8B-B14F-4D97-AF65-F5344CB8AC3E}">
        <p14:creationId xmlns:p14="http://schemas.microsoft.com/office/powerpoint/2010/main" val="42016485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A1965-1137-811B-20C4-7260576285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74A0AB-75A7-327B-4DEA-46080BBB61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0AFF47-20F6-DE89-14A1-DC69918F4F4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5B39940D-A925-621C-B494-8D42708A2CFE}"/>
              </a:ext>
            </a:extLst>
          </p:cNvPr>
          <p:cNvSpPr>
            <a:spLocks noGrp="1"/>
          </p:cNvSpPr>
          <p:nvPr>
            <p:ph type="sldNum" sz="quarter" idx="5"/>
          </p:nvPr>
        </p:nvSpPr>
        <p:spPr/>
        <p:txBody>
          <a:bodyPr/>
          <a:lstStyle/>
          <a:p>
            <a:fld id="{327E520F-346A-4BB0-BD97-B68330DA2A25}" type="slidenum">
              <a:rPr lang="fr-FR" smtClean="0"/>
              <a:t>23</a:t>
            </a:fld>
            <a:endParaRPr lang="fr-FR"/>
          </a:p>
        </p:txBody>
      </p:sp>
    </p:spTree>
    <p:extLst>
      <p:ext uri="{BB962C8B-B14F-4D97-AF65-F5344CB8AC3E}">
        <p14:creationId xmlns:p14="http://schemas.microsoft.com/office/powerpoint/2010/main" val="19059670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DA37F-B22A-7F7C-154B-BE0CEE88BE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050ED1-3194-C2E4-506C-412A8CDA12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AA6D4C-FBBC-4C86-707F-7A91C36A75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B86A7C0B-724D-61E4-1147-DCC2A0FA08C5}"/>
              </a:ext>
            </a:extLst>
          </p:cNvPr>
          <p:cNvSpPr>
            <a:spLocks noGrp="1"/>
          </p:cNvSpPr>
          <p:nvPr>
            <p:ph type="sldNum" sz="quarter" idx="5"/>
          </p:nvPr>
        </p:nvSpPr>
        <p:spPr/>
        <p:txBody>
          <a:bodyPr/>
          <a:lstStyle/>
          <a:p>
            <a:fld id="{327E520F-346A-4BB0-BD97-B68330DA2A25}" type="slidenum">
              <a:rPr lang="fr-FR" smtClean="0"/>
              <a:t>24</a:t>
            </a:fld>
            <a:endParaRPr lang="fr-FR"/>
          </a:p>
        </p:txBody>
      </p:sp>
    </p:spTree>
    <p:extLst>
      <p:ext uri="{BB962C8B-B14F-4D97-AF65-F5344CB8AC3E}">
        <p14:creationId xmlns:p14="http://schemas.microsoft.com/office/powerpoint/2010/main" val="3264314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1D3EE-EBBE-CADC-780A-EB6F6428E0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62F823-2B60-540C-0F23-4348C0326A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3B5077-8EE6-6FA4-E642-568DBA583CA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4B02F498-2BCB-0D20-B4CB-FE6D630B88D7}"/>
              </a:ext>
            </a:extLst>
          </p:cNvPr>
          <p:cNvSpPr>
            <a:spLocks noGrp="1"/>
          </p:cNvSpPr>
          <p:nvPr>
            <p:ph type="sldNum" sz="quarter" idx="5"/>
          </p:nvPr>
        </p:nvSpPr>
        <p:spPr/>
        <p:txBody>
          <a:bodyPr/>
          <a:lstStyle/>
          <a:p>
            <a:fld id="{327E520F-346A-4BB0-BD97-B68330DA2A25}" type="slidenum">
              <a:rPr lang="fr-FR" smtClean="0"/>
              <a:t>25</a:t>
            </a:fld>
            <a:endParaRPr lang="fr-FR"/>
          </a:p>
        </p:txBody>
      </p:sp>
    </p:spTree>
    <p:extLst>
      <p:ext uri="{BB962C8B-B14F-4D97-AF65-F5344CB8AC3E}">
        <p14:creationId xmlns:p14="http://schemas.microsoft.com/office/powerpoint/2010/main" val="4592943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DE42A-5A2A-80FE-1FE4-A852F29E57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41D5C4-AF69-900A-887C-4744263946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535517-00A7-9011-A95D-9D3101E7EC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0C4E5C2A-79B3-D6EF-0CA9-84DCBA7AE98F}"/>
              </a:ext>
            </a:extLst>
          </p:cNvPr>
          <p:cNvSpPr>
            <a:spLocks noGrp="1"/>
          </p:cNvSpPr>
          <p:nvPr>
            <p:ph type="sldNum" sz="quarter" idx="5"/>
          </p:nvPr>
        </p:nvSpPr>
        <p:spPr/>
        <p:txBody>
          <a:bodyPr/>
          <a:lstStyle/>
          <a:p>
            <a:fld id="{327E520F-346A-4BB0-BD97-B68330DA2A25}" type="slidenum">
              <a:rPr lang="fr-FR" smtClean="0"/>
              <a:t>26</a:t>
            </a:fld>
            <a:endParaRPr lang="fr-FR"/>
          </a:p>
        </p:txBody>
      </p:sp>
    </p:spTree>
    <p:extLst>
      <p:ext uri="{BB962C8B-B14F-4D97-AF65-F5344CB8AC3E}">
        <p14:creationId xmlns:p14="http://schemas.microsoft.com/office/powerpoint/2010/main" val="11122312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9DA14-33D5-BB53-E623-AC53EB340C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FB2624-3C98-200B-99C6-482B996A9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86E44E-D526-B8E5-013D-5809B18829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1448EAA2-3B78-FB7D-C511-BADE5B48BCA4}"/>
              </a:ext>
            </a:extLst>
          </p:cNvPr>
          <p:cNvSpPr>
            <a:spLocks noGrp="1"/>
          </p:cNvSpPr>
          <p:nvPr>
            <p:ph type="sldNum" sz="quarter" idx="5"/>
          </p:nvPr>
        </p:nvSpPr>
        <p:spPr/>
        <p:txBody>
          <a:bodyPr/>
          <a:lstStyle/>
          <a:p>
            <a:fld id="{327E520F-346A-4BB0-BD97-B68330DA2A25}" type="slidenum">
              <a:rPr lang="fr-FR" smtClean="0"/>
              <a:t>27</a:t>
            </a:fld>
            <a:endParaRPr lang="fr-FR"/>
          </a:p>
        </p:txBody>
      </p:sp>
    </p:spTree>
    <p:extLst>
      <p:ext uri="{BB962C8B-B14F-4D97-AF65-F5344CB8AC3E}">
        <p14:creationId xmlns:p14="http://schemas.microsoft.com/office/powerpoint/2010/main" val="274406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49E2C-583B-368A-E22D-B50FDFBE88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B92FA4-55E6-A3D3-7512-CA85A4B25B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BEAB9C-2FAC-B23E-F56A-53ED735BDF2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529CB219-D69A-62AD-E01B-B2DBB779AB49}"/>
              </a:ext>
            </a:extLst>
          </p:cNvPr>
          <p:cNvSpPr>
            <a:spLocks noGrp="1"/>
          </p:cNvSpPr>
          <p:nvPr>
            <p:ph type="sldNum" sz="quarter" idx="5"/>
          </p:nvPr>
        </p:nvSpPr>
        <p:spPr/>
        <p:txBody>
          <a:bodyPr/>
          <a:lstStyle/>
          <a:p>
            <a:fld id="{327E520F-346A-4BB0-BD97-B68330DA2A25}" type="slidenum">
              <a:rPr lang="fr-FR" smtClean="0"/>
              <a:t>28</a:t>
            </a:fld>
            <a:endParaRPr lang="fr-FR"/>
          </a:p>
        </p:txBody>
      </p:sp>
    </p:spTree>
    <p:extLst>
      <p:ext uri="{BB962C8B-B14F-4D97-AF65-F5344CB8AC3E}">
        <p14:creationId xmlns:p14="http://schemas.microsoft.com/office/powerpoint/2010/main" val="18541675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71199-E53B-CCA2-116F-A61006F8C3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18FFFF-03DD-D5BA-7DF0-46F78B00D4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6774C2-00C5-29B6-1166-4C9D9012C6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2ABC6E98-74C7-34E6-C750-4C9745D1FEC3}"/>
              </a:ext>
            </a:extLst>
          </p:cNvPr>
          <p:cNvSpPr>
            <a:spLocks noGrp="1"/>
          </p:cNvSpPr>
          <p:nvPr>
            <p:ph type="sldNum" sz="quarter" idx="5"/>
          </p:nvPr>
        </p:nvSpPr>
        <p:spPr/>
        <p:txBody>
          <a:bodyPr/>
          <a:lstStyle/>
          <a:p>
            <a:fld id="{327E520F-346A-4BB0-BD97-B68330DA2A25}" type="slidenum">
              <a:rPr lang="fr-FR" smtClean="0"/>
              <a:t>29</a:t>
            </a:fld>
            <a:endParaRPr lang="fr-FR"/>
          </a:p>
        </p:txBody>
      </p:sp>
    </p:spTree>
    <p:extLst>
      <p:ext uri="{BB962C8B-B14F-4D97-AF65-F5344CB8AC3E}">
        <p14:creationId xmlns:p14="http://schemas.microsoft.com/office/powerpoint/2010/main" val="210597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61974-10F2-5F93-A8C4-3181FA9660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F82A8E-1C35-4E63-6049-82DBDEB41A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073BA4-E289-3053-2A9B-3CAA297CAA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838FECCD-A504-0372-04D7-709AB6B494F1}"/>
              </a:ext>
            </a:extLst>
          </p:cNvPr>
          <p:cNvSpPr>
            <a:spLocks noGrp="1"/>
          </p:cNvSpPr>
          <p:nvPr>
            <p:ph type="sldNum" sz="quarter" idx="5"/>
          </p:nvPr>
        </p:nvSpPr>
        <p:spPr/>
        <p:txBody>
          <a:bodyPr/>
          <a:lstStyle/>
          <a:p>
            <a:fld id="{327E520F-346A-4BB0-BD97-B68330DA2A25}" type="slidenum">
              <a:rPr lang="fr-FR" smtClean="0"/>
              <a:t>30</a:t>
            </a:fld>
            <a:endParaRPr lang="fr-FR"/>
          </a:p>
        </p:txBody>
      </p:sp>
    </p:spTree>
    <p:extLst>
      <p:ext uri="{BB962C8B-B14F-4D97-AF65-F5344CB8AC3E}">
        <p14:creationId xmlns:p14="http://schemas.microsoft.com/office/powerpoint/2010/main" val="867822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318C8-DB7B-72AA-2F43-B938D3EC34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3613D2-3DF4-A63C-8FD6-F829A6F7C5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215A25-1FEA-5A47-8CD6-B1341AE0E410}"/>
              </a:ext>
            </a:extLst>
          </p:cNvPr>
          <p:cNvSpPr>
            <a:spLocks noGrp="1"/>
          </p:cNvSpPr>
          <p:nvPr>
            <p:ph type="body" idx="1"/>
          </p:nvPr>
        </p:nvSpPr>
        <p:spPr/>
        <p:txBody>
          <a:bodyPr/>
          <a:lstStyle/>
          <a:p>
            <a:pPr marL="171450" indent="-171450">
              <a:buFont typeface="Arial"/>
              <a:buChar char="•"/>
            </a:pPr>
            <a:r>
              <a:rPr lang="en-US">
                <a:ea typeface="Calibri"/>
                <a:cs typeface="Calibri"/>
              </a:rPr>
              <a:t>Explain that paper doesn't grow on trees, like blossom or fruit, but that trees are harvested and the wood is used to make paper.</a:t>
            </a:r>
            <a:endParaRPr lang="en-US"/>
          </a:p>
        </p:txBody>
      </p:sp>
      <p:sp>
        <p:nvSpPr>
          <p:cNvPr id="4" name="Slide Number Placeholder 3">
            <a:extLst>
              <a:ext uri="{FF2B5EF4-FFF2-40B4-BE49-F238E27FC236}">
                <a16:creationId xmlns:a16="http://schemas.microsoft.com/office/drawing/2014/main" id="{35636456-8C11-DF7C-E182-E25903EEB7CD}"/>
              </a:ext>
            </a:extLst>
          </p:cNvPr>
          <p:cNvSpPr>
            <a:spLocks noGrp="1"/>
          </p:cNvSpPr>
          <p:nvPr>
            <p:ph type="sldNum" sz="quarter" idx="5"/>
          </p:nvPr>
        </p:nvSpPr>
        <p:spPr/>
        <p:txBody>
          <a:bodyPr/>
          <a:lstStyle/>
          <a:p>
            <a:fld id="{327E520F-346A-4BB0-BD97-B68330DA2A25}" type="slidenum">
              <a:rPr lang="fr-FR" smtClean="0"/>
              <a:t>4</a:t>
            </a:fld>
            <a:endParaRPr lang="fr-FR"/>
          </a:p>
        </p:txBody>
      </p:sp>
    </p:spTree>
    <p:extLst>
      <p:ext uri="{BB962C8B-B14F-4D97-AF65-F5344CB8AC3E}">
        <p14:creationId xmlns:p14="http://schemas.microsoft.com/office/powerpoint/2010/main" val="28837634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E28FE-3F1D-1583-303A-E185EB6CB2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452A88-0FF2-A00D-CEC6-43AD13DC5A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24A54F-35DB-AA09-CA9E-39FC361026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09EB0338-C76A-A5C3-FF87-26BEA9F7A891}"/>
              </a:ext>
            </a:extLst>
          </p:cNvPr>
          <p:cNvSpPr>
            <a:spLocks noGrp="1"/>
          </p:cNvSpPr>
          <p:nvPr>
            <p:ph type="sldNum" sz="quarter" idx="5"/>
          </p:nvPr>
        </p:nvSpPr>
        <p:spPr/>
        <p:txBody>
          <a:bodyPr/>
          <a:lstStyle/>
          <a:p>
            <a:fld id="{327E520F-346A-4BB0-BD97-B68330DA2A25}" type="slidenum">
              <a:rPr lang="fr-FR" smtClean="0"/>
              <a:t>31</a:t>
            </a:fld>
            <a:endParaRPr lang="fr-FR"/>
          </a:p>
        </p:txBody>
      </p:sp>
    </p:spTree>
    <p:extLst>
      <p:ext uri="{BB962C8B-B14F-4D97-AF65-F5344CB8AC3E}">
        <p14:creationId xmlns:p14="http://schemas.microsoft.com/office/powerpoint/2010/main" val="14771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BA8DA-9AE2-0FF3-ED8A-AAF78D7413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4A04D1-C2DA-C3BF-69F7-D9F379E078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83C99-09BB-A3D7-0F3D-CC9B5A5DF90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Proxima Nova Rg"/>
                <a:ea typeface="Calibri"/>
                <a:cs typeface="Calibri"/>
              </a:rPr>
              <a:t>Referring to the Teacher Guide, talk through each step of this activity to ensure the children are clear about what they are going to do.</a:t>
            </a:r>
          </a:p>
          <a:p>
            <a:r>
              <a:rPr lang="en-US">
                <a:latin typeface="Proxima Nova Rg"/>
                <a:ea typeface="Calibri"/>
              </a:rPr>
              <a:t>You can use any </a:t>
            </a:r>
            <a:r>
              <a:rPr lang="en-US" err="1">
                <a:latin typeface="Proxima Nova Rg"/>
                <a:ea typeface="Calibri"/>
              </a:rPr>
              <a:t>colours</a:t>
            </a:r>
            <a:r>
              <a:rPr lang="en-US">
                <a:latin typeface="Proxima Nova Rg"/>
                <a:ea typeface="Calibri"/>
              </a:rPr>
              <a:t> for this activity. Trees could be various shades of green and the trunks could be sand shades (like birch trees) or shades of brown.  </a:t>
            </a:r>
            <a:endParaRPr lang="en-US">
              <a:ea typeface="Calibri"/>
            </a:endParaRPr>
          </a:p>
          <a:p>
            <a:endParaRPr lang="en-US"/>
          </a:p>
        </p:txBody>
      </p:sp>
      <p:sp>
        <p:nvSpPr>
          <p:cNvPr id="4" name="Slide Number Placeholder 3">
            <a:extLst>
              <a:ext uri="{FF2B5EF4-FFF2-40B4-BE49-F238E27FC236}">
                <a16:creationId xmlns:a16="http://schemas.microsoft.com/office/drawing/2014/main" id="{2CCC7F3F-A2F9-B0F8-4D60-8C45F6095EAE}"/>
              </a:ext>
            </a:extLst>
          </p:cNvPr>
          <p:cNvSpPr>
            <a:spLocks noGrp="1"/>
          </p:cNvSpPr>
          <p:nvPr>
            <p:ph type="sldNum" sz="quarter" idx="5"/>
          </p:nvPr>
        </p:nvSpPr>
        <p:spPr/>
        <p:txBody>
          <a:bodyPr/>
          <a:lstStyle/>
          <a:p>
            <a:fld id="{327E520F-346A-4BB0-BD97-B68330DA2A25}" type="slidenum">
              <a:rPr lang="fr-FR" smtClean="0"/>
              <a:t>32</a:t>
            </a:fld>
            <a:endParaRPr lang="fr-FR"/>
          </a:p>
        </p:txBody>
      </p:sp>
    </p:spTree>
    <p:extLst>
      <p:ext uri="{BB962C8B-B14F-4D97-AF65-F5344CB8AC3E}">
        <p14:creationId xmlns:p14="http://schemas.microsoft.com/office/powerpoint/2010/main" val="15482944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5C46E-6049-42BD-D027-D06A2559CE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227D58-9FF4-F896-4174-C1FB85F18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1867A4-986A-9B29-3E27-32439A79E9A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3B851BE3-EC0D-3E7F-336F-5C299E968041}"/>
              </a:ext>
            </a:extLst>
          </p:cNvPr>
          <p:cNvSpPr>
            <a:spLocks noGrp="1"/>
          </p:cNvSpPr>
          <p:nvPr>
            <p:ph type="sldNum" sz="quarter" idx="5"/>
          </p:nvPr>
        </p:nvSpPr>
        <p:spPr/>
        <p:txBody>
          <a:bodyPr/>
          <a:lstStyle/>
          <a:p>
            <a:fld id="{327E520F-346A-4BB0-BD97-B68330DA2A25}" type="slidenum">
              <a:rPr lang="fr-FR" smtClean="0"/>
              <a:t>33</a:t>
            </a:fld>
            <a:endParaRPr lang="fr-FR"/>
          </a:p>
        </p:txBody>
      </p:sp>
    </p:spTree>
    <p:extLst>
      <p:ext uri="{BB962C8B-B14F-4D97-AF65-F5344CB8AC3E}">
        <p14:creationId xmlns:p14="http://schemas.microsoft.com/office/powerpoint/2010/main" val="24228742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E797E-134C-3686-238B-4405406708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C94A00-BAFA-9AE4-59A9-F0B7D39245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346D9E-8ACA-3DBD-6BC5-31B286528A3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832AEA10-B159-EB7F-8158-C273E8436520}"/>
              </a:ext>
            </a:extLst>
          </p:cNvPr>
          <p:cNvSpPr>
            <a:spLocks noGrp="1"/>
          </p:cNvSpPr>
          <p:nvPr>
            <p:ph type="sldNum" sz="quarter" idx="5"/>
          </p:nvPr>
        </p:nvSpPr>
        <p:spPr/>
        <p:txBody>
          <a:bodyPr/>
          <a:lstStyle/>
          <a:p>
            <a:fld id="{327E520F-346A-4BB0-BD97-B68330DA2A25}" type="slidenum">
              <a:rPr lang="fr-FR" smtClean="0"/>
              <a:t>34</a:t>
            </a:fld>
            <a:endParaRPr lang="fr-FR"/>
          </a:p>
        </p:txBody>
      </p:sp>
    </p:spTree>
    <p:extLst>
      <p:ext uri="{BB962C8B-B14F-4D97-AF65-F5344CB8AC3E}">
        <p14:creationId xmlns:p14="http://schemas.microsoft.com/office/powerpoint/2010/main" val="9776233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3D3AB-AFA1-4ABA-A60E-DBB8605E2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B53FF8-591A-08CC-44F2-7287C1D85E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CE7C53-6815-0360-6FAD-9B113A5CF8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FB61C28F-51B4-3ED0-F125-0E854DF15536}"/>
              </a:ext>
            </a:extLst>
          </p:cNvPr>
          <p:cNvSpPr>
            <a:spLocks noGrp="1"/>
          </p:cNvSpPr>
          <p:nvPr>
            <p:ph type="sldNum" sz="quarter" idx="5"/>
          </p:nvPr>
        </p:nvSpPr>
        <p:spPr/>
        <p:txBody>
          <a:bodyPr/>
          <a:lstStyle/>
          <a:p>
            <a:fld id="{327E520F-346A-4BB0-BD97-B68330DA2A25}" type="slidenum">
              <a:rPr lang="fr-FR" smtClean="0"/>
              <a:t>35</a:t>
            </a:fld>
            <a:endParaRPr lang="fr-FR"/>
          </a:p>
        </p:txBody>
      </p:sp>
    </p:spTree>
    <p:extLst>
      <p:ext uri="{BB962C8B-B14F-4D97-AF65-F5344CB8AC3E}">
        <p14:creationId xmlns:p14="http://schemas.microsoft.com/office/powerpoint/2010/main" val="27073000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C4D43-C9D6-BA12-43BB-11DA571B9E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F4D357-3718-F23D-6788-313F38EB80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D8173-960C-1491-E9BE-9C81AD031C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B2802F12-08C6-87DB-5741-CCD500B6F56E}"/>
              </a:ext>
            </a:extLst>
          </p:cNvPr>
          <p:cNvSpPr>
            <a:spLocks noGrp="1"/>
          </p:cNvSpPr>
          <p:nvPr>
            <p:ph type="sldNum" sz="quarter" idx="5"/>
          </p:nvPr>
        </p:nvSpPr>
        <p:spPr/>
        <p:txBody>
          <a:bodyPr/>
          <a:lstStyle/>
          <a:p>
            <a:fld id="{327E520F-346A-4BB0-BD97-B68330DA2A25}" type="slidenum">
              <a:rPr lang="fr-FR" smtClean="0"/>
              <a:t>36</a:t>
            </a:fld>
            <a:endParaRPr lang="fr-FR"/>
          </a:p>
        </p:txBody>
      </p:sp>
    </p:spTree>
    <p:extLst>
      <p:ext uri="{BB962C8B-B14F-4D97-AF65-F5344CB8AC3E}">
        <p14:creationId xmlns:p14="http://schemas.microsoft.com/office/powerpoint/2010/main" val="23339258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786F2-4870-1358-4A84-EEAC40D05A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E792D3-7414-65A0-DC05-D9F934FD41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C13A9-3D50-207F-D4C1-448869D1A12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296E47BA-AC10-6B97-29EA-B1B38338F26E}"/>
              </a:ext>
            </a:extLst>
          </p:cNvPr>
          <p:cNvSpPr>
            <a:spLocks noGrp="1"/>
          </p:cNvSpPr>
          <p:nvPr>
            <p:ph type="sldNum" sz="quarter" idx="5"/>
          </p:nvPr>
        </p:nvSpPr>
        <p:spPr/>
        <p:txBody>
          <a:bodyPr/>
          <a:lstStyle/>
          <a:p>
            <a:fld id="{327E520F-346A-4BB0-BD97-B68330DA2A25}" type="slidenum">
              <a:rPr lang="fr-FR" smtClean="0"/>
              <a:t>37</a:t>
            </a:fld>
            <a:endParaRPr lang="fr-FR"/>
          </a:p>
        </p:txBody>
      </p:sp>
    </p:spTree>
    <p:extLst>
      <p:ext uri="{BB962C8B-B14F-4D97-AF65-F5344CB8AC3E}">
        <p14:creationId xmlns:p14="http://schemas.microsoft.com/office/powerpoint/2010/main" val="1589067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3236E-4B5D-51B2-5C49-314EFCAF18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E4A427-2692-794A-2C09-787F3695BF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9EEB21-9192-60B1-DDA9-1D8E416F2B8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5F2927D2-7D4F-2B0C-90C3-16C6C0021F94}"/>
              </a:ext>
            </a:extLst>
          </p:cNvPr>
          <p:cNvSpPr>
            <a:spLocks noGrp="1"/>
          </p:cNvSpPr>
          <p:nvPr>
            <p:ph type="sldNum" sz="quarter" idx="5"/>
          </p:nvPr>
        </p:nvSpPr>
        <p:spPr/>
        <p:txBody>
          <a:bodyPr/>
          <a:lstStyle/>
          <a:p>
            <a:fld id="{327E520F-346A-4BB0-BD97-B68330DA2A25}" type="slidenum">
              <a:rPr lang="fr-FR" smtClean="0"/>
              <a:t>38</a:t>
            </a:fld>
            <a:endParaRPr lang="fr-FR"/>
          </a:p>
        </p:txBody>
      </p:sp>
    </p:spTree>
    <p:extLst>
      <p:ext uri="{BB962C8B-B14F-4D97-AF65-F5344CB8AC3E}">
        <p14:creationId xmlns:p14="http://schemas.microsoft.com/office/powerpoint/2010/main" val="24739551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FEA20-0F87-EA77-7B72-792CA78535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CB769D-6438-070B-1775-93610375D7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4596B4-65F8-FCAA-F695-F6459BA511E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F270BBE6-A7BC-E967-556C-C17801EF7A42}"/>
              </a:ext>
            </a:extLst>
          </p:cNvPr>
          <p:cNvSpPr>
            <a:spLocks noGrp="1"/>
          </p:cNvSpPr>
          <p:nvPr>
            <p:ph type="sldNum" sz="quarter" idx="5"/>
          </p:nvPr>
        </p:nvSpPr>
        <p:spPr/>
        <p:txBody>
          <a:bodyPr/>
          <a:lstStyle/>
          <a:p>
            <a:fld id="{327E520F-346A-4BB0-BD97-B68330DA2A25}" type="slidenum">
              <a:rPr lang="fr-FR" smtClean="0"/>
              <a:t>39</a:t>
            </a:fld>
            <a:endParaRPr lang="fr-FR"/>
          </a:p>
        </p:txBody>
      </p:sp>
    </p:spTree>
    <p:extLst>
      <p:ext uri="{BB962C8B-B14F-4D97-AF65-F5344CB8AC3E}">
        <p14:creationId xmlns:p14="http://schemas.microsoft.com/office/powerpoint/2010/main" val="9411435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B7692-AF27-CBEF-7A1A-49AEA6761E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BCDFFC-C5A1-8E61-414F-EC014461F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EFDBD4-70E2-5B5A-B324-CE6A5663EF3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339C2F72-08A1-01FD-4E2D-B9C5612327A8}"/>
              </a:ext>
            </a:extLst>
          </p:cNvPr>
          <p:cNvSpPr>
            <a:spLocks noGrp="1"/>
          </p:cNvSpPr>
          <p:nvPr>
            <p:ph type="sldNum" sz="quarter" idx="5"/>
          </p:nvPr>
        </p:nvSpPr>
        <p:spPr/>
        <p:txBody>
          <a:bodyPr/>
          <a:lstStyle/>
          <a:p>
            <a:fld id="{327E520F-346A-4BB0-BD97-B68330DA2A25}" type="slidenum">
              <a:rPr lang="fr-FR" smtClean="0"/>
              <a:t>40</a:t>
            </a:fld>
            <a:endParaRPr lang="fr-FR"/>
          </a:p>
        </p:txBody>
      </p:sp>
    </p:spTree>
    <p:extLst>
      <p:ext uri="{BB962C8B-B14F-4D97-AF65-F5344CB8AC3E}">
        <p14:creationId xmlns:p14="http://schemas.microsoft.com/office/powerpoint/2010/main" val="4062506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0289E-3E6F-54C2-68E4-210E03F9EF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3D28F8-0B7E-2EDA-0835-4CBF928C03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F40952-7D7A-4FED-5926-85EE55AC90B7}"/>
              </a:ext>
            </a:extLst>
          </p:cNvPr>
          <p:cNvSpPr>
            <a:spLocks noGrp="1"/>
          </p:cNvSpPr>
          <p:nvPr>
            <p:ph type="body" idx="1"/>
          </p:nvPr>
        </p:nvSpPr>
        <p:spPr/>
        <p:txBody>
          <a:bodyPr/>
          <a:lstStyle/>
          <a:p>
            <a:pPr marL="171450" indent="-171450">
              <a:buFont typeface="Arial"/>
              <a:buChar char="•"/>
            </a:pPr>
            <a:r>
              <a:rPr lang="en-US">
                <a:ea typeface="Calibri"/>
                <a:cs typeface="Calibri"/>
              </a:rPr>
              <a:t>Say to the children, "Let's take a walk through the forest, and take a look around, just like explorers". Click the video to play it. </a:t>
            </a:r>
            <a:endParaRPr lang="en-US"/>
          </a:p>
          <a:p>
            <a:pPr marL="171450" indent="-171450">
              <a:buFont typeface="Arial"/>
              <a:buChar char="•"/>
            </a:pPr>
            <a:r>
              <a:rPr lang="en-US">
                <a:ea typeface="Calibri"/>
                <a:cs typeface="Calibri"/>
              </a:rPr>
              <a:t>Ask the children what they can see and hear. Ask them what animals might live here.</a:t>
            </a:r>
          </a:p>
          <a:p>
            <a:pPr marL="171450" indent="-171450">
              <a:buFont typeface="Arial"/>
              <a:buChar char="•"/>
            </a:pPr>
            <a:r>
              <a:rPr lang="en-US">
                <a:ea typeface="Calibri"/>
                <a:cs typeface="Calibri"/>
              </a:rPr>
              <a:t>You can then tell them that some of the animals that live in these sorts of forests include badgers, red squirrels, dormice, deer, wolves, lynx, moles, woodpeckers, owls, starlings, earthworms, dung beetles, hedgehogs, butterflies, wild boar, eagles, toads, frogs and newts.</a:t>
            </a:r>
          </a:p>
          <a:p>
            <a:pPr marL="171450" indent="-171450">
              <a:buFont typeface="Arial"/>
              <a:buChar char="•"/>
            </a:pPr>
            <a:endParaRPr lang="en-US">
              <a:ea typeface="Calibri"/>
              <a:cs typeface="Calibri"/>
            </a:endParaRPr>
          </a:p>
          <a:p>
            <a:pPr marL="0" indent="0">
              <a:buFont typeface="Arial"/>
              <a:buNone/>
            </a:pPr>
            <a:r>
              <a:rPr lang="en-US">
                <a:ea typeface="Calibri"/>
                <a:cs typeface="Calibri"/>
              </a:rPr>
              <a:t>(video includes audio)</a:t>
            </a:r>
          </a:p>
        </p:txBody>
      </p:sp>
      <p:sp>
        <p:nvSpPr>
          <p:cNvPr id="4" name="Slide Number Placeholder 3">
            <a:extLst>
              <a:ext uri="{FF2B5EF4-FFF2-40B4-BE49-F238E27FC236}">
                <a16:creationId xmlns:a16="http://schemas.microsoft.com/office/drawing/2014/main" id="{4A41D31E-6A34-1B58-7738-43C54BE84D1F}"/>
              </a:ext>
            </a:extLst>
          </p:cNvPr>
          <p:cNvSpPr>
            <a:spLocks noGrp="1"/>
          </p:cNvSpPr>
          <p:nvPr>
            <p:ph type="sldNum" sz="quarter" idx="5"/>
          </p:nvPr>
        </p:nvSpPr>
        <p:spPr/>
        <p:txBody>
          <a:bodyPr/>
          <a:lstStyle/>
          <a:p>
            <a:fld id="{327E520F-346A-4BB0-BD97-B68330DA2A25}" type="slidenum">
              <a:rPr lang="fr-FR" smtClean="0"/>
              <a:t>5</a:t>
            </a:fld>
            <a:endParaRPr lang="fr-FR"/>
          </a:p>
        </p:txBody>
      </p:sp>
    </p:spTree>
    <p:extLst>
      <p:ext uri="{BB962C8B-B14F-4D97-AF65-F5344CB8AC3E}">
        <p14:creationId xmlns:p14="http://schemas.microsoft.com/office/powerpoint/2010/main" val="42705617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3F1C0-7B89-794C-5265-CD4AEAD165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20FEF1-F956-6A32-1DA2-1428439EBD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5CA8B2-5753-4BEB-0B89-5876CBAA6EF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C5F678FE-B148-F78F-447A-EB714066E7BA}"/>
              </a:ext>
            </a:extLst>
          </p:cNvPr>
          <p:cNvSpPr>
            <a:spLocks noGrp="1"/>
          </p:cNvSpPr>
          <p:nvPr>
            <p:ph type="sldNum" sz="quarter" idx="5"/>
          </p:nvPr>
        </p:nvSpPr>
        <p:spPr/>
        <p:txBody>
          <a:bodyPr/>
          <a:lstStyle/>
          <a:p>
            <a:fld id="{327E520F-346A-4BB0-BD97-B68330DA2A25}" type="slidenum">
              <a:rPr lang="fr-FR" smtClean="0"/>
              <a:t>41</a:t>
            </a:fld>
            <a:endParaRPr lang="fr-FR"/>
          </a:p>
        </p:txBody>
      </p:sp>
    </p:spTree>
    <p:extLst>
      <p:ext uri="{BB962C8B-B14F-4D97-AF65-F5344CB8AC3E}">
        <p14:creationId xmlns:p14="http://schemas.microsoft.com/office/powerpoint/2010/main" val="83617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35C68-6802-74E0-8362-0C5B5D9992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5C9E61-475B-B189-D783-5C6FBAC024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7670C9-7E12-45C3-0C98-BFD0F9942C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F7EFCAE3-39DD-6BCD-C25E-836D7DDD5954}"/>
              </a:ext>
            </a:extLst>
          </p:cNvPr>
          <p:cNvSpPr>
            <a:spLocks noGrp="1"/>
          </p:cNvSpPr>
          <p:nvPr>
            <p:ph type="sldNum" sz="quarter" idx="5"/>
          </p:nvPr>
        </p:nvSpPr>
        <p:spPr/>
        <p:txBody>
          <a:bodyPr/>
          <a:lstStyle/>
          <a:p>
            <a:fld id="{327E520F-346A-4BB0-BD97-B68330DA2A25}" type="slidenum">
              <a:rPr lang="fr-FR" smtClean="0"/>
              <a:t>42</a:t>
            </a:fld>
            <a:endParaRPr lang="fr-FR"/>
          </a:p>
        </p:txBody>
      </p:sp>
    </p:spTree>
    <p:extLst>
      <p:ext uri="{BB962C8B-B14F-4D97-AF65-F5344CB8AC3E}">
        <p14:creationId xmlns:p14="http://schemas.microsoft.com/office/powerpoint/2010/main" val="34234962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9C8E4-0B67-A371-15F9-CE6FAA6B68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33BD73-D1DD-9FB4-A385-72AAE82DC7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B7A02E-922C-A924-372E-99E9D5BD0D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Proxima Nova Rg"/>
                <a:ea typeface="Calibri"/>
                <a:cs typeface="Calibri"/>
              </a:rPr>
              <a:t>Referring to the Teacher Guide, talk through each step of this activity to ensure the children are clear about what they are going to do.</a:t>
            </a:r>
          </a:p>
          <a:p>
            <a:r>
              <a:rPr lang="en-US">
                <a:latin typeface="Proxima Nova Rg"/>
              </a:rPr>
              <a:t>You can use any </a:t>
            </a:r>
            <a:r>
              <a:rPr lang="en-US" err="1">
                <a:latin typeface="Proxima Nova Rg"/>
              </a:rPr>
              <a:t>colours</a:t>
            </a:r>
            <a:r>
              <a:rPr lang="en-US">
                <a:latin typeface="Proxima Nova Rg"/>
              </a:rPr>
              <a:t> for this activity. Trees could be various shades of green and the trunks could be sand shades (like birch trees) or shades of brown. </a:t>
            </a:r>
          </a:p>
        </p:txBody>
      </p:sp>
      <p:sp>
        <p:nvSpPr>
          <p:cNvPr id="4" name="Slide Number Placeholder 3">
            <a:extLst>
              <a:ext uri="{FF2B5EF4-FFF2-40B4-BE49-F238E27FC236}">
                <a16:creationId xmlns:a16="http://schemas.microsoft.com/office/drawing/2014/main" id="{CF5EF591-B708-D2B6-7E2B-F62BC1B3BB53}"/>
              </a:ext>
            </a:extLst>
          </p:cNvPr>
          <p:cNvSpPr>
            <a:spLocks noGrp="1"/>
          </p:cNvSpPr>
          <p:nvPr>
            <p:ph type="sldNum" sz="quarter" idx="5"/>
          </p:nvPr>
        </p:nvSpPr>
        <p:spPr/>
        <p:txBody>
          <a:bodyPr/>
          <a:lstStyle/>
          <a:p>
            <a:fld id="{327E520F-346A-4BB0-BD97-B68330DA2A25}" type="slidenum">
              <a:rPr lang="fr-FR" smtClean="0"/>
              <a:t>43</a:t>
            </a:fld>
            <a:endParaRPr lang="fr-FR"/>
          </a:p>
        </p:txBody>
      </p:sp>
    </p:spTree>
    <p:extLst>
      <p:ext uri="{BB962C8B-B14F-4D97-AF65-F5344CB8AC3E}">
        <p14:creationId xmlns:p14="http://schemas.microsoft.com/office/powerpoint/2010/main" val="26472172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DEE5C-C0FF-1891-4F89-1D164D5A36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E00985-B6CC-FEE8-C5E7-623CBF563E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D2DD59-86AE-E783-8BBA-05DE434D2B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BF1A1212-0DAA-486B-652B-04A7888F37FB}"/>
              </a:ext>
            </a:extLst>
          </p:cNvPr>
          <p:cNvSpPr>
            <a:spLocks noGrp="1"/>
          </p:cNvSpPr>
          <p:nvPr>
            <p:ph type="sldNum" sz="quarter" idx="5"/>
          </p:nvPr>
        </p:nvSpPr>
        <p:spPr/>
        <p:txBody>
          <a:bodyPr/>
          <a:lstStyle/>
          <a:p>
            <a:fld id="{327E520F-346A-4BB0-BD97-B68330DA2A25}" type="slidenum">
              <a:rPr lang="fr-FR" smtClean="0"/>
              <a:t>44</a:t>
            </a:fld>
            <a:endParaRPr lang="fr-FR"/>
          </a:p>
        </p:txBody>
      </p:sp>
    </p:spTree>
    <p:extLst>
      <p:ext uri="{BB962C8B-B14F-4D97-AF65-F5344CB8AC3E}">
        <p14:creationId xmlns:p14="http://schemas.microsoft.com/office/powerpoint/2010/main" val="32566289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1C83-E444-A62E-43E1-A6BCCFB471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62AD83-E638-ACD6-05C7-20F2F4A523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1E3015-B07E-79F2-FF8C-A51C2D1D7E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818C007E-7B59-4E01-114D-9E3290F8132F}"/>
              </a:ext>
            </a:extLst>
          </p:cNvPr>
          <p:cNvSpPr>
            <a:spLocks noGrp="1"/>
          </p:cNvSpPr>
          <p:nvPr>
            <p:ph type="sldNum" sz="quarter" idx="5"/>
          </p:nvPr>
        </p:nvSpPr>
        <p:spPr/>
        <p:txBody>
          <a:bodyPr/>
          <a:lstStyle/>
          <a:p>
            <a:fld id="{327E520F-346A-4BB0-BD97-B68330DA2A25}" type="slidenum">
              <a:rPr lang="fr-FR" smtClean="0"/>
              <a:t>45</a:t>
            </a:fld>
            <a:endParaRPr lang="fr-FR"/>
          </a:p>
        </p:txBody>
      </p:sp>
    </p:spTree>
    <p:extLst>
      <p:ext uri="{BB962C8B-B14F-4D97-AF65-F5344CB8AC3E}">
        <p14:creationId xmlns:p14="http://schemas.microsoft.com/office/powerpoint/2010/main" val="3364967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0908B-C724-5833-D243-0114351BE0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E21BC5-C7DB-634A-6134-568043882E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F27845-099D-4BD9-7522-081C6241C6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D680A081-CADB-F641-E6E4-F9FC3CA13184}"/>
              </a:ext>
            </a:extLst>
          </p:cNvPr>
          <p:cNvSpPr>
            <a:spLocks noGrp="1"/>
          </p:cNvSpPr>
          <p:nvPr>
            <p:ph type="sldNum" sz="quarter" idx="5"/>
          </p:nvPr>
        </p:nvSpPr>
        <p:spPr/>
        <p:txBody>
          <a:bodyPr/>
          <a:lstStyle/>
          <a:p>
            <a:fld id="{327E520F-346A-4BB0-BD97-B68330DA2A25}" type="slidenum">
              <a:rPr lang="fr-FR" smtClean="0"/>
              <a:t>46</a:t>
            </a:fld>
            <a:endParaRPr lang="fr-FR"/>
          </a:p>
        </p:txBody>
      </p:sp>
    </p:spTree>
    <p:extLst>
      <p:ext uri="{BB962C8B-B14F-4D97-AF65-F5344CB8AC3E}">
        <p14:creationId xmlns:p14="http://schemas.microsoft.com/office/powerpoint/2010/main" val="23810251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B7F31-D364-E305-54BD-57EF281BB3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17481-37CB-0500-AA35-3E6EC7DA09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864925-FB9C-EBB3-9A1A-D92C6FF915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8C37A1E3-993B-E7FA-703D-B3A3ED76B077}"/>
              </a:ext>
            </a:extLst>
          </p:cNvPr>
          <p:cNvSpPr>
            <a:spLocks noGrp="1"/>
          </p:cNvSpPr>
          <p:nvPr>
            <p:ph type="sldNum" sz="quarter" idx="5"/>
          </p:nvPr>
        </p:nvSpPr>
        <p:spPr/>
        <p:txBody>
          <a:bodyPr/>
          <a:lstStyle/>
          <a:p>
            <a:fld id="{327E520F-346A-4BB0-BD97-B68330DA2A25}" type="slidenum">
              <a:rPr lang="fr-FR" smtClean="0"/>
              <a:t>47</a:t>
            </a:fld>
            <a:endParaRPr lang="fr-FR"/>
          </a:p>
        </p:txBody>
      </p:sp>
    </p:spTree>
    <p:extLst>
      <p:ext uri="{BB962C8B-B14F-4D97-AF65-F5344CB8AC3E}">
        <p14:creationId xmlns:p14="http://schemas.microsoft.com/office/powerpoint/2010/main" val="12776128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A82F8-9790-C73A-FAC1-545B337B4D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045E0F-E1ED-8C87-7DA4-D996F9CF82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85E326-06AF-176D-D6F9-9FC565E5B3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31D1D6FD-58EF-1397-34B2-421359B30F73}"/>
              </a:ext>
            </a:extLst>
          </p:cNvPr>
          <p:cNvSpPr>
            <a:spLocks noGrp="1"/>
          </p:cNvSpPr>
          <p:nvPr>
            <p:ph type="sldNum" sz="quarter" idx="5"/>
          </p:nvPr>
        </p:nvSpPr>
        <p:spPr/>
        <p:txBody>
          <a:bodyPr/>
          <a:lstStyle/>
          <a:p>
            <a:fld id="{327E520F-346A-4BB0-BD97-B68330DA2A25}" type="slidenum">
              <a:rPr lang="fr-FR" smtClean="0"/>
              <a:t>48</a:t>
            </a:fld>
            <a:endParaRPr lang="fr-FR"/>
          </a:p>
        </p:txBody>
      </p:sp>
    </p:spTree>
    <p:extLst>
      <p:ext uri="{BB962C8B-B14F-4D97-AF65-F5344CB8AC3E}">
        <p14:creationId xmlns:p14="http://schemas.microsoft.com/office/powerpoint/2010/main" val="11249370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B0BCD-0687-2D85-4334-AFBE1F4179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ABDA8-6E2A-E6D4-2644-421015E874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49B8CA-90E1-1435-3F0F-95CF7B8AE0F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4240A2CA-0C43-00D7-ACF9-745041AB705C}"/>
              </a:ext>
            </a:extLst>
          </p:cNvPr>
          <p:cNvSpPr>
            <a:spLocks noGrp="1"/>
          </p:cNvSpPr>
          <p:nvPr>
            <p:ph type="sldNum" sz="quarter" idx="5"/>
          </p:nvPr>
        </p:nvSpPr>
        <p:spPr/>
        <p:txBody>
          <a:bodyPr/>
          <a:lstStyle/>
          <a:p>
            <a:fld id="{327E520F-346A-4BB0-BD97-B68330DA2A25}" type="slidenum">
              <a:rPr lang="fr-FR" smtClean="0"/>
              <a:t>49</a:t>
            </a:fld>
            <a:endParaRPr lang="fr-FR"/>
          </a:p>
        </p:txBody>
      </p:sp>
    </p:spTree>
    <p:extLst>
      <p:ext uri="{BB962C8B-B14F-4D97-AF65-F5344CB8AC3E}">
        <p14:creationId xmlns:p14="http://schemas.microsoft.com/office/powerpoint/2010/main" val="18139197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44118-0383-9F5F-CF52-41F39BECD9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E77E57-5E9B-6610-5358-28F85D9EDC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5B624F-FA89-8FE2-9266-C826623CBEA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2C45320E-DF70-9AC0-5E03-5E6E99435262}"/>
              </a:ext>
            </a:extLst>
          </p:cNvPr>
          <p:cNvSpPr>
            <a:spLocks noGrp="1"/>
          </p:cNvSpPr>
          <p:nvPr>
            <p:ph type="sldNum" sz="quarter" idx="5"/>
          </p:nvPr>
        </p:nvSpPr>
        <p:spPr/>
        <p:txBody>
          <a:bodyPr/>
          <a:lstStyle/>
          <a:p>
            <a:fld id="{327E520F-346A-4BB0-BD97-B68330DA2A25}" type="slidenum">
              <a:rPr lang="fr-FR" smtClean="0"/>
              <a:t>50</a:t>
            </a:fld>
            <a:endParaRPr lang="fr-FR"/>
          </a:p>
        </p:txBody>
      </p:sp>
    </p:spTree>
    <p:extLst>
      <p:ext uri="{BB962C8B-B14F-4D97-AF65-F5344CB8AC3E}">
        <p14:creationId xmlns:p14="http://schemas.microsoft.com/office/powerpoint/2010/main" val="3501682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Proxima Nova Rg"/>
                <a:ea typeface="Calibri"/>
              </a:rPr>
              <a:t>Explain that not all forests are the same – some special forests are looked after very carefully by people who make sure new trees are planted whenever old ones are used. That way, the forest stays healthy and full of life. It means animals still have homes and we never run out of trees.</a:t>
            </a:r>
          </a:p>
          <a:p>
            <a:pPr marL="171450" indent="-171450">
              <a:buFont typeface="Arial"/>
              <a:buChar char="•"/>
            </a:pPr>
            <a:r>
              <a:rPr lang="en-US" dirty="0">
                <a:latin typeface="Proxima Nova Rg"/>
              </a:rPr>
              <a:t>Tell the children that the first step in the process of making paper is harvesting (cutting down) some of the trees in the forest. Not all trees are cut down in sustainably managed forests. Only selected trees are harvested – often older, weaker or overcrowded ones. </a:t>
            </a:r>
            <a:endParaRPr lang="en-US" dirty="0">
              <a:latin typeface="Proxima Nova Rg"/>
              <a:ea typeface="Calibri"/>
              <a:cs typeface="Calibri"/>
            </a:endParaRPr>
          </a:p>
          <a:p>
            <a:pPr marL="171450" indent="-171450">
              <a:buFont typeface="Arial"/>
              <a:buChar char="•"/>
            </a:pPr>
            <a:r>
              <a:rPr lang="en-US" dirty="0">
                <a:latin typeface="Proxima Nova Rg"/>
                <a:ea typeface="Calibri"/>
                <a:cs typeface="Calibri"/>
              </a:rPr>
              <a:t>Invite the children to refer to the images on the slide and act out chopping a tree down, planting a seed in a hole, watering the seed, then growing tall with arms outstretched like the branches.</a:t>
            </a:r>
          </a:p>
        </p:txBody>
      </p:sp>
      <p:sp>
        <p:nvSpPr>
          <p:cNvPr id="4" name="Slide Number Placeholder 3"/>
          <p:cNvSpPr>
            <a:spLocks noGrp="1"/>
          </p:cNvSpPr>
          <p:nvPr>
            <p:ph type="sldNum" sz="quarter" idx="5"/>
          </p:nvPr>
        </p:nvSpPr>
        <p:spPr/>
        <p:txBody>
          <a:bodyPr/>
          <a:lstStyle/>
          <a:p>
            <a:fld id="{327E520F-346A-4BB0-BD97-B68330DA2A25}" type="slidenum">
              <a:rPr lang="fr-FR" smtClean="0"/>
              <a:t>6</a:t>
            </a:fld>
            <a:endParaRPr lang="fr-FR"/>
          </a:p>
        </p:txBody>
      </p:sp>
    </p:spTree>
    <p:extLst>
      <p:ext uri="{BB962C8B-B14F-4D97-AF65-F5344CB8AC3E}">
        <p14:creationId xmlns:p14="http://schemas.microsoft.com/office/powerpoint/2010/main" val="33178137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EFBC9-0391-DDAA-3855-859FF7B46B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CA0F4B-DB17-C327-7212-7A31560780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5847F0-97DB-00C7-3933-7B479F4949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F0508663-DCF1-793A-7140-8D192166B111}"/>
              </a:ext>
            </a:extLst>
          </p:cNvPr>
          <p:cNvSpPr>
            <a:spLocks noGrp="1"/>
          </p:cNvSpPr>
          <p:nvPr>
            <p:ph type="sldNum" sz="quarter" idx="5"/>
          </p:nvPr>
        </p:nvSpPr>
        <p:spPr/>
        <p:txBody>
          <a:bodyPr/>
          <a:lstStyle/>
          <a:p>
            <a:fld id="{327E520F-346A-4BB0-BD97-B68330DA2A25}" type="slidenum">
              <a:rPr lang="fr-FR" smtClean="0"/>
              <a:t>51</a:t>
            </a:fld>
            <a:endParaRPr lang="fr-FR"/>
          </a:p>
        </p:txBody>
      </p:sp>
    </p:spTree>
    <p:extLst>
      <p:ext uri="{BB962C8B-B14F-4D97-AF65-F5344CB8AC3E}">
        <p14:creationId xmlns:p14="http://schemas.microsoft.com/office/powerpoint/2010/main" val="23997345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9777D-B0B5-FAAA-877A-0DFFE92208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B8D48-8733-C2F6-FF55-CE595B3C1C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0EE1A1-4D81-8548-DE83-2DAB2C8E87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DCEC920F-C833-1920-7711-AA31484C05F0}"/>
              </a:ext>
            </a:extLst>
          </p:cNvPr>
          <p:cNvSpPr>
            <a:spLocks noGrp="1"/>
          </p:cNvSpPr>
          <p:nvPr>
            <p:ph type="sldNum" sz="quarter" idx="5"/>
          </p:nvPr>
        </p:nvSpPr>
        <p:spPr/>
        <p:txBody>
          <a:bodyPr/>
          <a:lstStyle/>
          <a:p>
            <a:fld id="{327E520F-346A-4BB0-BD97-B68330DA2A25}" type="slidenum">
              <a:rPr lang="fr-FR" smtClean="0"/>
              <a:t>52</a:t>
            </a:fld>
            <a:endParaRPr lang="fr-FR"/>
          </a:p>
        </p:txBody>
      </p:sp>
    </p:spTree>
    <p:extLst>
      <p:ext uri="{BB962C8B-B14F-4D97-AF65-F5344CB8AC3E}">
        <p14:creationId xmlns:p14="http://schemas.microsoft.com/office/powerpoint/2010/main" val="27410367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F3939-409D-D2B6-0B49-8211399A69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52CC52-9F09-41A5-B7BE-241DEA4612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C5A96A-138E-F836-ECD0-D968B9F984E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A0C19973-977B-EC85-128A-5E5E69F69566}"/>
              </a:ext>
            </a:extLst>
          </p:cNvPr>
          <p:cNvSpPr>
            <a:spLocks noGrp="1"/>
          </p:cNvSpPr>
          <p:nvPr>
            <p:ph type="sldNum" sz="quarter" idx="5"/>
          </p:nvPr>
        </p:nvSpPr>
        <p:spPr/>
        <p:txBody>
          <a:bodyPr/>
          <a:lstStyle/>
          <a:p>
            <a:fld id="{327E520F-346A-4BB0-BD97-B68330DA2A25}" type="slidenum">
              <a:rPr lang="fr-FR" smtClean="0"/>
              <a:t>53</a:t>
            </a:fld>
            <a:endParaRPr lang="fr-FR"/>
          </a:p>
        </p:txBody>
      </p:sp>
    </p:spTree>
    <p:extLst>
      <p:ext uri="{BB962C8B-B14F-4D97-AF65-F5344CB8AC3E}">
        <p14:creationId xmlns:p14="http://schemas.microsoft.com/office/powerpoint/2010/main" val="21813498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CBBBC-47BE-C647-E16E-612D27F01F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C3A112-FE80-1D7C-4004-96B8639E5F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E5ED6A-B43D-6F90-66D9-324EE3C56D7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Proxima Nova Rg"/>
                <a:ea typeface="Calibri"/>
                <a:cs typeface="Calibri"/>
              </a:rPr>
              <a:t>Referring to the Teacher Guide, talk through each step of this activity to ensure the children are clear about what they are going to do.</a:t>
            </a:r>
          </a:p>
          <a:p>
            <a:r>
              <a:rPr lang="en-US">
                <a:latin typeface="Proxima Nova Rg"/>
              </a:rPr>
              <a:t>You can use any </a:t>
            </a:r>
            <a:r>
              <a:rPr lang="en-US" err="1">
                <a:latin typeface="Proxima Nova Rg"/>
              </a:rPr>
              <a:t>colours</a:t>
            </a:r>
            <a:r>
              <a:rPr lang="en-US">
                <a:latin typeface="Proxima Nova Rg"/>
              </a:rPr>
              <a:t> for this activity. Leaves could be various shades of green and the trunks and branches could be sand shades (like birch trees) or shades of brown. </a:t>
            </a:r>
          </a:p>
        </p:txBody>
      </p:sp>
      <p:sp>
        <p:nvSpPr>
          <p:cNvPr id="4" name="Slide Number Placeholder 3">
            <a:extLst>
              <a:ext uri="{FF2B5EF4-FFF2-40B4-BE49-F238E27FC236}">
                <a16:creationId xmlns:a16="http://schemas.microsoft.com/office/drawing/2014/main" id="{466A9D63-580B-E5D7-2384-A17CD1BAA5E7}"/>
              </a:ext>
            </a:extLst>
          </p:cNvPr>
          <p:cNvSpPr>
            <a:spLocks noGrp="1"/>
          </p:cNvSpPr>
          <p:nvPr>
            <p:ph type="sldNum" sz="quarter" idx="5"/>
          </p:nvPr>
        </p:nvSpPr>
        <p:spPr/>
        <p:txBody>
          <a:bodyPr/>
          <a:lstStyle/>
          <a:p>
            <a:fld id="{327E520F-346A-4BB0-BD97-B68330DA2A25}" type="slidenum">
              <a:rPr lang="fr-FR" smtClean="0"/>
              <a:t>54</a:t>
            </a:fld>
            <a:endParaRPr lang="fr-FR"/>
          </a:p>
        </p:txBody>
      </p:sp>
    </p:spTree>
    <p:extLst>
      <p:ext uri="{BB962C8B-B14F-4D97-AF65-F5344CB8AC3E}">
        <p14:creationId xmlns:p14="http://schemas.microsoft.com/office/powerpoint/2010/main" val="7158888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2CCCB-6633-18C1-A936-FE6B7BB446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1328E9-BFE0-989E-07C6-7B3251FEB7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32F3BD-2D01-D9E2-8C61-655A73EED7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9AC90DBA-55A7-FD00-DD19-571AACFC5784}"/>
              </a:ext>
            </a:extLst>
          </p:cNvPr>
          <p:cNvSpPr>
            <a:spLocks noGrp="1"/>
          </p:cNvSpPr>
          <p:nvPr>
            <p:ph type="sldNum" sz="quarter" idx="5"/>
          </p:nvPr>
        </p:nvSpPr>
        <p:spPr/>
        <p:txBody>
          <a:bodyPr/>
          <a:lstStyle/>
          <a:p>
            <a:fld id="{327E520F-346A-4BB0-BD97-B68330DA2A25}" type="slidenum">
              <a:rPr lang="fr-FR" smtClean="0"/>
              <a:t>55</a:t>
            </a:fld>
            <a:endParaRPr lang="fr-FR"/>
          </a:p>
        </p:txBody>
      </p:sp>
    </p:spTree>
    <p:extLst>
      <p:ext uri="{BB962C8B-B14F-4D97-AF65-F5344CB8AC3E}">
        <p14:creationId xmlns:p14="http://schemas.microsoft.com/office/powerpoint/2010/main" val="30762776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4D37A-46C7-10CC-08D2-893E1B7E9A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E8478A-DC10-F4E2-5728-6F30C813AD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CAC428-6EE8-E317-CEF2-E3F8D24850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53E6CD89-2D48-9ED7-2EF1-842B6DFBBA49}"/>
              </a:ext>
            </a:extLst>
          </p:cNvPr>
          <p:cNvSpPr>
            <a:spLocks noGrp="1"/>
          </p:cNvSpPr>
          <p:nvPr>
            <p:ph type="sldNum" sz="quarter" idx="5"/>
          </p:nvPr>
        </p:nvSpPr>
        <p:spPr/>
        <p:txBody>
          <a:bodyPr/>
          <a:lstStyle/>
          <a:p>
            <a:fld id="{327E520F-346A-4BB0-BD97-B68330DA2A25}" type="slidenum">
              <a:rPr lang="fr-FR" smtClean="0"/>
              <a:t>56</a:t>
            </a:fld>
            <a:endParaRPr lang="fr-FR"/>
          </a:p>
        </p:txBody>
      </p:sp>
    </p:spTree>
    <p:extLst>
      <p:ext uri="{BB962C8B-B14F-4D97-AF65-F5344CB8AC3E}">
        <p14:creationId xmlns:p14="http://schemas.microsoft.com/office/powerpoint/2010/main" val="30539467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2F72B-6938-51A9-1738-CDCC5FE898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261AD9-3BC4-9CB9-ED55-D8C20D67A8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78CFCF-6A19-DF87-08BA-588CB4DFBEA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8CB2E072-08C8-7D97-8C6C-A065E29632DF}"/>
              </a:ext>
            </a:extLst>
          </p:cNvPr>
          <p:cNvSpPr>
            <a:spLocks noGrp="1"/>
          </p:cNvSpPr>
          <p:nvPr>
            <p:ph type="sldNum" sz="quarter" idx="5"/>
          </p:nvPr>
        </p:nvSpPr>
        <p:spPr/>
        <p:txBody>
          <a:bodyPr/>
          <a:lstStyle/>
          <a:p>
            <a:fld id="{327E520F-346A-4BB0-BD97-B68330DA2A25}" type="slidenum">
              <a:rPr lang="fr-FR" smtClean="0"/>
              <a:t>57</a:t>
            </a:fld>
            <a:endParaRPr lang="fr-FR"/>
          </a:p>
        </p:txBody>
      </p:sp>
    </p:spTree>
    <p:extLst>
      <p:ext uri="{BB962C8B-B14F-4D97-AF65-F5344CB8AC3E}">
        <p14:creationId xmlns:p14="http://schemas.microsoft.com/office/powerpoint/2010/main" val="12645540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09385-9D15-6C18-EA68-E9BF3F5C3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5DD3D-58F3-579D-E8A3-35853FE659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23D0C2-7F65-EFC0-E2B7-531920DEBC4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6AEBF5E6-55A8-87AD-3CBB-DA0C8D353269}"/>
              </a:ext>
            </a:extLst>
          </p:cNvPr>
          <p:cNvSpPr>
            <a:spLocks noGrp="1"/>
          </p:cNvSpPr>
          <p:nvPr>
            <p:ph type="sldNum" sz="quarter" idx="5"/>
          </p:nvPr>
        </p:nvSpPr>
        <p:spPr/>
        <p:txBody>
          <a:bodyPr/>
          <a:lstStyle/>
          <a:p>
            <a:fld id="{327E520F-346A-4BB0-BD97-B68330DA2A25}" type="slidenum">
              <a:rPr lang="fr-FR" smtClean="0"/>
              <a:t>58</a:t>
            </a:fld>
            <a:endParaRPr lang="fr-FR"/>
          </a:p>
        </p:txBody>
      </p:sp>
    </p:spTree>
    <p:extLst>
      <p:ext uri="{BB962C8B-B14F-4D97-AF65-F5344CB8AC3E}">
        <p14:creationId xmlns:p14="http://schemas.microsoft.com/office/powerpoint/2010/main" val="29841532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794DC-84EB-62D8-59A0-BDFB716D8D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06D77C-36FD-7047-99E9-F15A25EEE2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C2ADE4-C6FC-5E39-307E-39817C6926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E7DBA84E-EEED-87D1-30BF-881346BC5BCE}"/>
              </a:ext>
            </a:extLst>
          </p:cNvPr>
          <p:cNvSpPr>
            <a:spLocks noGrp="1"/>
          </p:cNvSpPr>
          <p:nvPr>
            <p:ph type="sldNum" sz="quarter" idx="5"/>
          </p:nvPr>
        </p:nvSpPr>
        <p:spPr/>
        <p:txBody>
          <a:bodyPr/>
          <a:lstStyle/>
          <a:p>
            <a:fld id="{327E520F-346A-4BB0-BD97-B68330DA2A25}" type="slidenum">
              <a:rPr lang="fr-FR" smtClean="0"/>
              <a:t>59</a:t>
            </a:fld>
            <a:endParaRPr lang="fr-FR"/>
          </a:p>
        </p:txBody>
      </p:sp>
    </p:spTree>
    <p:extLst>
      <p:ext uri="{BB962C8B-B14F-4D97-AF65-F5344CB8AC3E}">
        <p14:creationId xmlns:p14="http://schemas.microsoft.com/office/powerpoint/2010/main" val="8190701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BF9B-AF58-EC44-4641-B2BA855D80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79ADB1-65CD-2FA3-2B51-8862FA4F51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9FB6A7-24C5-FAA1-75E0-3AEDEDF289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86D13841-837B-F31A-B092-FD16B2B194B6}"/>
              </a:ext>
            </a:extLst>
          </p:cNvPr>
          <p:cNvSpPr>
            <a:spLocks noGrp="1"/>
          </p:cNvSpPr>
          <p:nvPr>
            <p:ph type="sldNum" sz="quarter" idx="5"/>
          </p:nvPr>
        </p:nvSpPr>
        <p:spPr/>
        <p:txBody>
          <a:bodyPr/>
          <a:lstStyle/>
          <a:p>
            <a:fld id="{327E520F-346A-4BB0-BD97-B68330DA2A25}" type="slidenum">
              <a:rPr lang="fr-FR" smtClean="0"/>
              <a:t>60</a:t>
            </a:fld>
            <a:endParaRPr lang="fr-FR"/>
          </a:p>
        </p:txBody>
      </p:sp>
    </p:spTree>
    <p:extLst>
      <p:ext uri="{BB962C8B-B14F-4D97-AF65-F5344CB8AC3E}">
        <p14:creationId xmlns:p14="http://schemas.microsoft.com/office/powerpoint/2010/main" val="3581857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47068-71C3-5C8F-72FC-A858B8EC63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31821C-B7D7-2E73-241F-155DDDB752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44A03A-2B04-B35B-37E4-6190F4EEBC8A}"/>
              </a:ext>
            </a:extLst>
          </p:cNvPr>
          <p:cNvSpPr>
            <a:spLocks noGrp="1"/>
          </p:cNvSpPr>
          <p:nvPr>
            <p:ph type="body" idx="1"/>
          </p:nvPr>
        </p:nvSpPr>
        <p:spPr/>
        <p:txBody>
          <a:bodyPr/>
          <a:lstStyle/>
          <a:p>
            <a:pPr marL="171450" indent="-171450">
              <a:buFont typeface="Arial"/>
              <a:buChar char="•"/>
            </a:pPr>
            <a:r>
              <a:rPr lang="en-US">
                <a:ea typeface="Calibri"/>
                <a:cs typeface="Calibri"/>
              </a:rPr>
              <a:t>Tell the children that these special forests are called sustainably managed forests – it means using the forest in a kind and clever way that's good for nature and people.</a:t>
            </a:r>
            <a:endParaRPr lang="en-US"/>
          </a:p>
          <a:p>
            <a:pPr marL="171450" indent="-171450">
              <a:buFont typeface="Arial"/>
              <a:buChar char="•"/>
            </a:pPr>
            <a:r>
              <a:rPr lang="en-US">
                <a:ea typeface="Calibri"/>
                <a:cs typeface="Calibri"/>
              </a:rPr>
              <a:t>Ask children to look at the image on the slide and see if they can spot older trees that are ready to be cut down and a very young tree.</a:t>
            </a:r>
          </a:p>
        </p:txBody>
      </p:sp>
      <p:sp>
        <p:nvSpPr>
          <p:cNvPr id="4" name="Slide Number Placeholder 3">
            <a:extLst>
              <a:ext uri="{FF2B5EF4-FFF2-40B4-BE49-F238E27FC236}">
                <a16:creationId xmlns:a16="http://schemas.microsoft.com/office/drawing/2014/main" id="{9AB710CC-2F8A-DE0E-4D5A-FBFDE157DA0E}"/>
              </a:ext>
            </a:extLst>
          </p:cNvPr>
          <p:cNvSpPr>
            <a:spLocks noGrp="1"/>
          </p:cNvSpPr>
          <p:nvPr>
            <p:ph type="sldNum" sz="quarter" idx="5"/>
          </p:nvPr>
        </p:nvSpPr>
        <p:spPr/>
        <p:txBody>
          <a:bodyPr/>
          <a:lstStyle/>
          <a:p>
            <a:fld id="{327E520F-346A-4BB0-BD97-B68330DA2A25}" type="slidenum">
              <a:rPr lang="fr-FR" smtClean="0"/>
              <a:t>7</a:t>
            </a:fld>
            <a:endParaRPr lang="fr-FR"/>
          </a:p>
        </p:txBody>
      </p:sp>
    </p:spTree>
    <p:extLst>
      <p:ext uri="{BB962C8B-B14F-4D97-AF65-F5344CB8AC3E}">
        <p14:creationId xmlns:p14="http://schemas.microsoft.com/office/powerpoint/2010/main" val="33285809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C23D6-C8B4-4010-22AA-7488D0795B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BF758A-C167-D77A-C760-7D82FAFF33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4EC571-9867-5EDE-1FB2-1795C57BE3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52203EA8-8D6D-FCD7-D22E-4C2EC66E59A8}"/>
              </a:ext>
            </a:extLst>
          </p:cNvPr>
          <p:cNvSpPr>
            <a:spLocks noGrp="1"/>
          </p:cNvSpPr>
          <p:nvPr>
            <p:ph type="sldNum" sz="quarter" idx="5"/>
          </p:nvPr>
        </p:nvSpPr>
        <p:spPr/>
        <p:txBody>
          <a:bodyPr/>
          <a:lstStyle/>
          <a:p>
            <a:fld id="{327E520F-346A-4BB0-BD97-B68330DA2A25}" type="slidenum">
              <a:rPr lang="fr-FR" smtClean="0"/>
              <a:t>61</a:t>
            </a:fld>
            <a:endParaRPr lang="fr-FR"/>
          </a:p>
        </p:txBody>
      </p:sp>
    </p:spTree>
    <p:extLst>
      <p:ext uri="{BB962C8B-B14F-4D97-AF65-F5344CB8AC3E}">
        <p14:creationId xmlns:p14="http://schemas.microsoft.com/office/powerpoint/2010/main" val="20828453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C9F30-3AA3-90BF-F32F-0C6B4D7BE7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5807B8-B783-940B-600E-192BB2D3C1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B28291-0884-3E60-3F78-33A5E3802BD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A5694376-B3ED-001E-5C09-D4CA185283FA}"/>
              </a:ext>
            </a:extLst>
          </p:cNvPr>
          <p:cNvSpPr>
            <a:spLocks noGrp="1"/>
          </p:cNvSpPr>
          <p:nvPr>
            <p:ph type="sldNum" sz="quarter" idx="5"/>
          </p:nvPr>
        </p:nvSpPr>
        <p:spPr/>
        <p:txBody>
          <a:bodyPr/>
          <a:lstStyle/>
          <a:p>
            <a:fld id="{327E520F-346A-4BB0-BD97-B68330DA2A25}" type="slidenum">
              <a:rPr lang="fr-FR" smtClean="0"/>
              <a:t>62</a:t>
            </a:fld>
            <a:endParaRPr lang="fr-FR"/>
          </a:p>
        </p:txBody>
      </p:sp>
    </p:spTree>
    <p:extLst>
      <p:ext uri="{BB962C8B-B14F-4D97-AF65-F5344CB8AC3E}">
        <p14:creationId xmlns:p14="http://schemas.microsoft.com/office/powerpoint/2010/main" val="16638542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29302-ABCB-4978-C299-B132AA82B8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B6A45C-A828-01C2-7A75-2CA2C955A5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DA6F8F-2336-50A9-4A73-289E87EAD35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A0B14554-119A-886C-E8A7-AD4181F07116}"/>
              </a:ext>
            </a:extLst>
          </p:cNvPr>
          <p:cNvSpPr>
            <a:spLocks noGrp="1"/>
          </p:cNvSpPr>
          <p:nvPr>
            <p:ph type="sldNum" sz="quarter" idx="5"/>
          </p:nvPr>
        </p:nvSpPr>
        <p:spPr/>
        <p:txBody>
          <a:bodyPr/>
          <a:lstStyle/>
          <a:p>
            <a:fld id="{327E520F-346A-4BB0-BD97-B68330DA2A25}" type="slidenum">
              <a:rPr lang="fr-FR" smtClean="0"/>
              <a:t>63</a:t>
            </a:fld>
            <a:endParaRPr lang="fr-FR"/>
          </a:p>
        </p:txBody>
      </p:sp>
    </p:spTree>
    <p:extLst>
      <p:ext uri="{BB962C8B-B14F-4D97-AF65-F5344CB8AC3E}">
        <p14:creationId xmlns:p14="http://schemas.microsoft.com/office/powerpoint/2010/main" val="275716491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84AA1-3880-3EA6-B551-0BD36C4E6A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E4E4EF-0E42-6E01-A663-DB100EB897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EC9C44-BE23-8379-B9DC-D38C4B162B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5CCCBFD9-DE1A-005A-0004-FBC0FB7C1B53}"/>
              </a:ext>
            </a:extLst>
          </p:cNvPr>
          <p:cNvSpPr>
            <a:spLocks noGrp="1"/>
          </p:cNvSpPr>
          <p:nvPr>
            <p:ph type="sldNum" sz="quarter" idx="5"/>
          </p:nvPr>
        </p:nvSpPr>
        <p:spPr/>
        <p:txBody>
          <a:bodyPr/>
          <a:lstStyle/>
          <a:p>
            <a:fld id="{327E520F-346A-4BB0-BD97-B68330DA2A25}" type="slidenum">
              <a:rPr lang="fr-FR" smtClean="0"/>
              <a:t>64</a:t>
            </a:fld>
            <a:endParaRPr lang="fr-FR"/>
          </a:p>
        </p:txBody>
      </p:sp>
    </p:spTree>
    <p:extLst>
      <p:ext uri="{BB962C8B-B14F-4D97-AF65-F5344CB8AC3E}">
        <p14:creationId xmlns:p14="http://schemas.microsoft.com/office/powerpoint/2010/main" val="40423429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55882-0F35-9EF0-F70A-1B7C43A469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E43CCC-D8B6-9D8E-D494-CAB5470B9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87BC64-09FA-7472-4EC4-03229B2751D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7BC5F292-BA8D-48B4-BEEB-CBFC714FD3F4}"/>
              </a:ext>
            </a:extLst>
          </p:cNvPr>
          <p:cNvSpPr>
            <a:spLocks noGrp="1"/>
          </p:cNvSpPr>
          <p:nvPr>
            <p:ph type="sldNum" sz="quarter" idx="5"/>
          </p:nvPr>
        </p:nvSpPr>
        <p:spPr/>
        <p:txBody>
          <a:bodyPr/>
          <a:lstStyle/>
          <a:p>
            <a:fld id="{327E520F-346A-4BB0-BD97-B68330DA2A25}" type="slidenum">
              <a:rPr lang="fr-FR" smtClean="0"/>
              <a:t>65</a:t>
            </a:fld>
            <a:endParaRPr lang="fr-FR"/>
          </a:p>
        </p:txBody>
      </p:sp>
    </p:spTree>
    <p:extLst>
      <p:ext uri="{BB962C8B-B14F-4D97-AF65-F5344CB8AC3E}">
        <p14:creationId xmlns:p14="http://schemas.microsoft.com/office/powerpoint/2010/main" val="41424584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19DF7-C269-8D3A-5247-9BF6B61FCF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580966-9A7E-A498-1637-697264B67C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B360EC-264F-91BE-6397-6E6711C11D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5D417346-AFF6-47E1-A113-5486FB77F57D}"/>
              </a:ext>
            </a:extLst>
          </p:cNvPr>
          <p:cNvSpPr>
            <a:spLocks noGrp="1"/>
          </p:cNvSpPr>
          <p:nvPr>
            <p:ph type="sldNum" sz="quarter" idx="5"/>
          </p:nvPr>
        </p:nvSpPr>
        <p:spPr/>
        <p:txBody>
          <a:bodyPr/>
          <a:lstStyle/>
          <a:p>
            <a:fld id="{327E520F-346A-4BB0-BD97-B68330DA2A25}" type="slidenum">
              <a:rPr lang="fr-FR" smtClean="0"/>
              <a:t>66</a:t>
            </a:fld>
            <a:endParaRPr lang="fr-FR"/>
          </a:p>
        </p:txBody>
      </p:sp>
    </p:spTree>
    <p:extLst>
      <p:ext uri="{BB962C8B-B14F-4D97-AF65-F5344CB8AC3E}">
        <p14:creationId xmlns:p14="http://schemas.microsoft.com/office/powerpoint/2010/main" val="19166549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E0024-211C-3931-3BAC-378B41046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FAA406-25E0-B83F-9322-BF9B84D750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933F6E-572B-B730-8A03-9473B00D940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775553F9-8CB4-6C31-464B-4F7DE1E3CB20}"/>
              </a:ext>
            </a:extLst>
          </p:cNvPr>
          <p:cNvSpPr>
            <a:spLocks noGrp="1"/>
          </p:cNvSpPr>
          <p:nvPr>
            <p:ph type="sldNum" sz="quarter" idx="5"/>
          </p:nvPr>
        </p:nvSpPr>
        <p:spPr/>
        <p:txBody>
          <a:bodyPr/>
          <a:lstStyle/>
          <a:p>
            <a:fld id="{327E520F-346A-4BB0-BD97-B68330DA2A25}" type="slidenum">
              <a:rPr lang="fr-FR" smtClean="0"/>
              <a:t>67</a:t>
            </a:fld>
            <a:endParaRPr lang="fr-FR"/>
          </a:p>
        </p:txBody>
      </p:sp>
    </p:spTree>
    <p:extLst>
      <p:ext uri="{BB962C8B-B14F-4D97-AF65-F5344CB8AC3E}">
        <p14:creationId xmlns:p14="http://schemas.microsoft.com/office/powerpoint/2010/main" val="6426709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E2343-0017-56B1-001E-22ABF64854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A91A9D-31CC-A77B-5F72-5578097D07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6785EA-DF31-26E9-DDB3-FA8832F2053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552C032F-5026-7BE5-3D5B-F9FF1FAB9A11}"/>
              </a:ext>
            </a:extLst>
          </p:cNvPr>
          <p:cNvSpPr>
            <a:spLocks noGrp="1"/>
          </p:cNvSpPr>
          <p:nvPr>
            <p:ph type="sldNum" sz="quarter" idx="5"/>
          </p:nvPr>
        </p:nvSpPr>
        <p:spPr/>
        <p:txBody>
          <a:bodyPr/>
          <a:lstStyle/>
          <a:p>
            <a:fld id="{327E520F-346A-4BB0-BD97-B68330DA2A25}" type="slidenum">
              <a:rPr lang="fr-FR" smtClean="0"/>
              <a:t>68</a:t>
            </a:fld>
            <a:endParaRPr lang="fr-FR"/>
          </a:p>
        </p:txBody>
      </p:sp>
    </p:spTree>
    <p:extLst>
      <p:ext uri="{BB962C8B-B14F-4D97-AF65-F5344CB8AC3E}">
        <p14:creationId xmlns:p14="http://schemas.microsoft.com/office/powerpoint/2010/main" val="1057747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25CCE-C795-E6FC-18EB-63DBB09A9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1C0C31-AEBF-839F-0BA8-9495A0B599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1CC766-99B9-EBE5-2075-EA919500488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31C84771-97AA-BDA4-E11E-CAA166AB648A}"/>
              </a:ext>
            </a:extLst>
          </p:cNvPr>
          <p:cNvSpPr>
            <a:spLocks noGrp="1"/>
          </p:cNvSpPr>
          <p:nvPr>
            <p:ph type="sldNum" sz="quarter" idx="5"/>
          </p:nvPr>
        </p:nvSpPr>
        <p:spPr/>
        <p:txBody>
          <a:bodyPr/>
          <a:lstStyle/>
          <a:p>
            <a:fld id="{327E520F-346A-4BB0-BD97-B68330DA2A25}" type="slidenum">
              <a:rPr lang="fr-FR" smtClean="0"/>
              <a:t>69</a:t>
            </a:fld>
            <a:endParaRPr lang="fr-FR"/>
          </a:p>
        </p:txBody>
      </p:sp>
    </p:spTree>
    <p:extLst>
      <p:ext uri="{BB962C8B-B14F-4D97-AF65-F5344CB8AC3E}">
        <p14:creationId xmlns:p14="http://schemas.microsoft.com/office/powerpoint/2010/main" val="12211357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BDAA3-69EF-1004-3B7B-4520B10287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0D6FF2-C32C-C0F9-B26B-ED3D4F600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C120AB-A3D4-E4F0-5B91-69D91F22003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8FE5E580-D847-2D62-97DE-E6453531A36A}"/>
              </a:ext>
            </a:extLst>
          </p:cNvPr>
          <p:cNvSpPr>
            <a:spLocks noGrp="1"/>
          </p:cNvSpPr>
          <p:nvPr>
            <p:ph type="sldNum" sz="quarter" idx="5"/>
          </p:nvPr>
        </p:nvSpPr>
        <p:spPr/>
        <p:txBody>
          <a:bodyPr/>
          <a:lstStyle/>
          <a:p>
            <a:fld id="{327E520F-346A-4BB0-BD97-B68330DA2A25}" type="slidenum">
              <a:rPr lang="fr-FR" smtClean="0"/>
              <a:t>70</a:t>
            </a:fld>
            <a:endParaRPr lang="fr-FR"/>
          </a:p>
        </p:txBody>
      </p:sp>
    </p:spTree>
    <p:extLst>
      <p:ext uri="{BB962C8B-B14F-4D97-AF65-F5344CB8AC3E}">
        <p14:creationId xmlns:p14="http://schemas.microsoft.com/office/powerpoint/2010/main" val="4006415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931F7-54EF-A772-37AE-D677ADBCD0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3BB172-5D1C-7759-4DCD-25E5BB2D2F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A9FE8-0FBE-0E86-A935-F5348A875DA0}"/>
              </a:ext>
            </a:extLst>
          </p:cNvPr>
          <p:cNvSpPr>
            <a:spLocks noGrp="1"/>
          </p:cNvSpPr>
          <p:nvPr>
            <p:ph type="body" idx="1"/>
          </p:nvPr>
        </p:nvSpPr>
        <p:spPr/>
        <p:txBody>
          <a:bodyPr/>
          <a:lstStyle/>
          <a:p>
            <a:pPr marL="285750" indent="-285750">
              <a:buFont typeface="Arial"/>
              <a:buChar char="•"/>
            </a:pPr>
            <a:r>
              <a:rPr lang="en-US"/>
              <a:t>Tell the children that some paper companies, like </a:t>
            </a:r>
            <a:r>
              <a:rPr lang="en-US" err="1"/>
              <a:t>Sylvamo</a:t>
            </a:r>
            <a:r>
              <a:rPr lang="en-US"/>
              <a:t>, only make paper from wood that has come from these special forests, because they want to make sure that trees, animals and our planet's air are all looked after.</a:t>
            </a:r>
            <a:endParaRPr lang="en-US">
              <a:ea typeface="Calibri"/>
              <a:cs typeface="Calibri"/>
            </a:endParaRPr>
          </a:p>
          <a:p>
            <a:pPr marL="285750" indent="-285750">
              <a:buFont typeface="Arial"/>
              <a:buChar char="•"/>
            </a:pPr>
            <a:r>
              <a:rPr lang="en-US">
                <a:ea typeface="Calibri"/>
                <a:cs typeface="Calibri"/>
              </a:rPr>
              <a:t>Explain that we can check if the paper we buy has been made using wood from these forests by looking for the logos on the slide.</a:t>
            </a:r>
          </a:p>
          <a:p>
            <a:pPr marL="285750" indent="-285750">
              <a:buFont typeface="Arial"/>
              <a:buChar char="•"/>
            </a:pP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a:ea typeface="Calibri"/>
                <a:cs typeface="Calibri"/>
              </a:rPr>
              <a:t>Images: PEFC, CC BY-SA 4.0 &lt;https://</a:t>
            </a:r>
            <a:r>
              <a:rPr lang="en-US" err="1">
                <a:ea typeface="Calibri"/>
                <a:cs typeface="Calibri"/>
              </a:rPr>
              <a:t>creativecommons.org</a:t>
            </a:r>
            <a:r>
              <a:rPr lang="en-US">
                <a:ea typeface="Calibri"/>
                <a:cs typeface="Calibri"/>
              </a:rPr>
              <a:t>/licenses/by-</a:t>
            </a:r>
            <a:r>
              <a:rPr lang="en-US" err="1">
                <a:ea typeface="Calibri"/>
                <a:cs typeface="Calibri"/>
              </a:rPr>
              <a:t>sa</a:t>
            </a:r>
            <a:r>
              <a:rPr lang="en-US">
                <a:ea typeface="Calibri"/>
                <a:cs typeface="Calibri"/>
              </a:rPr>
              <a:t>/4.0&gt;, via Wikimedia Commons &lt;https://</a:t>
            </a:r>
            <a:r>
              <a:rPr lang="en-US" err="1">
                <a:ea typeface="Calibri"/>
                <a:cs typeface="Calibri"/>
              </a:rPr>
              <a:t>commons.wikimedia.org</a:t>
            </a:r>
            <a:r>
              <a:rPr lang="en-US">
                <a:ea typeface="Calibri"/>
                <a:cs typeface="Calibri"/>
              </a:rPr>
              <a:t>/wiki/</a:t>
            </a:r>
            <a:r>
              <a:rPr lang="en-US" err="1">
                <a:ea typeface="Calibri"/>
                <a:cs typeface="Calibri"/>
              </a:rPr>
              <a:t>File:PEFC-merkki.png</a:t>
            </a:r>
            <a:r>
              <a:rPr lang="en-US">
                <a:ea typeface="Calibri"/>
                <a:cs typeface="Calibri"/>
              </a:rPr>
              <a:t>&gt;</a:t>
            </a:r>
          </a:p>
          <a:p>
            <a:pPr marL="285750" indent="-285750">
              <a:buFont typeface="Arial"/>
              <a:buChar char="•"/>
            </a:pPr>
            <a:endParaRPr lang="en-US">
              <a:ea typeface="Calibri"/>
              <a:cs typeface="Calibri"/>
            </a:endParaRPr>
          </a:p>
        </p:txBody>
      </p:sp>
      <p:sp>
        <p:nvSpPr>
          <p:cNvPr id="4" name="Slide Number Placeholder 3">
            <a:extLst>
              <a:ext uri="{FF2B5EF4-FFF2-40B4-BE49-F238E27FC236}">
                <a16:creationId xmlns:a16="http://schemas.microsoft.com/office/drawing/2014/main" id="{00022C5E-272B-8A8D-64CD-FD3ED2B23413}"/>
              </a:ext>
            </a:extLst>
          </p:cNvPr>
          <p:cNvSpPr>
            <a:spLocks noGrp="1"/>
          </p:cNvSpPr>
          <p:nvPr>
            <p:ph type="sldNum" sz="quarter" idx="5"/>
          </p:nvPr>
        </p:nvSpPr>
        <p:spPr/>
        <p:txBody>
          <a:bodyPr/>
          <a:lstStyle/>
          <a:p>
            <a:fld id="{327E520F-346A-4BB0-BD97-B68330DA2A25}" type="slidenum">
              <a:rPr lang="fr-FR" smtClean="0"/>
              <a:t>8</a:t>
            </a:fld>
            <a:endParaRPr lang="fr-FR"/>
          </a:p>
        </p:txBody>
      </p:sp>
    </p:spTree>
    <p:extLst>
      <p:ext uri="{BB962C8B-B14F-4D97-AF65-F5344CB8AC3E}">
        <p14:creationId xmlns:p14="http://schemas.microsoft.com/office/powerpoint/2010/main" val="8994281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84932-6AC6-055C-1228-D9B2EF4EE9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434BD1-14FE-2187-AC38-FAF7B1D4C2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8C459C-8D82-5922-BBD5-FD8A8C33EBE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77610127-7225-D5D2-497E-9D6CDB10CA95}"/>
              </a:ext>
            </a:extLst>
          </p:cNvPr>
          <p:cNvSpPr>
            <a:spLocks noGrp="1"/>
          </p:cNvSpPr>
          <p:nvPr>
            <p:ph type="sldNum" sz="quarter" idx="5"/>
          </p:nvPr>
        </p:nvSpPr>
        <p:spPr/>
        <p:txBody>
          <a:bodyPr/>
          <a:lstStyle/>
          <a:p>
            <a:fld id="{327E520F-346A-4BB0-BD97-B68330DA2A25}" type="slidenum">
              <a:rPr lang="fr-FR" smtClean="0"/>
              <a:t>71</a:t>
            </a:fld>
            <a:endParaRPr lang="fr-FR"/>
          </a:p>
        </p:txBody>
      </p:sp>
    </p:spTree>
    <p:extLst>
      <p:ext uri="{BB962C8B-B14F-4D97-AF65-F5344CB8AC3E}">
        <p14:creationId xmlns:p14="http://schemas.microsoft.com/office/powerpoint/2010/main" val="39963278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91C6C-1FD9-02A7-C6FB-4994DD6B36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228104-9ECC-8F05-E784-21B15F566E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9696FC-B778-6055-DDF6-B36FA8D19FA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1220A539-DBCB-96AF-EA0F-AB8C1115C031}"/>
              </a:ext>
            </a:extLst>
          </p:cNvPr>
          <p:cNvSpPr>
            <a:spLocks noGrp="1"/>
          </p:cNvSpPr>
          <p:nvPr>
            <p:ph type="sldNum" sz="quarter" idx="5"/>
          </p:nvPr>
        </p:nvSpPr>
        <p:spPr/>
        <p:txBody>
          <a:bodyPr/>
          <a:lstStyle/>
          <a:p>
            <a:fld id="{327E520F-346A-4BB0-BD97-B68330DA2A25}" type="slidenum">
              <a:rPr lang="fr-FR" smtClean="0"/>
              <a:t>72</a:t>
            </a:fld>
            <a:endParaRPr lang="fr-FR"/>
          </a:p>
        </p:txBody>
      </p:sp>
    </p:spTree>
    <p:extLst>
      <p:ext uri="{BB962C8B-B14F-4D97-AF65-F5344CB8AC3E}">
        <p14:creationId xmlns:p14="http://schemas.microsoft.com/office/powerpoint/2010/main" val="394038652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DCAAF-17EB-8C61-1567-BA79F451F7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34F628-ADF2-2ECD-8BF0-48C869C241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4AFAA1-B184-5641-176C-B3CA520DBC9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Referring to the Teacher Guide, talk through each step of this activity to ensure the children are clear about what they are going to do.</a:t>
            </a:r>
          </a:p>
          <a:p>
            <a:endParaRPr lang="en-US"/>
          </a:p>
        </p:txBody>
      </p:sp>
      <p:sp>
        <p:nvSpPr>
          <p:cNvPr id="4" name="Slide Number Placeholder 3">
            <a:extLst>
              <a:ext uri="{FF2B5EF4-FFF2-40B4-BE49-F238E27FC236}">
                <a16:creationId xmlns:a16="http://schemas.microsoft.com/office/drawing/2014/main" id="{1917D146-98BA-6BAC-1121-91700B73D29B}"/>
              </a:ext>
            </a:extLst>
          </p:cNvPr>
          <p:cNvSpPr>
            <a:spLocks noGrp="1"/>
          </p:cNvSpPr>
          <p:nvPr>
            <p:ph type="sldNum" sz="quarter" idx="5"/>
          </p:nvPr>
        </p:nvSpPr>
        <p:spPr/>
        <p:txBody>
          <a:bodyPr/>
          <a:lstStyle/>
          <a:p>
            <a:fld id="{327E520F-346A-4BB0-BD97-B68330DA2A25}" type="slidenum">
              <a:rPr lang="fr-FR" smtClean="0"/>
              <a:t>73</a:t>
            </a:fld>
            <a:endParaRPr lang="fr-FR"/>
          </a:p>
        </p:txBody>
      </p:sp>
    </p:spTree>
    <p:extLst>
      <p:ext uri="{BB962C8B-B14F-4D97-AF65-F5344CB8AC3E}">
        <p14:creationId xmlns:p14="http://schemas.microsoft.com/office/powerpoint/2010/main" val="33363829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Proxima Nova Rg" panose="02000506030000020004" pitchFamily="2" charset="0"/>
                <a:ea typeface="Calibri"/>
                <a:cs typeface="Calibri"/>
              </a:rPr>
              <a:t>Tell the children that it's important to use paper from responsibly managed forests. Watch the video to remind them about the paper life cycle, the important of these forests to the environment and the logos to look for that show the paper has come from these forests.</a:t>
            </a:r>
          </a:p>
        </p:txBody>
      </p:sp>
      <p:sp>
        <p:nvSpPr>
          <p:cNvPr id="4" name="Slide Number Placeholder 3"/>
          <p:cNvSpPr>
            <a:spLocks noGrp="1"/>
          </p:cNvSpPr>
          <p:nvPr>
            <p:ph type="sldNum" sz="quarter" idx="5"/>
          </p:nvPr>
        </p:nvSpPr>
        <p:spPr/>
        <p:txBody>
          <a:bodyPr/>
          <a:lstStyle/>
          <a:p>
            <a:fld id="{327E520F-346A-4BB0-BD97-B68330DA2A25}" type="slidenum">
              <a:rPr lang="fr-FR" smtClean="0"/>
              <a:t>74</a:t>
            </a:fld>
            <a:endParaRPr lang="fr-FR"/>
          </a:p>
        </p:txBody>
      </p:sp>
    </p:spTree>
    <p:extLst>
      <p:ext uri="{BB962C8B-B14F-4D97-AF65-F5344CB8AC3E}">
        <p14:creationId xmlns:p14="http://schemas.microsoft.com/office/powerpoint/2010/main" val="1553056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A3974-3D59-2B45-54C0-FA5BC5B42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18A7A8-27B3-67C6-FC8E-5933FC0296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15816D-84E2-C8E9-37BA-FCB6BBA15B98}"/>
              </a:ext>
            </a:extLst>
          </p:cNvPr>
          <p:cNvSpPr>
            <a:spLocks noGrp="1"/>
          </p:cNvSpPr>
          <p:nvPr>
            <p:ph type="body" idx="1"/>
          </p:nvPr>
        </p:nvSpPr>
        <p:spPr/>
        <p:txBody>
          <a:bodyPr/>
          <a:lstStyle/>
          <a:p>
            <a:pPr marL="171450" indent="-171450">
              <a:buFont typeface="Arial"/>
              <a:buChar char="•"/>
            </a:pPr>
            <a:r>
              <a:rPr lang="en-US">
                <a:ea typeface="Calibri"/>
                <a:cs typeface="Calibri"/>
              </a:rPr>
              <a:t>Tell children that when it's time, some trees in the forest are carefully cut down and made into logs. Then the bark is removed and the logs are put in a machine called a chipper that cuts the logs into tiny pieces called wood chips.</a:t>
            </a:r>
          </a:p>
          <a:p>
            <a:pPr marL="171450" indent="-171450">
              <a:buFont typeface="Arial"/>
              <a:buChar char="•"/>
            </a:pPr>
            <a:r>
              <a:rPr lang="en-US">
                <a:ea typeface="Calibri"/>
                <a:cs typeface="Calibri"/>
              </a:rPr>
              <a:t>If you have time, you might like to show children a video to help them see the process of cutting down a tree and an example of a chipper machine, such as this </a:t>
            </a:r>
            <a:r>
              <a:rPr lang="en-US">
                <a:ea typeface="Calibri"/>
                <a:cs typeface="Calibri"/>
                <a:hlinkClick r:id="rId3"/>
              </a:rPr>
              <a:t>Tree Chopping Video For Kids by Ozzie</a:t>
            </a:r>
            <a:r>
              <a:rPr lang="en-US">
                <a:ea typeface="Calibri"/>
                <a:cs typeface="Calibri"/>
              </a:rPr>
              <a:t> (full-length) or the </a:t>
            </a:r>
            <a:r>
              <a:rPr lang="en-US">
                <a:ea typeface="Calibri"/>
                <a:cs typeface="Calibri"/>
                <a:hlinkClick r:id="rId4"/>
              </a:rPr>
              <a:t>one-minute clip</a:t>
            </a:r>
            <a:r>
              <a:rPr lang="en-US">
                <a:ea typeface="Calibri"/>
                <a:cs typeface="Calibri"/>
              </a:rPr>
              <a:t> of the same video.</a:t>
            </a:r>
          </a:p>
        </p:txBody>
      </p:sp>
      <p:sp>
        <p:nvSpPr>
          <p:cNvPr id="4" name="Slide Number Placeholder 3">
            <a:extLst>
              <a:ext uri="{FF2B5EF4-FFF2-40B4-BE49-F238E27FC236}">
                <a16:creationId xmlns:a16="http://schemas.microsoft.com/office/drawing/2014/main" id="{C3B8080F-3CC0-A492-E5E7-59B95BE60E49}"/>
              </a:ext>
            </a:extLst>
          </p:cNvPr>
          <p:cNvSpPr>
            <a:spLocks noGrp="1"/>
          </p:cNvSpPr>
          <p:nvPr>
            <p:ph type="sldNum" sz="quarter" idx="5"/>
          </p:nvPr>
        </p:nvSpPr>
        <p:spPr/>
        <p:txBody>
          <a:bodyPr/>
          <a:lstStyle/>
          <a:p>
            <a:fld id="{327E520F-346A-4BB0-BD97-B68330DA2A25}" type="slidenum">
              <a:rPr lang="fr-FR" smtClean="0"/>
              <a:t>9</a:t>
            </a:fld>
            <a:endParaRPr lang="fr-FR"/>
          </a:p>
        </p:txBody>
      </p:sp>
    </p:spTree>
    <p:extLst>
      <p:ext uri="{BB962C8B-B14F-4D97-AF65-F5344CB8AC3E}">
        <p14:creationId xmlns:p14="http://schemas.microsoft.com/office/powerpoint/2010/main" val="535938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A0489-4A9D-9C70-03F2-A48947DBA1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2BA003-04CB-9085-8CD3-B205A7457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74CF2A-E18F-71C4-3C3B-9751F3A2D430}"/>
              </a:ext>
            </a:extLst>
          </p:cNvPr>
          <p:cNvSpPr>
            <a:spLocks noGrp="1"/>
          </p:cNvSpPr>
          <p:nvPr>
            <p:ph type="body" idx="1"/>
          </p:nvPr>
        </p:nvSpPr>
        <p:spPr/>
        <p:txBody>
          <a:bodyPr/>
          <a:lstStyle/>
          <a:p>
            <a:pPr marL="171450" indent="-171450">
              <a:buFont typeface="Arial" panose="020B0604020202020204" pitchFamily="34" charset="0"/>
              <a:buChar char="•"/>
            </a:pPr>
            <a:r>
              <a:rPr lang="en-US">
                <a:ea typeface="Calibri"/>
                <a:cs typeface="Calibri"/>
              </a:rPr>
              <a:t>Explain to the children that </a:t>
            </a:r>
            <a:r>
              <a:rPr lang="en-US"/>
              <a:t>wood chips are mixed with water and some special chemicals to make something called </a:t>
            </a:r>
            <a:r>
              <a:rPr lang="en-US" i="1"/>
              <a:t>pulp. </a:t>
            </a:r>
            <a:endParaRPr lang="en-US"/>
          </a:p>
          <a:p>
            <a:pPr marL="171450" indent="-171450">
              <a:buFont typeface="Arial" panose="020B0604020202020204" pitchFamily="34" charset="0"/>
              <a:buChar char="•"/>
            </a:pPr>
            <a:r>
              <a:rPr lang="en-US"/>
              <a:t>Say that it's a mushy, lumpy paste, a bit like porridge – but you certainly can't eat it!</a:t>
            </a:r>
            <a:endParaRPr lang="en-US">
              <a:ea typeface="Calibri"/>
              <a:cs typeface="Calibri"/>
            </a:endParaRPr>
          </a:p>
        </p:txBody>
      </p:sp>
      <p:sp>
        <p:nvSpPr>
          <p:cNvPr id="4" name="Slide Number Placeholder 3">
            <a:extLst>
              <a:ext uri="{FF2B5EF4-FFF2-40B4-BE49-F238E27FC236}">
                <a16:creationId xmlns:a16="http://schemas.microsoft.com/office/drawing/2014/main" id="{8D2979D7-FEFE-2027-ADE4-A294C7CA0F16}"/>
              </a:ext>
            </a:extLst>
          </p:cNvPr>
          <p:cNvSpPr>
            <a:spLocks noGrp="1"/>
          </p:cNvSpPr>
          <p:nvPr>
            <p:ph type="sldNum" sz="quarter" idx="5"/>
          </p:nvPr>
        </p:nvSpPr>
        <p:spPr/>
        <p:txBody>
          <a:bodyPr/>
          <a:lstStyle/>
          <a:p>
            <a:fld id="{327E520F-346A-4BB0-BD97-B68330DA2A25}" type="slidenum">
              <a:rPr lang="fr-FR" smtClean="0"/>
              <a:t>10</a:t>
            </a:fld>
            <a:endParaRPr lang="fr-FR"/>
          </a:p>
        </p:txBody>
      </p:sp>
    </p:spTree>
    <p:extLst>
      <p:ext uri="{BB962C8B-B14F-4D97-AF65-F5344CB8AC3E}">
        <p14:creationId xmlns:p14="http://schemas.microsoft.com/office/powerpoint/2010/main" val="23293829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550863" y="1774490"/>
            <a:ext cx="5438274" cy="2387600"/>
          </a:xfrm>
        </p:spPr>
        <p:txBody>
          <a:bodyPr anchor="b"/>
          <a:lstStyle>
            <a:lvl1pPr algn="l">
              <a:defRPr sz="6000"/>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550863" y="4254165"/>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pour une image  9">
            <a:extLst>
              <a:ext uri="{FF2B5EF4-FFF2-40B4-BE49-F238E27FC236}">
                <a16:creationId xmlns:a16="http://schemas.microsoft.com/office/drawing/2014/main" id="{EBC4F18C-F2B2-350E-3EEF-8FB78213717C}"/>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9" name="Graphique 8">
            <a:extLst>
              <a:ext uri="{FF2B5EF4-FFF2-40B4-BE49-F238E27FC236}">
                <a16:creationId xmlns:a16="http://schemas.microsoft.com/office/drawing/2014/main" id="{BA2785AD-8233-E9B1-D221-2797A70685F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8963" y="857250"/>
            <a:ext cx="1689722" cy="824163"/>
          </a:xfrm>
          <a:prstGeom prst="rect">
            <a:avLst/>
          </a:prstGeom>
        </p:spPr>
      </p:pic>
      <p:sp>
        <p:nvSpPr>
          <p:cNvPr id="22" name="Rectangle 21">
            <a:extLst>
              <a:ext uri="{FF2B5EF4-FFF2-40B4-BE49-F238E27FC236}">
                <a16:creationId xmlns:a16="http://schemas.microsoft.com/office/drawing/2014/main" id="{8C455E16-7BBA-2334-7727-96CD52502430}"/>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23" name="Espace réservé du pied de page 7">
            <a:extLst>
              <a:ext uri="{FF2B5EF4-FFF2-40B4-BE49-F238E27FC236}">
                <a16:creationId xmlns:a16="http://schemas.microsoft.com/office/drawing/2014/main" id="{5EC8B92D-4479-F9EE-DBFB-3A8E9E22E92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24" name="Espace réservé de la date 3">
            <a:extLst>
              <a:ext uri="{FF2B5EF4-FFF2-40B4-BE49-F238E27FC236}">
                <a16:creationId xmlns:a16="http://schemas.microsoft.com/office/drawing/2014/main" id="{F6DCA9EF-FD88-F005-A6A4-9001141B3FB5}"/>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8FD47BAC-A25E-E843-A10A-441D08C885AE}" type="datetime1">
              <a:rPr lang="fr-FR" smtClean="0"/>
              <a:t>17/07/2025</a:t>
            </a:fld>
            <a:endParaRPr lang="fr-FR"/>
          </a:p>
        </p:txBody>
      </p:sp>
      <p:sp>
        <p:nvSpPr>
          <p:cNvPr id="25" name="Espace réservé du numéro de diapositive 2">
            <a:extLst>
              <a:ext uri="{FF2B5EF4-FFF2-40B4-BE49-F238E27FC236}">
                <a16:creationId xmlns:a16="http://schemas.microsoft.com/office/drawing/2014/main" id="{00DACA5E-0B68-4406-9A42-9FEBE589CFAE}"/>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4042572269"/>
      </p:ext>
    </p:extLst>
  </p:cSld>
  <p:clrMapOvr>
    <a:masterClrMapping/>
  </p:clrMapOvr>
  <p:extLst>
    <p:ext uri="{DCECCB84-F9BA-43D5-87BE-67443E8EF086}">
      <p15:sldGuideLst xmlns:p15="http://schemas.microsoft.com/office/powerpoint/2012/main">
        <p15:guide id="1" pos="3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2A14EBE-5CA5-2892-F818-968FD97D933F}"/>
              </a:ext>
            </a:extLst>
          </p:cNvPr>
          <p:cNvSpPr>
            <a:spLocks noGrp="1"/>
          </p:cNvSpPr>
          <p:nvPr>
            <p:ph type="body" idx="1"/>
          </p:nvPr>
        </p:nvSpPr>
        <p:spPr>
          <a:xfrm>
            <a:off x="335360" y="1988840"/>
            <a:ext cx="561662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4B033B2-EA88-D301-7DB6-F26ABF42F806}"/>
              </a:ext>
            </a:extLst>
          </p:cNvPr>
          <p:cNvSpPr>
            <a:spLocks noGrp="1"/>
          </p:cNvSpPr>
          <p:nvPr>
            <p:ph sz="half" idx="2"/>
          </p:nvPr>
        </p:nvSpPr>
        <p:spPr>
          <a:xfrm>
            <a:off x="335360" y="2812752"/>
            <a:ext cx="5616624"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EC65452-46B9-F742-A3FD-49B2E6952BE1}"/>
              </a:ext>
            </a:extLst>
          </p:cNvPr>
          <p:cNvSpPr>
            <a:spLocks noGrp="1"/>
          </p:cNvSpPr>
          <p:nvPr>
            <p:ph type="body" sz="quarter" idx="3"/>
          </p:nvPr>
        </p:nvSpPr>
        <p:spPr>
          <a:xfrm>
            <a:off x="6240016" y="1988840"/>
            <a:ext cx="561662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968C172-341B-A7E2-D2B5-CC9B4021C345}"/>
              </a:ext>
            </a:extLst>
          </p:cNvPr>
          <p:cNvSpPr>
            <a:spLocks noGrp="1"/>
          </p:cNvSpPr>
          <p:nvPr>
            <p:ph sz="quarter" idx="4"/>
          </p:nvPr>
        </p:nvSpPr>
        <p:spPr>
          <a:xfrm>
            <a:off x="6240016" y="2812752"/>
            <a:ext cx="5616623"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Titre 1">
            <a:extLst>
              <a:ext uri="{FF2B5EF4-FFF2-40B4-BE49-F238E27FC236}">
                <a16:creationId xmlns:a16="http://schemas.microsoft.com/office/drawing/2014/main" id="{5A233516-E1DF-1145-0CF7-CD1454C76970}"/>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18" name="Graphique 17">
            <a:extLst>
              <a:ext uri="{FF2B5EF4-FFF2-40B4-BE49-F238E27FC236}">
                <a16:creationId xmlns:a16="http://schemas.microsoft.com/office/drawing/2014/main" id="{6AAE3A1F-D0CF-F4CB-242A-4FBDCE53813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5D6EEF67-5C46-709F-BED2-E8F74AACE6B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Espace réservé du pied de page 7">
            <a:extLst>
              <a:ext uri="{FF2B5EF4-FFF2-40B4-BE49-F238E27FC236}">
                <a16:creationId xmlns:a16="http://schemas.microsoft.com/office/drawing/2014/main" id="{182AD0BB-88B8-1A72-2B2A-05C653347137}"/>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8" name="Espace réservé de la date 3">
            <a:extLst>
              <a:ext uri="{FF2B5EF4-FFF2-40B4-BE49-F238E27FC236}">
                <a16:creationId xmlns:a16="http://schemas.microsoft.com/office/drawing/2014/main" id="{C3B2ABA3-6741-7292-A8FC-807075683F00}"/>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7E5EFC31-4CFE-6341-8687-963CA4707C15}" type="datetime1">
              <a:rPr lang="fr-FR" smtClean="0"/>
              <a:t>17/07/2025</a:t>
            </a:fld>
            <a:endParaRPr lang="fr-FR"/>
          </a:p>
        </p:txBody>
      </p:sp>
      <p:sp>
        <p:nvSpPr>
          <p:cNvPr id="9" name="Espace réservé du numéro de diapositive 2">
            <a:extLst>
              <a:ext uri="{FF2B5EF4-FFF2-40B4-BE49-F238E27FC236}">
                <a16:creationId xmlns:a16="http://schemas.microsoft.com/office/drawing/2014/main" id="{4EF16975-FFB1-9BB9-D2E8-299B8B030B96}"/>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411547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17/07/2025</a:t>
            </a:fld>
            <a:endParaRPr lang="fr-FR"/>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3710348855"/>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17/07/2025</a:t>
            </a:fld>
            <a:endParaRPr lang="fr-FR"/>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
        <p:nvSpPr>
          <p:cNvPr id="17" name="Espace réservé du texte 16">
            <a:extLst>
              <a:ext uri="{FF2B5EF4-FFF2-40B4-BE49-F238E27FC236}">
                <a16:creationId xmlns:a16="http://schemas.microsoft.com/office/drawing/2014/main" id="{8CEAEDF9-88A7-2C19-7CF6-F8B2F33EB9CC}"/>
              </a:ext>
            </a:extLst>
          </p:cNvPr>
          <p:cNvSpPr>
            <a:spLocks noGrp="1"/>
          </p:cNvSpPr>
          <p:nvPr>
            <p:ph type="body" sz="quarter" idx="15" hasCustomPrompt="1"/>
          </p:nvPr>
        </p:nvSpPr>
        <p:spPr>
          <a:xfrm>
            <a:off x="5060950" y="2117940"/>
            <a:ext cx="4384675" cy="542925"/>
          </a:xfrm>
        </p:spPr>
        <p:txBody>
          <a:bodyPr>
            <a:noAutofit/>
          </a:bodyPr>
          <a:lstStyle>
            <a:lvl1pPr marL="0" indent="0">
              <a:buNone/>
              <a:defRPr sz="2800" b="1"/>
            </a:lvl1pPr>
          </a:lstStyle>
          <a:p>
            <a:pPr lvl="0"/>
            <a:r>
              <a:rPr lang="fr-FR" err="1"/>
              <a:t>Title</a:t>
            </a:r>
            <a:endParaRPr lang="fr-FR"/>
          </a:p>
        </p:txBody>
      </p:sp>
      <p:sp>
        <p:nvSpPr>
          <p:cNvPr id="18" name="Espace réservé du texte 16">
            <a:extLst>
              <a:ext uri="{FF2B5EF4-FFF2-40B4-BE49-F238E27FC236}">
                <a16:creationId xmlns:a16="http://schemas.microsoft.com/office/drawing/2014/main" id="{E11E63F0-7448-568A-7E99-7265C9F44808}"/>
              </a:ext>
            </a:extLst>
          </p:cNvPr>
          <p:cNvSpPr>
            <a:spLocks noGrp="1"/>
          </p:cNvSpPr>
          <p:nvPr>
            <p:ph type="body" sz="quarter" idx="16" hasCustomPrompt="1"/>
          </p:nvPr>
        </p:nvSpPr>
        <p:spPr>
          <a:xfrm>
            <a:off x="5060949" y="2863281"/>
            <a:ext cx="4384675" cy="542925"/>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fr-FR" err="1"/>
              <a:t>text</a:t>
            </a:r>
            <a:endParaRPr lang="fr-FR"/>
          </a:p>
        </p:txBody>
      </p:sp>
      <p:sp>
        <p:nvSpPr>
          <p:cNvPr id="19" name="Espace réservé pour une image  12">
            <a:extLst>
              <a:ext uri="{FF2B5EF4-FFF2-40B4-BE49-F238E27FC236}">
                <a16:creationId xmlns:a16="http://schemas.microsoft.com/office/drawing/2014/main" id="{2739BE90-E709-D6F1-9B5E-E7BAA8299DFA}"/>
              </a:ext>
            </a:extLst>
          </p:cNvPr>
          <p:cNvSpPr>
            <a:spLocks noGrp="1"/>
          </p:cNvSpPr>
          <p:nvPr>
            <p:ph type="pic" sz="quarter" idx="13"/>
          </p:nvPr>
        </p:nvSpPr>
        <p:spPr>
          <a:xfrm>
            <a:off x="742364" y="1443310"/>
            <a:ext cx="3912150" cy="4649985"/>
          </a:xfrm>
        </p:spPr>
        <p:txBody>
          <a:bodyPr/>
          <a:lstStyle/>
          <a:p>
            <a:endParaRPr lang="fr-FR"/>
          </a:p>
        </p:txBody>
      </p:sp>
      <p:sp>
        <p:nvSpPr>
          <p:cNvPr id="20" name="Espace réservé pour une image  12">
            <a:extLst>
              <a:ext uri="{FF2B5EF4-FFF2-40B4-BE49-F238E27FC236}">
                <a16:creationId xmlns:a16="http://schemas.microsoft.com/office/drawing/2014/main" id="{D5393DE7-5C57-C048-3378-FB5C5BA80E1F}"/>
              </a:ext>
            </a:extLst>
          </p:cNvPr>
          <p:cNvSpPr>
            <a:spLocks noGrp="1"/>
          </p:cNvSpPr>
          <p:nvPr>
            <p:ph type="pic" sz="quarter" idx="14"/>
          </p:nvPr>
        </p:nvSpPr>
        <p:spPr>
          <a:xfrm>
            <a:off x="5061518" y="3781734"/>
            <a:ext cx="4882701" cy="1528392"/>
          </a:xfrm>
        </p:spPr>
        <p:txBody>
          <a:bodyPr/>
          <a:lstStyle/>
          <a:p>
            <a:endParaRPr lang="fr-FR"/>
          </a:p>
        </p:txBody>
      </p:sp>
    </p:spTree>
    <p:extLst>
      <p:ext uri="{BB962C8B-B14F-4D97-AF65-F5344CB8AC3E}">
        <p14:creationId xmlns:p14="http://schemas.microsoft.com/office/powerpoint/2010/main" val="3289615913"/>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ard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E30CF01-70B1-5E5A-3B78-43DC35BB4929}"/>
              </a:ext>
            </a:extLst>
          </p:cNvPr>
          <p:cNvSpPr>
            <a:spLocks noGrp="1"/>
          </p:cNvSpPr>
          <p:nvPr>
            <p:ph type="body" sz="half" idx="2"/>
          </p:nvPr>
        </p:nvSpPr>
        <p:spPr>
          <a:xfrm>
            <a:off x="335360" y="3327006"/>
            <a:ext cx="3312368" cy="269428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Titre 1">
            <a:extLst>
              <a:ext uri="{FF2B5EF4-FFF2-40B4-BE49-F238E27FC236}">
                <a16:creationId xmlns:a16="http://schemas.microsoft.com/office/drawing/2014/main" id="{FB5E579B-7A99-0D52-3821-9FBEC6E46E4B}"/>
              </a:ext>
            </a:extLst>
          </p:cNvPr>
          <p:cNvSpPr txBox="1">
            <a:spLocks/>
          </p:cNvSpPr>
          <p:nvPr userDrawn="1"/>
        </p:nvSpPr>
        <p:spPr>
          <a:xfrm>
            <a:off x="4575306" y="2618876"/>
            <a:ext cx="3024722" cy="6432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endParaRPr lang="fr-FR" sz="2400"/>
          </a:p>
        </p:txBody>
      </p:sp>
      <p:sp>
        <p:nvSpPr>
          <p:cNvPr id="10" name="Espace réservé du texte 3">
            <a:extLst>
              <a:ext uri="{FF2B5EF4-FFF2-40B4-BE49-F238E27FC236}">
                <a16:creationId xmlns:a16="http://schemas.microsoft.com/office/drawing/2014/main" id="{1439848B-F659-B215-85B0-1CBF5457C3BE}"/>
              </a:ext>
            </a:extLst>
          </p:cNvPr>
          <p:cNvSpPr>
            <a:spLocks noGrp="1"/>
          </p:cNvSpPr>
          <p:nvPr>
            <p:ph type="body" sz="half" idx="13"/>
          </p:nvPr>
        </p:nvSpPr>
        <p:spPr>
          <a:xfrm>
            <a:off x="3935760" y="3327006"/>
            <a:ext cx="3312368" cy="26942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12" name="Espace réservé du texte 3">
            <a:extLst>
              <a:ext uri="{FF2B5EF4-FFF2-40B4-BE49-F238E27FC236}">
                <a16:creationId xmlns:a16="http://schemas.microsoft.com/office/drawing/2014/main" id="{93C222E4-6137-A1B7-8BF4-E8BCDF28019D}"/>
              </a:ext>
            </a:extLst>
          </p:cNvPr>
          <p:cNvSpPr>
            <a:spLocks noGrp="1"/>
          </p:cNvSpPr>
          <p:nvPr>
            <p:ph type="body" sz="half" idx="14"/>
          </p:nvPr>
        </p:nvSpPr>
        <p:spPr>
          <a:xfrm>
            <a:off x="7540938" y="3327004"/>
            <a:ext cx="3307590" cy="269428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16" name="Espace réservé pour une image  13">
            <a:extLst>
              <a:ext uri="{FF2B5EF4-FFF2-40B4-BE49-F238E27FC236}">
                <a16:creationId xmlns:a16="http://schemas.microsoft.com/office/drawing/2014/main" id="{1C2AC7B0-EA95-F4E7-C214-AC3B5F307A12}"/>
              </a:ext>
            </a:extLst>
          </p:cNvPr>
          <p:cNvSpPr>
            <a:spLocks noGrp="1"/>
          </p:cNvSpPr>
          <p:nvPr>
            <p:ph type="pic" sz="quarter" idx="17"/>
          </p:nvPr>
        </p:nvSpPr>
        <p:spPr>
          <a:xfrm>
            <a:off x="7540938" y="1700808"/>
            <a:ext cx="1080000" cy="1080000"/>
          </a:xfrm>
        </p:spPr>
        <p:txBody>
          <a:bodyPr/>
          <a:lstStyle/>
          <a:p>
            <a:endParaRPr lang="fr-FR"/>
          </a:p>
        </p:txBody>
      </p:sp>
      <p:sp>
        <p:nvSpPr>
          <p:cNvPr id="17" name="Espace réservé pour une image  13">
            <a:extLst>
              <a:ext uri="{FF2B5EF4-FFF2-40B4-BE49-F238E27FC236}">
                <a16:creationId xmlns:a16="http://schemas.microsoft.com/office/drawing/2014/main" id="{6C9571F2-9320-CC12-FF77-B9011CF4034C}"/>
              </a:ext>
            </a:extLst>
          </p:cNvPr>
          <p:cNvSpPr>
            <a:spLocks noGrp="1"/>
          </p:cNvSpPr>
          <p:nvPr>
            <p:ph type="pic" sz="quarter" idx="18"/>
          </p:nvPr>
        </p:nvSpPr>
        <p:spPr>
          <a:xfrm>
            <a:off x="3935760" y="1700808"/>
            <a:ext cx="1080000" cy="1080000"/>
          </a:xfrm>
        </p:spPr>
        <p:txBody>
          <a:bodyPr/>
          <a:lstStyle/>
          <a:p>
            <a:endParaRPr lang="fr-FR"/>
          </a:p>
        </p:txBody>
      </p:sp>
      <p:sp>
        <p:nvSpPr>
          <p:cNvPr id="18" name="Espace réservé pour une image  13">
            <a:extLst>
              <a:ext uri="{FF2B5EF4-FFF2-40B4-BE49-F238E27FC236}">
                <a16:creationId xmlns:a16="http://schemas.microsoft.com/office/drawing/2014/main" id="{A110666F-1EA9-3049-5F2E-41CA012ABF8C}"/>
              </a:ext>
            </a:extLst>
          </p:cNvPr>
          <p:cNvSpPr>
            <a:spLocks noGrp="1"/>
          </p:cNvSpPr>
          <p:nvPr>
            <p:ph type="pic" sz="quarter" idx="19"/>
          </p:nvPr>
        </p:nvSpPr>
        <p:spPr>
          <a:xfrm>
            <a:off x="335360" y="1700808"/>
            <a:ext cx="1080000" cy="1080000"/>
          </a:xfrm>
        </p:spPr>
        <p:txBody>
          <a:bodyPr/>
          <a:lstStyle/>
          <a:p>
            <a:endParaRPr lang="fr-FR"/>
          </a:p>
        </p:txBody>
      </p:sp>
      <p:sp>
        <p:nvSpPr>
          <p:cNvPr id="21" name="Espace réservé du texte 20">
            <a:extLst>
              <a:ext uri="{FF2B5EF4-FFF2-40B4-BE49-F238E27FC236}">
                <a16:creationId xmlns:a16="http://schemas.microsoft.com/office/drawing/2014/main" id="{3E0CA185-C4DD-144E-A305-7C1F1CBB47F5}"/>
              </a:ext>
            </a:extLst>
          </p:cNvPr>
          <p:cNvSpPr>
            <a:spLocks noGrp="1"/>
          </p:cNvSpPr>
          <p:nvPr>
            <p:ph type="body" sz="quarter" idx="20" hasCustomPrompt="1"/>
          </p:nvPr>
        </p:nvSpPr>
        <p:spPr>
          <a:xfrm>
            <a:off x="333771" y="2813700"/>
            <a:ext cx="3311783" cy="484187"/>
          </a:xfrm>
        </p:spPr>
        <p:txBody>
          <a:bodyPr/>
          <a:lstStyle>
            <a:lvl1pPr marL="0" indent="0">
              <a:buNone/>
              <a:defRPr sz="2400" b="1"/>
            </a:lvl1pPr>
          </a:lstStyle>
          <a:p>
            <a:pPr lvl="0"/>
            <a:r>
              <a:rPr lang="fr-FR"/>
              <a:t>Modifiez le style</a:t>
            </a:r>
          </a:p>
        </p:txBody>
      </p:sp>
      <p:sp>
        <p:nvSpPr>
          <p:cNvPr id="22" name="Espace réservé du texte 20">
            <a:extLst>
              <a:ext uri="{FF2B5EF4-FFF2-40B4-BE49-F238E27FC236}">
                <a16:creationId xmlns:a16="http://schemas.microsoft.com/office/drawing/2014/main" id="{22B04BBF-5307-64B3-C60A-18092CA93AB4}"/>
              </a:ext>
            </a:extLst>
          </p:cNvPr>
          <p:cNvSpPr>
            <a:spLocks noGrp="1"/>
          </p:cNvSpPr>
          <p:nvPr>
            <p:ph type="body" sz="quarter" idx="21" hasCustomPrompt="1"/>
          </p:nvPr>
        </p:nvSpPr>
        <p:spPr>
          <a:xfrm>
            <a:off x="3933637" y="2813700"/>
            <a:ext cx="3311783" cy="484188"/>
          </a:xfrm>
        </p:spPr>
        <p:txBody>
          <a:bodyPr/>
          <a:lstStyle>
            <a:lvl1pPr marL="0" indent="0">
              <a:buNone/>
              <a:defRPr sz="2400" b="1"/>
            </a:lvl1pPr>
          </a:lstStyle>
          <a:p>
            <a:pPr lvl="0"/>
            <a:r>
              <a:rPr lang="fr-FR"/>
              <a:t>Modifiez le style</a:t>
            </a:r>
          </a:p>
        </p:txBody>
      </p:sp>
      <p:sp>
        <p:nvSpPr>
          <p:cNvPr id="23" name="Espace réservé du texte 20">
            <a:extLst>
              <a:ext uri="{FF2B5EF4-FFF2-40B4-BE49-F238E27FC236}">
                <a16:creationId xmlns:a16="http://schemas.microsoft.com/office/drawing/2014/main" id="{43630999-033A-D5B2-0D89-1BA4BEBAD6E4}"/>
              </a:ext>
            </a:extLst>
          </p:cNvPr>
          <p:cNvSpPr>
            <a:spLocks noGrp="1"/>
          </p:cNvSpPr>
          <p:nvPr>
            <p:ph type="body" sz="quarter" idx="22" hasCustomPrompt="1"/>
          </p:nvPr>
        </p:nvSpPr>
        <p:spPr>
          <a:xfrm>
            <a:off x="7536160" y="2813700"/>
            <a:ext cx="3307006" cy="484188"/>
          </a:xfrm>
        </p:spPr>
        <p:txBody>
          <a:bodyPr/>
          <a:lstStyle>
            <a:lvl1pPr marL="0" indent="0">
              <a:buNone/>
              <a:defRPr sz="2400" b="1"/>
            </a:lvl1pPr>
          </a:lstStyle>
          <a:p>
            <a:pPr lvl="0"/>
            <a:r>
              <a:rPr lang="fr-FR"/>
              <a:t>Modifiez le style</a:t>
            </a:r>
          </a:p>
        </p:txBody>
      </p:sp>
      <p:sp>
        <p:nvSpPr>
          <p:cNvPr id="25" name="Titre 1">
            <a:extLst>
              <a:ext uri="{FF2B5EF4-FFF2-40B4-BE49-F238E27FC236}">
                <a16:creationId xmlns:a16="http://schemas.microsoft.com/office/drawing/2014/main" id="{798FE835-AD04-BE66-7956-1C6D7467492E}"/>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6" name="Graphique 25">
            <a:extLst>
              <a:ext uri="{FF2B5EF4-FFF2-40B4-BE49-F238E27FC236}">
                <a16:creationId xmlns:a16="http://schemas.microsoft.com/office/drawing/2014/main" id="{33CAF7A8-4660-AE05-1BC8-F8DF7A8D4A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311CF815-58FE-1073-93E3-1C132E18E746}"/>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pied de page 7">
            <a:extLst>
              <a:ext uri="{FF2B5EF4-FFF2-40B4-BE49-F238E27FC236}">
                <a16:creationId xmlns:a16="http://schemas.microsoft.com/office/drawing/2014/main" id="{3D4CDAB7-A8F5-6473-4EF6-5747A88FB1B5}"/>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48CB9D3C-50D5-A0E8-23CD-BD3B30BC4317}"/>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65851AD-FDDC-3C4F-8A6F-3BE2EF9B2830}" type="datetime1">
              <a:rPr lang="fr-FR" smtClean="0"/>
              <a:t>17/07/2025</a:t>
            </a:fld>
            <a:endParaRPr lang="fr-FR"/>
          </a:p>
        </p:txBody>
      </p:sp>
      <p:sp>
        <p:nvSpPr>
          <p:cNvPr id="7" name="Espace réservé du numéro de diapositive 2">
            <a:extLst>
              <a:ext uri="{FF2B5EF4-FFF2-40B4-BE49-F238E27FC236}">
                <a16:creationId xmlns:a16="http://schemas.microsoft.com/office/drawing/2014/main" id="{66006DA1-0AA5-854E-D968-3EC5847E0C31}"/>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270634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6BE5D-75D1-0097-A957-12F05F54323F}"/>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pied de page 7">
            <a:extLst>
              <a:ext uri="{FF2B5EF4-FFF2-40B4-BE49-F238E27FC236}">
                <a16:creationId xmlns:a16="http://schemas.microsoft.com/office/drawing/2014/main" id="{594C64F5-15FD-2554-0913-D5A6522E8E81}"/>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700B1943-D176-1008-4726-7E3BE1A0A499}"/>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3AB56B9E-7F43-8E41-9E58-E6DAAE64C78D}" type="datetime1">
              <a:rPr lang="fr-FR" smtClean="0"/>
              <a:t>17/07/2025</a:t>
            </a:fld>
            <a:endParaRPr lang="fr-FR"/>
          </a:p>
        </p:txBody>
      </p:sp>
      <p:sp>
        <p:nvSpPr>
          <p:cNvPr id="5" name="Espace réservé du numéro de diapositive 2">
            <a:extLst>
              <a:ext uri="{FF2B5EF4-FFF2-40B4-BE49-F238E27FC236}">
                <a16:creationId xmlns:a16="http://schemas.microsoft.com/office/drawing/2014/main" id="{DF8F66AE-1274-7FA3-D47E-D33F76D1D629}"/>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078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53B66362-D0B4-ED62-3C5B-668C2062DB0F}"/>
              </a:ext>
            </a:extLst>
          </p:cNvPr>
          <p:cNvSpPr>
            <a:spLocks noGrp="1"/>
          </p:cNvSpPr>
          <p:nvPr>
            <p:ph type="ctrTitle"/>
          </p:nvPr>
        </p:nvSpPr>
        <p:spPr>
          <a:xfrm>
            <a:off x="838200" y="1314869"/>
            <a:ext cx="5438274" cy="2387600"/>
          </a:xfrm>
        </p:spPr>
        <p:txBody>
          <a:bodyPr anchor="b"/>
          <a:lstStyle>
            <a:lvl1pPr algn="l">
              <a:defRPr sz="6000"/>
            </a:lvl1pPr>
          </a:lstStyle>
          <a:p>
            <a:r>
              <a:rPr lang="fr-FR"/>
              <a:t>Modifiez le style du titre</a:t>
            </a:r>
          </a:p>
        </p:txBody>
      </p:sp>
      <p:sp>
        <p:nvSpPr>
          <p:cNvPr id="5" name="Sous-titre 2">
            <a:extLst>
              <a:ext uri="{FF2B5EF4-FFF2-40B4-BE49-F238E27FC236}">
                <a16:creationId xmlns:a16="http://schemas.microsoft.com/office/drawing/2014/main" id="{38FC9EEB-60F9-6B2D-3B12-2D3D34FE8483}"/>
              </a:ext>
            </a:extLst>
          </p:cNvPr>
          <p:cNvSpPr>
            <a:spLocks noGrp="1"/>
          </p:cNvSpPr>
          <p:nvPr>
            <p:ph type="subTitle" idx="1"/>
          </p:nvPr>
        </p:nvSpPr>
        <p:spPr>
          <a:xfrm>
            <a:off x="838200" y="3794544"/>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6" name="Espace réservé pour une image  9">
            <a:extLst>
              <a:ext uri="{FF2B5EF4-FFF2-40B4-BE49-F238E27FC236}">
                <a16:creationId xmlns:a16="http://schemas.microsoft.com/office/drawing/2014/main" id="{DBDE9381-7256-83F0-0BE6-8AE85C7FAEF5}"/>
              </a:ext>
            </a:extLst>
          </p:cNvPr>
          <p:cNvSpPr>
            <a:spLocks noGrp="1"/>
          </p:cNvSpPr>
          <p:nvPr>
            <p:ph type="pic" sz="quarter" idx="13"/>
          </p:nvPr>
        </p:nvSpPr>
        <p:spPr>
          <a:xfrm>
            <a:off x="7545938" y="326904"/>
            <a:ext cx="5766392" cy="5766392"/>
          </a:xfrm>
          <a:prstGeom prst="ellipse">
            <a:avLst/>
          </a:prstGeom>
        </p:spPr>
        <p:txBody>
          <a:bodyPr/>
          <a:lstStyle/>
          <a:p>
            <a:endParaRPr lang="fr-FR"/>
          </a:p>
        </p:txBody>
      </p:sp>
      <p:sp>
        <p:nvSpPr>
          <p:cNvPr id="2" name="Rectangle 1">
            <a:extLst>
              <a:ext uri="{FF2B5EF4-FFF2-40B4-BE49-F238E27FC236}">
                <a16:creationId xmlns:a16="http://schemas.microsoft.com/office/drawing/2014/main" id="{93DC6CD5-45EB-279A-EA98-4C337D6AAE4A}"/>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pied de page 7">
            <a:extLst>
              <a:ext uri="{FF2B5EF4-FFF2-40B4-BE49-F238E27FC236}">
                <a16:creationId xmlns:a16="http://schemas.microsoft.com/office/drawing/2014/main" id="{0CB5282D-C525-DF35-F2A8-98D4C6CD5D0D}"/>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7" name="Espace réservé de la date 3">
            <a:extLst>
              <a:ext uri="{FF2B5EF4-FFF2-40B4-BE49-F238E27FC236}">
                <a16:creationId xmlns:a16="http://schemas.microsoft.com/office/drawing/2014/main" id="{931FBC03-B6C1-EEAB-1CE5-A8381C795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28CC19E4-4D34-C84F-A679-98E10E83CBBE}" type="datetime1">
              <a:rPr lang="fr-FR" smtClean="0"/>
              <a:t>17/07/2025</a:t>
            </a:fld>
            <a:endParaRPr lang="fr-FR"/>
          </a:p>
        </p:txBody>
      </p:sp>
      <p:sp>
        <p:nvSpPr>
          <p:cNvPr id="8" name="Espace réservé du numéro de diapositive 2">
            <a:extLst>
              <a:ext uri="{FF2B5EF4-FFF2-40B4-BE49-F238E27FC236}">
                <a16:creationId xmlns:a16="http://schemas.microsoft.com/office/drawing/2014/main" id="{4EAD05E5-0462-7C20-2F97-757AEED94EBB}"/>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41001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588B1BC6-DD62-0826-2C31-6797F29B0191}"/>
              </a:ext>
            </a:extLst>
          </p:cNvPr>
          <p:cNvSpPr>
            <a:spLocks noGrp="1"/>
          </p:cNvSpPr>
          <p:nvPr>
            <p:ph type="ctrTitle"/>
          </p:nvPr>
        </p:nvSpPr>
        <p:spPr>
          <a:xfrm>
            <a:off x="345701" y="1116432"/>
            <a:ext cx="6038330" cy="1437957"/>
          </a:xfrm>
        </p:spPr>
        <p:txBody>
          <a:bodyPr lIns="144000" rIns="144000" anchor="b">
            <a:noAutofit/>
          </a:bodyPr>
          <a:lstStyle>
            <a:lvl1pPr algn="l">
              <a:defRPr sz="4800" b="1">
                <a:solidFill>
                  <a:schemeClr val="tx1"/>
                </a:solidFill>
              </a:defRPr>
            </a:lvl1pPr>
          </a:lstStyle>
          <a:p>
            <a:r>
              <a:rPr lang="fr-FR"/>
              <a:t>Modifiez le style du titre</a:t>
            </a:r>
          </a:p>
        </p:txBody>
      </p:sp>
      <p:sp>
        <p:nvSpPr>
          <p:cNvPr id="10" name="Sous-titre 2">
            <a:extLst>
              <a:ext uri="{FF2B5EF4-FFF2-40B4-BE49-F238E27FC236}">
                <a16:creationId xmlns:a16="http://schemas.microsoft.com/office/drawing/2014/main" id="{85379638-DC92-361C-B40F-C2320D45B43A}"/>
              </a:ext>
            </a:extLst>
          </p:cNvPr>
          <p:cNvSpPr>
            <a:spLocks noGrp="1"/>
          </p:cNvSpPr>
          <p:nvPr>
            <p:ph type="subTitle" idx="1"/>
          </p:nvPr>
        </p:nvSpPr>
        <p:spPr>
          <a:xfrm>
            <a:off x="345702" y="2572030"/>
            <a:ext cx="6038330" cy="2786034"/>
          </a:xfrm>
        </p:spPr>
        <p:txBody>
          <a:bodyPr lIns="144000" rIns="144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1" name="Espace réservé pour une image  9">
            <a:extLst>
              <a:ext uri="{FF2B5EF4-FFF2-40B4-BE49-F238E27FC236}">
                <a16:creationId xmlns:a16="http://schemas.microsoft.com/office/drawing/2014/main" id="{CA4F2118-2615-0E29-9C62-8BE59A40A021}"/>
              </a:ext>
            </a:extLst>
          </p:cNvPr>
          <p:cNvSpPr>
            <a:spLocks noGrp="1"/>
          </p:cNvSpPr>
          <p:nvPr>
            <p:ph type="pic" sz="quarter" idx="13"/>
          </p:nvPr>
        </p:nvSpPr>
        <p:spPr>
          <a:xfrm>
            <a:off x="7536160" y="332656"/>
            <a:ext cx="5766392" cy="5766392"/>
          </a:xfrm>
          <a:prstGeom prst="ellipse">
            <a:avLst/>
          </a:prstGeom>
        </p:spPr>
        <p:txBody>
          <a:bodyPr/>
          <a:lstStyle/>
          <a:p>
            <a:endParaRPr lang="fr-FR"/>
          </a:p>
        </p:txBody>
      </p:sp>
      <p:pic>
        <p:nvPicPr>
          <p:cNvPr id="17" name="Graphique 16">
            <a:extLst>
              <a:ext uri="{FF2B5EF4-FFF2-40B4-BE49-F238E27FC236}">
                <a16:creationId xmlns:a16="http://schemas.microsoft.com/office/drawing/2014/main" id="{7DF3A276-AF3A-68A9-E8AD-CB3BB7A5C52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2381" y="618711"/>
            <a:ext cx="1581089" cy="771177"/>
          </a:xfrm>
          <a:prstGeom prst="rect">
            <a:avLst/>
          </a:prstGeom>
        </p:spPr>
      </p:pic>
      <p:sp>
        <p:nvSpPr>
          <p:cNvPr id="2" name="Rectangle 1">
            <a:extLst>
              <a:ext uri="{FF2B5EF4-FFF2-40B4-BE49-F238E27FC236}">
                <a16:creationId xmlns:a16="http://schemas.microsoft.com/office/drawing/2014/main" id="{9F46E53C-5FAC-8474-288C-24B503258FEE}"/>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pied de page 7">
            <a:extLst>
              <a:ext uri="{FF2B5EF4-FFF2-40B4-BE49-F238E27FC236}">
                <a16:creationId xmlns:a16="http://schemas.microsoft.com/office/drawing/2014/main" id="{D92D6B4A-4FCD-09F4-DD4A-8F447AEC3F5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F1FED374-746D-83C3-ECB9-4AD01277C82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68543627-7124-6A4C-8457-69E116A7BD4E}" type="datetime1">
              <a:rPr lang="fr-FR" smtClean="0"/>
              <a:t>17/07/2025</a:t>
            </a:fld>
            <a:endParaRPr lang="fr-FR"/>
          </a:p>
        </p:txBody>
      </p:sp>
      <p:sp>
        <p:nvSpPr>
          <p:cNvPr id="5" name="Espace réservé du numéro de diapositive 2">
            <a:extLst>
              <a:ext uri="{FF2B5EF4-FFF2-40B4-BE49-F238E27FC236}">
                <a16:creationId xmlns:a16="http://schemas.microsoft.com/office/drawing/2014/main" id="{4F4384A0-3084-F1B0-8062-5D41D95928C3}"/>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442537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1" name="Espace réservé pour une image  9">
            <a:extLst>
              <a:ext uri="{FF2B5EF4-FFF2-40B4-BE49-F238E27FC236}">
                <a16:creationId xmlns:a16="http://schemas.microsoft.com/office/drawing/2014/main" id="{5585C193-6BC4-5348-8B18-E0E924E6F6C1}"/>
              </a:ext>
            </a:extLst>
          </p:cNvPr>
          <p:cNvSpPr>
            <a:spLocks noGrp="1"/>
          </p:cNvSpPr>
          <p:nvPr>
            <p:ph type="pic" sz="quarter" idx="13"/>
          </p:nvPr>
        </p:nvSpPr>
        <p:spPr>
          <a:xfrm>
            <a:off x="7765181" y="584790"/>
            <a:ext cx="5029201" cy="5029201"/>
          </a:xfrm>
          <a:prstGeom prst="ellipse">
            <a:avLst/>
          </a:prstGeom>
        </p:spPr>
        <p:txBody>
          <a:bodyPr/>
          <a:lstStyle/>
          <a:p>
            <a:endParaRPr lang="fr-F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17/07/2025</a:t>
            </a:fld>
            <a:endParaRPr lang="fr-FR"/>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253438223"/>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17/07/2025</a:t>
            </a:fld>
            <a:endParaRPr lang="fr-FR"/>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3227764950"/>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apositive de titre">
    <p:bg>
      <p:bgPr>
        <a:solidFill>
          <a:schemeClr val="tx1"/>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1" y="1003651"/>
            <a:ext cx="5976664" cy="4309786"/>
          </a:xfrm>
        </p:spPr>
        <p:txBody>
          <a:bodyPr anchor="ctr">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2" name="Rectangle 1">
            <a:extLst>
              <a:ext uri="{FF2B5EF4-FFF2-40B4-BE49-F238E27FC236}">
                <a16:creationId xmlns:a16="http://schemas.microsoft.com/office/drawing/2014/main" id="{06DE973F-5793-6035-089F-A7F31B089006}"/>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Espace réservé du pied de page 7">
            <a:extLst>
              <a:ext uri="{FF2B5EF4-FFF2-40B4-BE49-F238E27FC236}">
                <a16:creationId xmlns:a16="http://schemas.microsoft.com/office/drawing/2014/main" id="{75999E58-AF77-D454-056B-E22B29DA2E7D}"/>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F8652348-B2DD-B68A-A089-BB717716AA5E}"/>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BA5CDF7-8828-9146-8A01-A294C185544C}" type="datetime1">
              <a:rPr lang="fr-FR" smtClean="0"/>
              <a:t>17/07/2025</a:t>
            </a:fld>
            <a:endParaRPr lang="fr-FR"/>
          </a:p>
        </p:txBody>
      </p:sp>
      <p:sp>
        <p:nvSpPr>
          <p:cNvPr id="6" name="Espace réservé du numéro de diapositive 2">
            <a:extLst>
              <a:ext uri="{FF2B5EF4-FFF2-40B4-BE49-F238E27FC236}">
                <a16:creationId xmlns:a16="http://schemas.microsoft.com/office/drawing/2014/main" id="{CCEA0AE7-D741-7B23-2C0D-96C0F6D3ECBD}"/>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97243562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apositive de titre">
    <p:bg>
      <p:bgPr>
        <a:solidFill>
          <a:schemeClr val="accent6">
            <a:lumMod val="10000"/>
            <a:lumOff val="90000"/>
          </a:schemeClr>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0" y="1274107"/>
            <a:ext cx="5916168" cy="4309786"/>
          </a:xfrm>
        </p:spPr>
        <p:txBody>
          <a:bodyPr lIns="0" tIns="0" rIns="0" bIns="0" anchor="ctr" anchorCtr="0">
            <a:normAutofit/>
          </a:bodyPr>
          <a:lstStyle>
            <a:lvl1pPr marL="0" indent="0" algn="l">
              <a:lnSpc>
                <a:spcPct val="100000"/>
              </a:lnSpc>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18" name="Rectangle 17">
            <a:extLst>
              <a:ext uri="{FF2B5EF4-FFF2-40B4-BE49-F238E27FC236}">
                <a16:creationId xmlns:a16="http://schemas.microsoft.com/office/drawing/2014/main" id="{06FA0DA3-7EF7-7A89-4736-C9294AD9D5AE}"/>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Espace réservé du pied de page 7">
            <a:extLst>
              <a:ext uri="{FF2B5EF4-FFF2-40B4-BE49-F238E27FC236}">
                <a16:creationId xmlns:a16="http://schemas.microsoft.com/office/drawing/2014/main" id="{809CF5C2-8A2C-B289-825F-BA75A416F89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0" name="Espace réservé de la date 3">
            <a:extLst>
              <a:ext uri="{FF2B5EF4-FFF2-40B4-BE49-F238E27FC236}">
                <a16:creationId xmlns:a16="http://schemas.microsoft.com/office/drawing/2014/main" id="{8D313CFA-E672-F5E2-6D13-28F775EC424B}"/>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DD0C5F35-932E-EA4B-818B-9BA878C5F5B0}" type="datetime1">
              <a:rPr lang="fr-FR" smtClean="0"/>
              <a:t>17/07/2025</a:t>
            </a:fld>
            <a:endParaRPr lang="fr-FR"/>
          </a:p>
        </p:txBody>
      </p:sp>
      <p:sp>
        <p:nvSpPr>
          <p:cNvPr id="21" name="Espace réservé du numéro de diapositive 2">
            <a:extLst>
              <a:ext uri="{FF2B5EF4-FFF2-40B4-BE49-F238E27FC236}">
                <a16:creationId xmlns:a16="http://schemas.microsoft.com/office/drawing/2014/main" id="{52DA7BBD-6A4F-1368-C5A0-9138FDD5DE51}"/>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58801511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83B0122-5E92-8301-063C-A7A4D395A202}"/>
              </a:ext>
            </a:extLst>
          </p:cNvPr>
          <p:cNvSpPr>
            <a:spLocks noGrp="1"/>
          </p:cNvSpPr>
          <p:nvPr>
            <p:ph idx="1"/>
          </p:nvPr>
        </p:nvSpPr>
        <p:spPr>
          <a:xfrm>
            <a:off x="335360" y="1825625"/>
            <a:ext cx="11521280" cy="4123655"/>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Titre 1">
            <a:extLst>
              <a:ext uri="{FF2B5EF4-FFF2-40B4-BE49-F238E27FC236}">
                <a16:creationId xmlns:a16="http://schemas.microsoft.com/office/drawing/2014/main" id="{F321D6B7-34F0-FF83-4C61-BEB2F6F7DB4F}"/>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2" name="Graphique 21">
            <a:extLst>
              <a:ext uri="{FF2B5EF4-FFF2-40B4-BE49-F238E27FC236}">
                <a16:creationId xmlns:a16="http://schemas.microsoft.com/office/drawing/2014/main" id="{1B99BE48-A6AD-6481-1A45-E9F490B126F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0A9BC9DD-005A-1E16-25DF-73F95260BE4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Espace réservé du pied de page 7">
            <a:extLst>
              <a:ext uri="{FF2B5EF4-FFF2-40B4-BE49-F238E27FC236}">
                <a16:creationId xmlns:a16="http://schemas.microsoft.com/office/drawing/2014/main" id="{14D84C5E-BEC2-1028-9D25-4440D8BCA43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BBE8BD37-88AF-D8E2-C1AC-ABD5DE904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01C7EECF-DAF4-824A-924E-5394AD3266DD}" type="datetime1">
              <a:rPr lang="fr-FR" smtClean="0"/>
              <a:t>17/07/2025</a:t>
            </a:fld>
            <a:endParaRPr lang="fr-FR"/>
          </a:p>
        </p:txBody>
      </p:sp>
      <p:sp>
        <p:nvSpPr>
          <p:cNvPr id="6" name="Espace réservé du numéro de diapositive 2">
            <a:extLst>
              <a:ext uri="{FF2B5EF4-FFF2-40B4-BE49-F238E27FC236}">
                <a16:creationId xmlns:a16="http://schemas.microsoft.com/office/drawing/2014/main" id="{67EE5A76-B74F-DB89-76A2-A00731C69127}"/>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739288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F83A08-C8BA-C3F0-A0FB-669BDA732ED7}"/>
              </a:ext>
            </a:extLst>
          </p:cNvPr>
          <p:cNvSpPr>
            <a:spLocks noGrp="1"/>
          </p:cNvSpPr>
          <p:nvPr>
            <p:ph sz="half" idx="1"/>
          </p:nvPr>
        </p:nvSpPr>
        <p:spPr>
          <a:xfrm>
            <a:off x="335360" y="1988839"/>
            <a:ext cx="5544616" cy="3960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21ABA53-5049-2F50-09F7-D8E3F59A4875}"/>
              </a:ext>
            </a:extLst>
          </p:cNvPr>
          <p:cNvSpPr>
            <a:spLocks noGrp="1"/>
          </p:cNvSpPr>
          <p:nvPr>
            <p:ph sz="half" idx="2"/>
          </p:nvPr>
        </p:nvSpPr>
        <p:spPr>
          <a:xfrm>
            <a:off x="6240015" y="1988839"/>
            <a:ext cx="5616625" cy="3960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9" name="Titre 1">
            <a:extLst>
              <a:ext uri="{FF2B5EF4-FFF2-40B4-BE49-F238E27FC236}">
                <a16:creationId xmlns:a16="http://schemas.microsoft.com/office/drawing/2014/main" id="{FB2D0BCA-680F-249B-1BE4-1954C9F78EF4}"/>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0" name="Graphique 19">
            <a:extLst>
              <a:ext uri="{FF2B5EF4-FFF2-40B4-BE49-F238E27FC236}">
                <a16:creationId xmlns:a16="http://schemas.microsoft.com/office/drawing/2014/main" id="{E0810F97-A89E-0B59-5DD9-8E803489DF0C}"/>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8" name="Rectangle 7">
            <a:extLst>
              <a:ext uri="{FF2B5EF4-FFF2-40B4-BE49-F238E27FC236}">
                <a16:creationId xmlns:a16="http://schemas.microsoft.com/office/drawing/2014/main" id="{8AB7C211-1DFF-2B73-3173-B6DD397CFAB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9" name="Espace réservé du pied de page 7">
            <a:extLst>
              <a:ext uri="{FF2B5EF4-FFF2-40B4-BE49-F238E27FC236}">
                <a16:creationId xmlns:a16="http://schemas.microsoft.com/office/drawing/2014/main" id="{D3D36116-CEA6-2A5E-97FE-A3D0BBFE8113}"/>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10" name="Espace réservé de la date 3">
            <a:extLst>
              <a:ext uri="{FF2B5EF4-FFF2-40B4-BE49-F238E27FC236}">
                <a16:creationId xmlns:a16="http://schemas.microsoft.com/office/drawing/2014/main" id="{E2A9487B-C99F-219C-76EA-0349B5A6C41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FE00518-A532-3A4E-B62E-D9D9C61881CD}" type="datetime1">
              <a:rPr lang="fr-FR" smtClean="0"/>
              <a:t>17/07/2025</a:t>
            </a:fld>
            <a:endParaRPr lang="fr-FR"/>
          </a:p>
        </p:txBody>
      </p:sp>
      <p:sp>
        <p:nvSpPr>
          <p:cNvPr id="11" name="Espace réservé du numéro de diapositive 2">
            <a:extLst>
              <a:ext uri="{FF2B5EF4-FFF2-40B4-BE49-F238E27FC236}">
                <a16:creationId xmlns:a16="http://schemas.microsoft.com/office/drawing/2014/main" id="{7ABAF37D-C19B-E98E-792D-E8DA13B8D52F}"/>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34521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5BFD33-06CB-F3AD-B892-EA7C92E78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A9944F4E-82D3-C94C-7CCC-B71057C6F6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CA3CC4C-E2EF-A312-BC8E-E8C5BE8B5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70BC99-CA8C-FA4D-90DF-6F9587114C34}" type="datetime1">
              <a:rPr lang="fr-FR" smtClean="0"/>
              <a:t>17/07/2025</a:t>
            </a:fld>
            <a:endParaRPr lang="fr-FR"/>
          </a:p>
        </p:txBody>
      </p:sp>
      <p:sp>
        <p:nvSpPr>
          <p:cNvPr id="5" name="Espace réservé du pied de page 4">
            <a:extLst>
              <a:ext uri="{FF2B5EF4-FFF2-40B4-BE49-F238E27FC236}">
                <a16:creationId xmlns:a16="http://schemas.microsoft.com/office/drawing/2014/main" id="{BC5AD147-6A0B-AA62-AD09-3639A190B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REY® is a registered brand of Sylvamo® Corporation - All rights reserved – Creation : Buzznative® Agency</a:t>
            </a:r>
            <a:endParaRPr lang="fr-FR"/>
          </a:p>
        </p:txBody>
      </p:sp>
      <p:sp>
        <p:nvSpPr>
          <p:cNvPr id="6" name="Espace réservé du numéro de diapositive 5">
            <a:extLst>
              <a:ext uri="{FF2B5EF4-FFF2-40B4-BE49-F238E27FC236}">
                <a16:creationId xmlns:a16="http://schemas.microsoft.com/office/drawing/2014/main" id="{9CE50EA8-5CAA-783F-6642-997EE07A12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86A617-C4D3-4D9A-8A46-533505A69CB9}" type="slidenum">
              <a:rPr lang="fr-FR" smtClean="0"/>
              <a:t>‹#›</a:t>
            </a:fld>
            <a:endParaRPr lang="fr-FR"/>
          </a:p>
        </p:txBody>
      </p:sp>
    </p:spTree>
    <p:extLst>
      <p:ext uri="{BB962C8B-B14F-4D97-AF65-F5344CB8AC3E}">
        <p14:creationId xmlns:p14="http://schemas.microsoft.com/office/powerpoint/2010/main" val="20793307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1" r:id="rId4"/>
    <p:sldLayoutId id="2147483666" r:id="rId5"/>
    <p:sldLayoutId id="2147483663" r:id="rId6"/>
    <p:sldLayoutId id="2147483665" r:id="rId7"/>
    <p:sldLayoutId id="2147483650" r:id="rId8"/>
    <p:sldLayoutId id="2147483652" r:id="rId9"/>
    <p:sldLayoutId id="2147483653" r:id="rId10"/>
    <p:sldLayoutId id="2147483654" r:id="rId11"/>
    <p:sldLayoutId id="2147483667" r:id="rId12"/>
    <p:sldLayoutId id="2147483664" r:id="rId13"/>
    <p:sldLayoutId id="2147483655" r:id="rId14"/>
  </p:sldLayoutIdLst>
  <p:hf hdr="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35.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slide" Target="slide54.xml"/><Relationship Id="rId13"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7.jpeg"/><Relationship Id="rId12" Type="http://schemas.openxmlformats.org/officeDocument/2006/relationships/slide" Target="slide67.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slide" Target="slide27.xml"/><Relationship Id="rId11" Type="http://schemas.openxmlformats.org/officeDocument/2006/relationships/image" Target="../media/image49.jpeg"/><Relationship Id="rId5" Type="http://schemas.openxmlformats.org/officeDocument/2006/relationships/image" Target="../media/image46.jpeg"/><Relationship Id="rId15" Type="http://schemas.openxmlformats.org/officeDocument/2006/relationships/image" Target="../media/image51.jpeg"/><Relationship Id="rId10" Type="http://schemas.openxmlformats.org/officeDocument/2006/relationships/slide" Target="slide32.xml"/><Relationship Id="rId4" Type="http://schemas.openxmlformats.org/officeDocument/2006/relationships/slide" Target="slide44.xml"/><Relationship Id="rId9" Type="http://schemas.openxmlformats.org/officeDocument/2006/relationships/image" Target="../media/image48.jpeg"/><Relationship Id="rId1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1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52.jpeg"/></Relationships>
</file>

<file path=ppt/slides/_rels/slide1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3.jpeg"/></Relationships>
</file>

<file path=ppt/slides/_rels/slide1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4.jpeg"/></Relationships>
</file>

<file path=ppt/slides/_rels/slide1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jpeg"/><Relationship Id="rId3" Type="http://schemas.openxmlformats.org/officeDocument/2006/relationships/image" Target="../media/image8.jpeg"/><Relationship Id="rId7" Type="http://schemas.openxmlformats.org/officeDocument/2006/relationships/image" Target="../media/image12.png"/><Relationship Id="rId12"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11.png"/><Relationship Id="rId11" Type="http://schemas.openxmlformats.org/officeDocument/2006/relationships/image" Target="../media/image16.jpeg"/><Relationship Id="rId5" Type="http://schemas.openxmlformats.org/officeDocument/2006/relationships/image" Target="../media/image10.pn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jpeg"/><Relationship Id="rId14" Type="http://schemas.openxmlformats.org/officeDocument/2006/relationships/image" Target="../media/image19.jpeg"/></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61.jpeg"/><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image" Target="../media/image61.jpeg"/></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2.jpeg"/></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64.jpeg"/></Relationships>
</file>

<file path=ppt/slides/_rels/slide2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67.jpeg"/></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6.jpeg"/></Relationships>
</file>

<file path=ppt/slides/_rels/slide2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7.jpe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jpeg"/><Relationship Id="rId3" Type="http://schemas.openxmlformats.org/officeDocument/2006/relationships/image" Target="../media/image8.jpeg"/><Relationship Id="rId7" Type="http://schemas.openxmlformats.org/officeDocument/2006/relationships/image" Target="../media/image12.png"/><Relationship Id="rId12"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1.png"/><Relationship Id="rId11" Type="http://schemas.openxmlformats.org/officeDocument/2006/relationships/image" Target="../media/image16.jpeg"/><Relationship Id="rId5" Type="http://schemas.openxmlformats.org/officeDocument/2006/relationships/image" Target="../media/image10.pn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jpeg"/><Relationship Id="rId14" Type="http://schemas.openxmlformats.org/officeDocument/2006/relationships/image" Target="../media/image19.jpeg"/></Relationships>
</file>

<file path=ppt/slides/_rels/slide3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image" Target="../media/image68.jpeg"/></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3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3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73.jpeg"/><Relationship Id="rId4" Type="http://schemas.openxmlformats.org/officeDocument/2006/relationships/image" Target="../media/image71.jpeg"/></Relationships>
</file>

<file path=ppt/slides/_rels/slide3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74.jpeg"/><Relationship Id="rId4" Type="http://schemas.openxmlformats.org/officeDocument/2006/relationships/image" Target="../media/image72.jpeg"/></Relationships>
</file>

<file path=ppt/slides/_rels/slide3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75.jpeg"/><Relationship Id="rId4" Type="http://schemas.openxmlformats.org/officeDocument/2006/relationships/image" Target="../media/image73.jpeg"/></Relationships>
</file>

<file path=ppt/slides/_rels/slide3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76.jpeg"/><Relationship Id="rId4" Type="http://schemas.openxmlformats.org/officeDocument/2006/relationships/image" Target="../media/image74.jpeg"/></Relationships>
</file>

<file path=ppt/slides/_rels/slide3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77.jpeg"/><Relationship Id="rId4" Type="http://schemas.openxmlformats.org/officeDocument/2006/relationships/image" Target="../media/image75.jpeg"/></Relationships>
</file>

<file path=ppt/slides/_rels/slide3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78.jpeg"/><Relationship Id="rId4" Type="http://schemas.openxmlformats.org/officeDocument/2006/relationships/image" Target="../media/image76.jpeg"/></Relationships>
</file>

<file path=ppt/slides/_rels/slide3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79.jpeg"/><Relationship Id="rId4" Type="http://schemas.openxmlformats.org/officeDocument/2006/relationships/image" Target="../media/image77.jpeg"/></Relationships>
</file>

<file path=ppt/slides/_rels/slide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78.jpeg"/><Relationship Id="rId4" Type="http://schemas.openxmlformats.org/officeDocument/2006/relationships/image" Target="../media/image80.jpeg"/></Relationships>
</file>

<file path=ppt/slides/_rels/slide4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81.jpeg"/><Relationship Id="rId4" Type="http://schemas.openxmlformats.org/officeDocument/2006/relationships/image" Target="../media/image79.jpeg"/></Relationships>
</file>

<file path=ppt/slides/_rels/slide4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81.jpeg"/></Relationships>
</file>

<file path=ppt/slides/_rels/slide4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83.jpeg"/></Relationships>
</file>

<file path=ppt/slides/_rels/slide4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82.jpeg"/><Relationship Id="rId4" Type="http://schemas.openxmlformats.org/officeDocument/2006/relationships/image" Target="../media/image84.jpeg"/></Relationships>
</file>

<file path=ppt/slides/_rels/slide4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83.jpeg"/><Relationship Id="rId4" Type="http://schemas.openxmlformats.org/officeDocument/2006/relationships/image" Target="../media/image85.jpeg"/></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84.jpeg"/><Relationship Id="rId4" Type="http://schemas.openxmlformats.org/officeDocument/2006/relationships/image" Target="../media/image86.jpeg"/></Relationships>
</file>

<file path=ppt/slides/_rels/slide4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85.jpeg"/><Relationship Id="rId4" Type="http://schemas.openxmlformats.org/officeDocument/2006/relationships/image" Target="../media/image87.jpeg"/></Relationships>
</file>

<file path=ppt/slides/_rels/slide4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86.jpeg"/><Relationship Id="rId4" Type="http://schemas.openxmlformats.org/officeDocument/2006/relationships/image" Target="../media/image88.jpeg"/></Relationships>
</file>

<file path=ppt/slides/_rels/slide4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87.jpeg"/><Relationship Id="rId4" Type="http://schemas.openxmlformats.org/officeDocument/2006/relationships/image" Target="../media/image89.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88.jpeg"/><Relationship Id="rId4" Type="http://schemas.openxmlformats.org/officeDocument/2006/relationships/image" Target="../media/image90.jpeg"/></Relationships>
</file>

<file path=ppt/slides/_rels/slide5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91.jpeg"/></Relationships>
</file>

<file path=ppt/slides/_rels/slide5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90.jpeg"/><Relationship Id="rId4" Type="http://schemas.openxmlformats.org/officeDocument/2006/relationships/image" Target="../media/image92.jpeg"/></Relationships>
</file>

<file path=ppt/slides/_rels/slide5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92.jpeg"/></Relationships>
</file>

<file path=ppt/slides/_rels/slide5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94.jpeg"/></Relationships>
</file>

<file path=ppt/slides/_rels/slide5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95.jpeg"/><Relationship Id="rId4" Type="http://schemas.openxmlformats.org/officeDocument/2006/relationships/image" Target="../media/image93.jpeg"/></Relationships>
</file>

<file path=ppt/slides/_rels/slide5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96.jpeg"/><Relationship Id="rId4" Type="http://schemas.openxmlformats.org/officeDocument/2006/relationships/image" Target="../media/image94.jpeg"/></Relationships>
</file>

<file path=ppt/slides/_rels/slide5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97.jpeg"/><Relationship Id="rId4" Type="http://schemas.openxmlformats.org/officeDocument/2006/relationships/image" Target="../media/image95.jpeg"/></Relationships>
</file>

<file path=ppt/slides/_rels/slide5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98.jpeg"/><Relationship Id="rId4" Type="http://schemas.openxmlformats.org/officeDocument/2006/relationships/image" Target="../media/image96.jpeg"/></Relationships>
</file>

<file path=ppt/slides/_rels/slide5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7.jpe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6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8.jpeg"/></Relationships>
</file>

<file path=ppt/slides/_rels/slide6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0.jpeg"/><Relationship Id="rId4" Type="http://schemas.openxmlformats.org/officeDocument/2006/relationships/image" Target="../media/image99.jpeg"/></Relationships>
</file>

<file path=ppt/slides/_rels/slide6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61.xml"/><Relationship Id="rId1" Type="http://schemas.openxmlformats.org/officeDocument/2006/relationships/slideLayout" Target="../slideLayouts/slideLayout7.xml"/><Relationship Id="rId5" Type="http://schemas.openxmlformats.org/officeDocument/2006/relationships/image" Target="../media/image103.jpeg"/><Relationship Id="rId4" Type="http://schemas.openxmlformats.org/officeDocument/2006/relationships/image" Target="../media/image101.jpeg"/></Relationships>
</file>

<file path=ppt/slides/_rels/slide6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62.xml"/><Relationship Id="rId1" Type="http://schemas.openxmlformats.org/officeDocument/2006/relationships/slideLayout" Target="../slideLayouts/slideLayout7.xml"/><Relationship Id="rId5" Type="http://schemas.openxmlformats.org/officeDocument/2006/relationships/image" Target="../media/image104.jpeg"/><Relationship Id="rId4" Type="http://schemas.openxmlformats.org/officeDocument/2006/relationships/image" Target="../media/image102.jpeg"/></Relationships>
</file>

<file path=ppt/slides/_rels/slide6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63.xml"/><Relationship Id="rId1" Type="http://schemas.openxmlformats.org/officeDocument/2006/relationships/slideLayout" Target="../slideLayouts/slideLayout7.xml"/><Relationship Id="rId5" Type="http://schemas.openxmlformats.org/officeDocument/2006/relationships/image" Target="../media/image105.jpeg"/><Relationship Id="rId4" Type="http://schemas.openxmlformats.org/officeDocument/2006/relationships/image" Target="../media/image103.jpeg"/></Relationships>
</file>

<file path=ppt/slides/_rels/slide6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64.xml"/><Relationship Id="rId1" Type="http://schemas.openxmlformats.org/officeDocument/2006/relationships/slideLayout" Target="../slideLayouts/slideLayout7.xml"/><Relationship Id="rId5" Type="http://schemas.openxmlformats.org/officeDocument/2006/relationships/image" Target="../media/image106.jpeg"/><Relationship Id="rId4" Type="http://schemas.openxmlformats.org/officeDocument/2006/relationships/image" Target="../media/image104.jpeg"/></Relationships>
</file>

<file path=ppt/slides/_rels/slide6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106.jpeg"/></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107.jpeg"/></Relationships>
</file>

<file path=ppt/slides/_rels/slide6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67.xml"/><Relationship Id="rId1" Type="http://schemas.openxmlformats.org/officeDocument/2006/relationships/slideLayout" Target="../slideLayouts/slideLayout7.xml"/><Relationship Id="rId5" Type="http://schemas.openxmlformats.org/officeDocument/2006/relationships/image" Target="../media/image108.jpeg"/><Relationship Id="rId4" Type="http://schemas.openxmlformats.org/officeDocument/2006/relationships/image" Target="../media/image66.jpeg"/></Relationships>
</file>

<file path=ppt/slides/_rels/slide6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109.jpeg"/><Relationship Id="rId4" Type="http://schemas.openxmlformats.org/officeDocument/2006/relationships/image" Target="../media/image107.jpe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6.jpe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7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110.jpeg"/><Relationship Id="rId4" Type="http://schemas.openxmlformats.org/officeDocument/2006/relationships/image" Target="../media/image108.jpeg"/></Relationships>
</file>

<file path=ppt/slides/_rels/slide71.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70.xml"/><Relationship Id="rId1" Type="http://schemas.openxmlformats.org/officeDocument/2006/relationships/slideLayout" Target="../slideLayouts/slideLayout7.xml"/><Relationship Id="rId5" Type="http://schemas.openxmlformats.org/officeDocument/2006/relationships/image" Target="../media/image111.jpeg"/><Relationship Id="rId4" Type="http://schemas.openxmlformats.org/officeDocument/2006/relationships/image" Target="../media/image109.jpeg"/></Relationships>
</file>

<file path=ppt/slides/_rels/slide72.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1.xml"/><Relationship Id="rId1" Type="http://schemas.openxmlformats.org/officeDocument/2006/relationships/slideLayout" Target="../slideLayouts/slideLayout7.xml"/><Relationship Id="rId5" Type="http://schemas.openxmlformats.org/officeDocument/2006/relationships/image" Target="../media/image112.jpeg"/><Relationship Id="rId4" Type="http://schemas.openxmlformats.org/officeDocument/2006/relationships/image" Target="../media/image110.jpeg"/></Relationships>
</file>

<file path=ppt/slides/_rels/slide7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112.jpe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4.xml"/><Relationship Id="rId1" Type="http://schemas.openxmlformats.org/officeDocument/2006/relationships/video" Target="https://player.vimeo.com/video/1102171561?h=a430674ad9&amp;amp;app_id=122963" TargetMode="External"/><Relationship Id="rId4" Type="http://schemas.openxmlformats.org/officeDocument/2006/relationships/image" Target="../media/image113.jpeg"/></Relationships>
</file>

<file path=ppt/slides/_rels/slide7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4A491E95-2851-1878-2421-055913E20A94}"/>
              </a:ext>
            </a:extLst>
          </p:cNvPr>
          <p:cNvSpPr/>
          <p:nvPr/>
        </p:nvSpPr>
        <p:spPr>
          <a:xfrm>
            <a:off x="6436482" y="-2084951"/>
            <a:ext cx="12166989" cy="12166989"/>
          </a:xfrm>
          <a:prstGeom prst="ellipse">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olo 7">
            <a:extLst>
              <a:ext uri="{FF2B5EF4-FFF2-40B4-BE49-F238E27FC236}">
                <a16:creationId xmlns:a16="http://schemas.microsoft.com/office/drawing/2014/main" id="{FB19EFE5-3A14-F3FE-0398-255098B8F210}"/>
              </a:ext>
            </a:extLst>
          </p:cNvPr>
          <p:cNvSpPr>
            <a:spLocks noGrp="1"/>
          </p:cNvSpPr>
          <p:nvPr>
            <p:ph type="ctrTitle"/>
          </p:nvPr>
        </p:nvSpPr>
        <p:spPr>
          <a:xfrm>
            <a:off x="550863" y="2642992"/>
            <a:ext cx="5010694" cy="2295711"/>
          </a:xfrm>
        </p:spPr>
        <p:txBody>
          <a:bodyPr>
            <a:normAutofit/>
          </a:bodyPr>
          <a:lstStyle/>
          <a:p>
            <a:r>
              <a:rPr lang="it-IT" sz="7200" dirty="0">
                <a:solidFill>
                  <a:srgbClr val="1A1549"/>
                </a:solidFill>
              </a:rPr>
              <a:t>Paper </a:t>
            </a:r>
            <a:r>
              <a:rPr lang="it-IT" sz="7200" dirty="0" err="1">
                <a:solidFill>
                  <a:srgbClr val="1A1549"/>
                </a:solidFill>
              </a:rPr>
              <a:t>Explorers</a:t>
            </a:r>
            <a:endParaRPr lang="it-IT" sz="7200" dirty="0">
              <a:solidFill>
                <a:srgbClr val="1A1549"/>
              </a:solidFill>
            </a:endParaRPr>
          </a:p>
        </p:txBody>
      </p:sp>
      <p:sp>
        <p:nvSpPr>
          <p:cNvPr id="5" name="Segnaposto piè di pagina 4">
            <a:extLst>
              <a:ext uri="{FF2B5EF4-FFF2-40B4-BE49-F238E27FC236}">
                <a16:creationId xmlns:a16="http://schemas.microsoft.com/office/drawing/2014/main" id="{FF92DE33-0F01-6BD2-E882-6BED614F321D}"/>
              </a:ext>
            </a:extLst>
          </p:cNvPr>
          <p:cNvSpPr>
            <a:spLocks noGrp="1"/>
          </p:cNvSpPr>
          <p:nvPr>
            <p:ph type="ftr" sz="quarter" idx="11"/>
          </p:nvPr>
        </p:nvSpPr>
        <p:spPr/>
        <p:txBody>
          <a:bodyPr/>
          <a:lstStyle/>
          <a:p>
            <a:r>
              <a:rPr lang="en-US"/>
              <a:t>REY® is a registered brand of Sylvamo® Corporation - All rights reserved </a:t>
            </a:r>
          </a:p>
        </p:txBody>
      </p:sp>
      <p:sp>
        <p:nvSpPr>
          <p:cNvPr id="6" name="Segnaposto data 5">
            <a:extLst>
              <a:ext uri="{FF2B5EF4-FFF2-40B4-BE49-F238E27FC236}">
                <a16:creationId xmlns:a16="http://schemas.microsoft.com/office/drawing/2014/main" id="{0BC18111-46B1-335D-D328-48B0699E99EB}"/>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6765ADB3-9299-6488-A7AF-8A0E3473A0F4}"/>
              </a:ext>
            </a:extLst>
          </p:cNvPr>
          <p:cNvSpPr>
            <a:spLocks noGrp="1"/>
          </p:cNvSpPr>
          <p:nvPr>
            <p:ph type="sldNum" sz="quarter" idx="12"/>
          </p:nvPr>
        </p:nvSpPr>
        <p:spPr/>
        <p:txBody>
          <a:bodyPr/>
          <a:lstStyle/>
          <a:p>
            <a:fld id="{3686A617-C4D3-4D9A-8A46-533505A69CB9}" type="slidenum">
              <a:rPr lang="fr-FR" smtClean="0"/>
              <a:pPr/>
              <a:t>1</a:t>
            </a:fld>
            <a:endParaRPr lang="fr-FR"/>
          </a:p>
        </p:txBody>
      </p:sp>
      <p:pic>
        <p:nvPicPr>
          <p:cNvPr id="10" name="Picture 9" descr="A group of cartoon animals&#10;&#10;AI-generated content may be incorrect.">
            <a:extLst>
              <a:ext uri="{FF2B5EF4-FFF2-40B4-BE49-F238E27FC236}">
                <a16:creationId xmlns:a16="http://schemas.microsoft.com/office/drawing/2014/main" id="{47218DAE-C193-FF56-E00B-B43296E901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3877" y="-391565"/>
            <a:ext cx="8074669" cy="7641130"/>
          </a:xfrm>
          <a:prstGeom prst="rect">
            <a:avLst/>
          </a:prstGeom>
        </p:spPr>
      </p:pic>
    </p:spTree>
    <p:extLst>
      <p:ext uri="{BB962C8B-B14F-4D97-AF65-F5344CB8AC3E}">
        <p14:creationId xmlns:p14="http://schemas.microsoft.com/office/powerpoint/2010/main" val="3901265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A0015-0A76-9211-63C1-1B549558399F}"/>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B9D75E54-105B-8D97-C16F-9A3F54DAA6A5}"/>
              </a:ext>
            </a:extLst>
          </p:cNvPr>
          <p:cNvSpPr>
            <a:spLocks noGrp="1"/>
          </p:cNvSpPr>
          <p:nvPr>
            <p:ph type="title"/>
          </p:nvPr>
        </p:nvSpPr>
        <p:spPr>
          <a:xfrm>
            <a:off x="334962" y="723267"/>
            <a:ext cx="8638309" cy="936104"/>
          </a:xfrm>
        </p:spPr>
        <p:txBody>
          <a:bodyPr/>
          <a:lstStyle/>
          <a:p>
            <a:r>
              <a:rPr lang="it-IT"/>
              <a:t>From </a:t>
            </a:r>
            <a:r>
              <a:rPr lang="it-IT" err="1"/>
              <a:t>wood</a:t>
            </a:r>
            <a:r>
              <a:rPr lang="it-IT"/>
              <a:t> to pulp</a:t>
            </a:r>
          </a:p>
        </p:txBody>
      </p:sp>
      <p:sp>
        <p:nvSpPr>
          <p:cNvPr id="4" name="Segnaposto piè di pagina 3">
            <a:extLst>
              <a:ext uri="{FF2B5EF4-FFF2-40B4-BE49-F238E27FC236}">
                <a16:creationId xmlns:a16="http://schemas.microsoft.com/office/drawing/2014/main" id="{4B0999C0-DE71-D0CA-83F5-AEA2E7B4090D}"/>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800AB61E-14ED-FF7E-5E4B-512CABC3B82E}"/>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985DB2B9-526E-EB27-A608-A65746D0BB1D}"/>
              </a:ext>
            </a:extLst>
          </p:cNvPr>
          <p:cNvSpPr>
            <a:spLocks noGrp="1"/>
          </p:cNvSpPr>
          <p:nvPr>
            <p:ph type="sldNum" sz="quarter" idx="12"/>
          </p:nvPr>
        </p:nvSpPr>
        <p:spPr/>
        <p:txBody>
          <a:bodyPr/>
          <a:lstStyle/>
          <a:p>
            <a:fld id="{3686A617-C4D3-4D9A-8A46-533505A69CB9}" type="slidenum">
              <a:rPr lang="fr-FR" smtClean="0"/>
              <a:pPr/>
              <a:t>10</a:t>
            </a:fld>
            <a:endParaRPr lang="fr-FR"/>
          </a:p>
        </p:txBody>
      </p:sp>
      <p:pic>
        <p:nvPicPr>
          <p:cNvPr id="15" name="Picture 14" descr="A diagram of a log&#10;&#10;AI-generated content may be incorrect.">
            <a:extLst>
              <a:ext uri="{FF2B5EF4-FFF2-40B4-BE49-F238E27FC236}">
                <a16:creationId xmlns:a16="http://schemas.microsoft.com/office/drawing/2014/main" id="{73E83936-D6E2-4DF1-3D10-ACF64BF33D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12617" y="2371714"/>
            <a:ext cx="3948547" cy="2075595"/>
          </a:xfrm>
          <a:prstGeom prst="rect">
            <a:avLst/>
          </a:prstGeom>
        </p:spPr>
      </p:pic>
      <p:sp>
        <p:nvSpPr>
          <p:cNvPr id="2" name="Content Placeholder 2">
            <a:extLst>
              <a:ext uri="{FF2B5EF4-FFF2-40B4-BE49-F238E27FC236}">
                <a16:creationId xmlns:a16="http://schemas.microsoft.com/office/drawing/2014/main" id="{9F005DAB-60B4-46AB-5255-3B2A58826CDA}"/>
              </a:ext>
            </a:extLst>
          </p:cNvPr>
          <p:cNvSpPr txBox="1">
            <a:spLocks/>
          </p:cNvSpPr>
          <p:nvPr/>
        </p:nvSpPr>
        <p:spPr>
          <a:xfrm>
            <a:off x="981611" y="4952846"/>
            <a:ext cx="263291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a:solidFill>
                  <a:srgbClr val="1A1549"/>
                </a:solidFill>
              </a:rPr>
              <a:t>Wood Chips</a:t>
            </a:r>
          </a:p>
        </p:txBody>
      </p:sp>
      <p:sp>
        <p:nvSpPr>
          <p:cNvPr id="3" name="Content Placeholder 2">
            <a:extLst>
              <a:ext uri="{FF2B5EF4-FFF2-40B4-BE49-F238E27FC236}">
                <a16:creationId xmlns:a16="http://schemas.microsoft.com/office/drawing/2014/main" id="{0EC8C43A-52E4-DFAC-EDE0-9A1BE01526EE}"/>
              </a:ext>
            </a:extLst>
          </p:cNvPr>
          <p:cNvSpPr txBox="1">
            <a:spLocks/>
          </p:cNvSpPr>
          <p:nvPr/>
        </p:nvSpPr>
        <p:spPr>
          <a:xfrm>
            <a:off x="3996006" y="2868198"/>
            <a:ext cx="930315" cy="11216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7200" b="1">
                <a:solidFill>
                  <a:srgbClr val="AA9E86"/>
                </a:solidFill>
              </a:rPr>
              <a:t>+</a:t>
            </a:r>
          </a:p>
        </p:txBody>
      </p:sp>
      <p:sp>
        <p:nvSpPr>
          <p:cNvPr id="8" name="Content Placeholder 2">
            <a:extLst>
              <a:ext uri="{FF2B5EF4-FFF2-40B4-BE49-F238E27FC236}">
                <a16:creationId xmlns:a16="http://schemas.microsoft.com/office/drawing/2014/main" id="{0EFA6F0D-125D-266E-03AD-9E51441A9FC9}"/>
              </a:ext>
            </a:extLst>
          </p:cNvPr>
          <p:cNvSpPr txBox="1">
            <a:spLocks/>
          </p:cNvSpPr>
          <p:nvPr/>
        </p:nvSpPr>
        <p:spPr>
          <a:xfrm>
            <a:off x="7438604" y="2868198"/>
            <a:ext cx="930315" cy="11216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7200" b="1">
                <a:solidFill>
                  <a:srgbClr val="AA9E86"/>
                </a:solidFill>
              </a:rPr>
              <a:t>=</a:t>
            </a:r>
          </a:p>
        </p:txBody>
      </p:sp>
      <p:sp>
        <p:nvSpPr>
          <p:cNvPr id="9" name="Content Placeholder 2">
            <a:extLst>
              <a:ext uri="{FF2B5EF4-FFF2-40B4-BE49-F238E27FC236}">
                <a16:creationId xmlns:a16="http://schemas.microsoft.com/office/drawing/2014/main" id="{36CD9B47-D20B-2F48-D394-3F24ADDE640C}"/>
              </a:ext>
            </a:extLst>
          </p:cNvPr>
          <p:cNvSpPr txBox="1">
            <a:spLocks/>
          </p:cNvSpPr>
          <p:nvPr/>
        </p:nvSpPr>
        <p:spPr>
          <a:xfrm>
            <a:off x="4987081" y="4952846"/>
            <a:ext cx="263291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a:solidFill>
                  <a:srgbClr val="1A1549"/>
                </a:solidFill>
              </a:rPr>
              <a:t>Water</a:t>
            </a:r>
          </a:p>
        </p:txBody>
      </p:sp>
      <p:sp>
        <p:nvSpPr>
          <p:cNvPr id="10" name="Content Placeholder 2">
            <a:extLst>
              <a:ext uri="{FF2B5EF4-FFF2-40B4-BE49-F238E27FC236}">
                <a16:creationId xmlns:a16="http://schemas.microsoft.com/office/drawing/2014/main" id="{688DA868-F6B5-371B-8BBE-954E368E0FB7}"/>
              </a:ext>
            </a:extLst>
          </p:cNvPr>
          <p:cNvSpPr txBox="1">
            <a:spLocks/>
          </p:cNvSpPr>
          <p:nvPr/>
        </p:nvSpPr>
        <p:spPr>
          <a:xfrm>
            <a:off x="8747410" y="4952846"/>
            <a:ext cx="263291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a:solidFill>
                  <a:srgbClr val="1A1549"/>
                </a:solidFill>
              </a:rPr>
              <a:t>Pulp</a:t>
            </a:r>
          </a:p>
        </p:txBody>
      </p:sp>
      <p:pic>
        <p:nvPicPr>
          <p:cNvPr id="12" name="Picture 11" descr="A blue water droplet on a black background&#10;&#10;AI-generated content may be incorrect.">
            <a:extLst>
              <a:ext uri="{FF2B5EF4-FFF2-40B4-BE49-F238E27FC236}">
                <a16:creationId xmlns:a16="http://schemas.microsoft.com/office/drawing/2014/main" id="{60C0E4DF-D257-7205-BC8B-D7353973B51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725165" y="2142694"/>
            <a:ext cx="1188253" cy="2304615"/>
          </a:xfrm>
          <a:prstGeom prst="rect">
            <a:avLst/>
          </a:prstGeom>
        </p:spPr>
      </p:pic>
      <p:pic>
        <p:nvPicPr>
          <p:cNvPr id="14" name="Picture 13" descr="A cloud of smoke on a black background&#10;&#10;AI-generated content may be incorrect.">
            <a:extLst>
              <a:ext uri="{FF2B5EF4-FFF2-40B4-BE49-F238E27FC236}">
                <a16:creationId xmlns:a16="http://schemas.microsoft.com/office/drawing/2014/main" id="{D413E315-4F64-AB3F-6CA8-621846F83BB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906510" y="2142694"/>
            <a:ext cx="2314721" cy="2347789"/>
          </a:xfrm>
          <a:prstGeom prst="rect">
            <a:avLst/>
          </a:prstGeom>
        </p:spPr>
      </p:pic>
    </p:spTree>
    <p:extLst>
      <p:ext uri="{BB962C8B-B14F-4D97-AF65-F5344CB8AC3E}">
        <p14:creationId xmlns:p14="http://schemas.microsoft.com/office/powerpoint/2010/main" val="1684057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D9BD9-8FCE-7534-0AA8-A316BEA3E42B}"/>
            </a:ext>
          </a:extLst>
        </p:cNvPr>
        <p:cNvGrpSpPr/>
        <p:nvPr/>
      </p:nvGrpSpPr>
      <p:grpSpPr>
        <a:xfrm>
          <a:off x="0" y="0"/>
          <a:ext cx="0" cy="0"/>
          <a:chOff x="0" y="0"/>
          <a:chExt cx="0" cy="0"/>
        </a:xfrm>
      </p:grpSpPr>
      <p:pic>
        <p:nvPicPr>
          <p:cNvPr id="16" name="Picture 15" descr="A cartoon of a duck wearing a hat&#10;&#10;AI-generated content may be incorrect.">
            <a:extLst>
              <a:ext uri="{FF2B5EF4-FFF2-40B4-BE49-F238E27FC236}">
                <a16:creationId xmlns:a16="http://schemas.microsoft.com/office/drawing/2014/main" id="{5968AAD2-6EAB-F33D-16A8-2BFF91B127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1493" y="479729"/>
            <a:ext cx="1604370" cy="2048914"/>
          </a:xfrm>
          <a:prstGeom prst="rect">
            <a:avLst/>
          </a:prstGeom>
        </p:spPr>
      </p:pic>
      <p:sp>
        <p:nvSpPr>
          <p:cNvPr id="7" name="Titolo 6">
            <a:extLst>
              <a:ext uri="{FF2B5EF4-FFF2-40B4-BE49-F238E27FC236}">
                <a16:creationId xmlns:a16="http://schemas.microsoft.com/office/drawing/2014/main" id="{D0FC765E-0B0A-2951-4856-37B5779E7BEF}"/>
              </a:ext>
            </a:extLst>
          </p:cNvPr>
          <p:cNvSpPr>
            <a:spLocks noGrp="1"/>
          </p:cNvSpPr>
          <p:nvPr>
            <p:ph type="title"/>
          </p:nvPr>
        </p:nvSpPr>
        <p:spPr>
          <a:xfrm>
            <a:off x="334962" y="723267"/>
            <a:ext cx="8638309" cy="936104"/>
          </a:xfrm>
        </p:spPr>
        <p:txBody>
          <a:bodyPr/>
          <a:lstStyle/>
          <a:p>
            <a:r>
              <a:rPr lang="it-IT"/>
              <a:t>Pulp </a:t>
            </a:r>
            <a:r>
              <a:rPr lang="it-IT" err="1"/>
              <a:t>becomes</a:t>
            </a:r>
            <a:r>
              <a:rPr lang="it-IT"/>
              <a:t> paper!</a:t>
            </a:r>
          </a:p>
        </p:txBody>
      </p:sp>
      <p:sp>
        <p:nvSpPr>
          <p:cNvPr id="4" name="Segnaposto piè di pagina 3">
            <a:extLst>
              <a:ext uri="{FF2B5EF4-FFF2-40B4-BE49-F238E27FC236}">
                <a16:creationId xmlns:a16="http://schemas.microsoft.com/office/drawing/2014/main" id="{A74C5925-45FA-482D-22AD-F928B3C12434}"/>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4AD51FD9-107C-D8A2-CACE-5B96FD0F5E30}"/>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57FBE825-DE0A-28DA-4898-6A1D10DB61A6}"/>
              </a:ext>
            </a:extLst>
          </p:cNvPr>
          <p:cNvSpPr>
            <a:spLocks noGrp="1"/>
          </p:cNvSpPr>
          <p:nvPr>
            <p:ph type="sldNum" sz="quarter" idx="12"/>
          </p:nvPr>
        </p:nvSpPr>
        <p:spPr/>
        <p:txBody>
          <a:bodyPr/>
          <a:lstStyle/>
          <a:p>
            <a:fld id="{3686A617-C4D3-4D9A-8A46-533505A69CB9}" type="slidenum">
              <a:rPr lang="fr-FR" smtClean="0"/>
              <a:pPr/>
              <a:t>11</a:t>
            </a:fld>
            <a:endParaRPr lang="fr-FR"/>
          </a:p>
        </p:txBody>
      </p:sp>
      <p:pic>
        <p:nvPicPr>
          <p:cNvPr id="2" name="Picture 1" descr="A large roll of paper in a factory&#10;&#10;AI-generated content may be incorrect.">
            <a:extLst>
              <a:ext uri="{FF2B5EF4-FFF2-40B4-BE49-F238E27FC236}">
                <a16:creationId xmlns:a16="http://schemas.microsoft.com/office/drawing/2014/main" id="{D3A1FFDD-2AF4-6D24-52D8-6D298CA29FD2}"/>
              </a:ext>
            </a:extLst>
          </p:cNvPr>
          <p:cNvPicPr>
            <a:picLocks noChangeAspect="1"/>
          </p:cNvPicPr>
          <p:nvPr/>
        </p:nvPicPr>
        <p:blipFill>
          <a:blip r:embed="rId4" cstate="screen">
            <a:extLst>
              <a:ext uri="{28A0092B-C50C-407E-A947-70E740481C1C}">
                <a14:useLocalDpi xmlns:a14="http://schemas.microsoft.com/office/drawing/2010/main"/>
              </a:ext>
            </a:extLst>
          </a:blip>
          <a:srcRect r="-119"/>
          <a:stretch>
            <a:fillRect/>
          </a:stretch>
        </p:blipFill>
        <p:spPr>
          <a:xfrm>
            <a:off x="1393160" y="1924848"/>
            <a:ext cx="9405688" cy="4094955"/>
          </a:xfrm>
          <a:prstGeom prst="rect">
            <a:avLst/>
          </a:prstGeom>
        </p:spPr>
      </p:pic>
    </p:spTree>
    <p:extLst>
      <p:ext uri="{BB962C8B-B14F-4D97-AF65-F5344CB8AC3E}">
        <p14:creationId xmlns:p14="http://schemas.microsoft.com/office/powerpoint/2010/main" val="222763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D398D-4A11-F81A-3590-3591497926EF}"/>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B7F64415-D326-FB89-47AB-3473C45669B4}"/>
              </a:ext>
            </a:extLst>
          </p:cNvPr>
          <p:cNvSpPr>
            <a:spLocks noGrp="1"/>
          </p:cNvSpPr>
          <p:nvPr>
            <p:ph type="title"/>
          </p:nvPr>
        </p:nvSpPr>
        <p:spPr>
          <a:xfrm>
            <a:off x="334962" y="723267"/>
            <a:ext cx="8638309" cy="936104"/>
          </a:xfrm>
        </p:spPr>
        <p:txBody>
          <a:bodyPr/>
          <a:lstStyle/>
          <a:p>
            <a:r>
              <a:rPr lang="it-IT"/>
              <a:t>Paper can be </a:t>
            </a:r>
            <a:r>
              <a:rPr lang="it-IT" err="1"/>
              <a:t>recycled</a:t>
            </a:r>
            <a:r>
              <a:rPr lang="it-IT"/>
              <a:t>!</a:t>
            </a:r>
          </a:p>
        </p:txBody>
      </p:sp>
      <p:sp>
        <p:nvSpPr>
          <p:cNvPr id="4" name="Segnaposto piè di pagina 3">
            <a:extLst>
              <a:ext uri="{FF2B5EF4-FFF2-40B4-BE49-F238E27FC236}">
                <a16:creationId xmlns:a16="http://schemas.microsoft.com/office/drawing/2014/main" id="{15A99DA6-3755-0B5D-A3DB-D1E9DAF72B66}"/>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7E4E4282-976E-5C19-7323-61C9AB7573C1}"/>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5033C2C4-E423-175C-03B6-55BEABCAE35E}"/>
              </a:ext>
            </a:extLst>
          </p:cNvPr>
          <p:cNvSpPr>
            <a:spLocks noGrp="1"/>
          </p:cNvSpPr>
          <p:nvPr>
            <p:ph type="sldNum" sz="quarter" idx="12"/>
          </p:nvPr>
        </p:nvSpPr>
        <p:spPr/>
        <p:txBody>
          <a:bodyPr/>
          <a:lstStyle/>
          <a:p>
            <a:fld id="{3686A617-C4D3-4D9A-8A46-533505A69CB9}" type="slidenum">
              <a:rPr lang="fr-FR" smtClean="0"/>
              <a:pPr/>
              <a:t>12</a:t>
            </a:fld>
            <a:endParaRPr lang="fr-FR"/>
          </a:p>
        </p:txBody>
      </p:sp>
      <p:pic>
        <p:nvPicPr>
          <p:cNvPr id="8" name="Picture 7">
            <a:extLst>
              <a:ext uri="{FF2B5EF4-FFF2-40B4-BE49-F238E27FC236}">
                <a16:creationId xmlns:a16="http://schemas.microsoft.com/office/drawing/2014/main" id="{DC71CB44-47F3-80B4-FD77-35280DEA9E4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97032" y="1700213"/>
            <a:ext cx="2449384" cy="2449384"/>
          </a:xfrm>
          <a:prstGeom prst="ellipse">
            <a:avLst/>
          </a:prstGeom>
          <a:ln>
            <a:solidFill>
              <a:srgbClr val="DA291C"/>
            </a:solidFill>
          </a:ln>
        </p:spPr>
      </p:pic>
      <p:pic>
        <p:nvPicPr>
          <p:cNvPr id="9" name="Picture 8">
            <a:extLst>
              <a:ext uri="{FF2B5EF4-FFF2-40B4-BE49-F238E27FC236}">
                <a16:creationId xmlns:a16="http://schemas.microsoft.com/office/drawing/2014/main" id="{925F1890-180D-AAA7-7397-8FD79D3B042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4950354">
            <a:off x="4358312" y="1700213"/>
            <a:ext cx="2449385" cy="2449384"/>
          </a:xfrm>
          <a:prstGeom prst="ellipse">
            <a:avLst/>
          </a:prstGeom>
          <a:ln>
            <a:solidFill>
              <a:srgbClr val="FF9E1B"/>
            </a:solidFill>
          </a:ln>
        </p:spPr>
      </p:pic>
      <p:pic>
        <p:nvPicPr>
          <p:cNvPr id="10" name="Picture 9">
            <a:extLst>
              <a:ext uri="{FF2B5EF4-FFF2-40B4-BE49-F238E27FC236}">
                <a16:creationId xmlns:a16="http://schemas.microsoft.com/office/drawing/2014/main" id="{24E84C90-F282-FA4D-8DBC-74CD5E744F4F}"/>
              </a:ext>
            </a:extLst>
          </p:cNvPr>
          <p:cNvPicPr>
            <a:picLocks noChangeAspect="1"/>
          </p:cNvPicPr>
          <p:nvPr/>
        </p:nvPicPr>
        <p:blipFill>
          <a:blip r:embed="rId5" cstate="screen">
            <a:extLst>
              <a:ext uri="{28A0092B-C50C-407E-A947-70E740481C1C}">
                <a14:useLocalDpi xmlns:a14="http://schemas.microsoft.com/office/drawing/2010/main"/>
              </a:ext>
            </a:extLst>
          </a:blip>
          <a:srcRect l="-824"/>
          <a:stretch/>
        </p:blipFill>
        <p:spPr>
          <a:xfrm rot="5400000">
            <a:off x="2192740" y="3748567"/>
            <a:ext cx="2449384" cy="2449384"/>
          </a:xfrm>
          <a:prstGeom prst="ellipse">
            <a:avLst/>
          </a:prstGeom>
          <a:ln>
            <a:solidFill>
              <a:srgbClr val="007FC8"/>
            </a:solidFill>
          </a:ln>
        </p:spPr>
      </p:pic>
      <p:pic>
        <p:nvPicPr>
          <p:cNvPr id="12" name="Picture 11">
            <a:extLst>
              <a:ext uri="{FF2B5EF4-FFF2-40B4-BE49-F238E27FC236}">
                <a16:creationId xmlns:a16="http://schemas.microsoft.com/office/drawing/2014/main" id="{E9A2F715-2874-7E66-95D3-25715679D80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523886" y="3748567"/>
            <a:ext cx="2449385" cy="2449384"/>
          </a:xfrm>
          <a:prstGeom prst="ellipse">
            <a:avLst/>
          </a:prstGeom>
          <a:ln>
            <a:solidFill>
              <a:srgbClr val="A05EB5"/>
            </a:solidFill>
          </a:ln>
        </p:spPr>
      </p:pic>
      <p:pic>
        <p:nvPicPr>
          <p:cNvPr id="13" name="Picture 12" descr="A child coloring on a piece of paper&#10;&#10;AI-generated content may be incorrect.">
            <a:extLst>
              <a:ext uri="{FF2B5EF4-FFF2-40B4-BE49-F238E27FC236}">
                <a16:creationId xmlns:a16="http://schemas.microsoft.com/office/drawing/2014/main" id="{95FBC36E-562C-03DD-B88F-9C43567E253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689459" y="1853076"/>
            <a:ext cx="2449385" cy="2449384"/>
          </a:xfrm>
          <a:prstGeom prst="ellipse">
            <a:avLst/>
          </a:prstGeom>
          <a:ln>
            <a:solidFill>
              <a:srgbClr val="1A1549"/>
            </a:solidFill>
          </a:ln>
        </p:spPr>
      </p:pic>
      <p:pic>
        <p:nvPicPr>
          <p:cNvPr id="14" name="Picture 13" descr="A diagram of a log&#10;&#10;AI-generated content may be incorrect.">
            <a:extLst>
              <a:ext uri="{FF2B5EF4-FFF2-40B4-BE49-F238E27FC236}">
                <a16:creationId xmlns:a16="http://schemas.microsoft.com/office/drawing/2014/main" id="{5AAA1510-4160-DF5B-2E56-0A83C70AE2F6}"/>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2271766">
            <a:off x="568036" y="4302460"/>
            <a:ext cx="1454728" cy="855327"/>
          </a:xfrm>
          <a:prstGeom prst="rect">
            <a:avLst/>
          </a:prstGeom>
        </p:spPr>
      </p:pic>
      <p:pic>
        <p:nvPicPr>
          <p:cNvPr id="15" name="Picture 14" descr="A diagram of a log&#10;&#10;AI-generated content may be incorrect.">
            <a:extLst>
              <a:ext uri="{FF2B5EF4-FFF2-40B4-BE49-F238E27FC236}">
                <a16:creationId xmlns:a16="http://schemas.microsoft.com/office/drawing/2014/main" id="{A2CBC631-FB0C-6387-908E-602FE4B860F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19647477">
            <a:off x="4583064" y="4363286"/>
            <a:ext cx="1454728" cy="855327"/>
          </a:xfrm>
          <a:prstGeom prst="rect">
            <a:avLst/>
          </a:prstGeom>
        </p:spPr>
      </p:pic>
      <p:pic>
        <p:nvPicPr>
          <p:cNvPr id="16" name="Picture 15" descr="A diagram of a log&#10;&#10;AI-generated content may be incorrect.">
            <a:extLst>
              <a:ext uri="{FF2B5EF4-FFF2-40B4-BE49-F238E27FC236}">
                <a16:creationId xmlns:a16="http://schemas.microsoft.com/office/drawing/2014/main" id="{500A7311-AAEC-DF21-C311-8E29E625926E}"/>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2267877" flipV="1">
            <a:off x="6652831" y="2497241"/>
            <a:ext cx="1454728" cy="855327"/>
          </a:xfrm>
          <a:prstGeom prst="rect">
            <a:avLst/>
          </a:prstGeom>
        </p:spPr>
      </p:pic>
      <p:pic>
        <p:nvPicPr>
          <p:cNvPr id="17" name="Picture 16" descr="A diagram of a log&#10;&#10;AI-generated content may be incorrect.">
            <a:extLst>
              <a:ext uri="{FF2B5EF4-FFF2-40B4-BE49-F238E27FC236}">
                <a16:creationId xmlns:a16="http://schemas.microsoft.com/office/drawing/2014/main" id="{00CFD197-1304-F6D1-BDEB-D165810BE489}"/>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19647477">
            <a:off x="8921210" y="4545595"/>
            <a:ext cx="1454728" cy="855327"/>
          </a:xfrm>
          <a:prstGeom prst="rect">
            <a:avLst/>
          </a:prstGeom>
        </p:spPr>
      </p:pic>
    </p:spTree>
    <p:extLst>
      <p:ext uri="{BB962C8B-B14F-4D97-AF65-F5344CB8AC3E}">
        <p14:creationId xmlns:p14="http://schemas.microsoft.com/office/powerpoint/2010/main" val="392595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8"/>
                                        </p:tgtEl>
                                        <p:attrNameLst>
                                          <p:attrName>r</p:attrName>
                                        </p:attrNameLst>
                                      </p:cBhvr>
                                    </p:animRot>
                                    <p:animRot by="-240000">
                                      <p:cBhvr>
                                        <p:cTn id="7" dur="200" fill="hold">
                                          <p:stCondLst>
                                            <p:cond delay="200"/>
                                          </p:stCondLst>
                                        </p:cTn>
                                        <p:tgtEl>
                                          <p:spTgt spid="8"/>
                                        </p:tgtEl>
                                        <p:attrNameLst>
                                          <p:attrName>r</p:attrName>
                                        </p:attrNameLst>
                                      </p:cBhvr>
                                    </p:animRot>
                                    <p:animRot by="240000">
                                      <p:cBhvr>
                                        <p:cTn id="8" dur="200" fill="hold">
                                          <p:stCondLst>
                                            <p:cond delay="400"/>
                                          </p:stCondLst>
                                        </p:cTn>
                                        <p:tgtEl>
                                          <p:spTgt spid="8"/>
                                        </p:tgtEl>
                                        <p:attrNameLst>
                                          <p:attrName>r</p:attrName>
                                        </p:attrNameLst>
                                      </p:cBhvr>
                                    </p:animRot>
                                    <p:animRot by="-240000">
                                      <p:cBhvr>
                                        <p:cTn id="9" dur="200" fill="hold">
                                          <p:stCondLst>
                                            <p:cond delay="600"/>
                                          </p:stCondLst>
                                        </p:cTn>
                                        <p:tgtEl>
                                          <p:spTgt spid="8"/>
                                        </p:tgtEl>
                                        <p:attrNameLst>
                                          <p:attrName>r</p:attrName>
                                        </p:attrNameLst>
                                      </p:cBhvr>
                                    </p:animRot>
                                    <p:animRot by="120000">
                                      <p:cBhvr>
                                        <p:cTn id="10" dur="200" fill="hold">
                                          <p:stCondLst>
                                            <p:cond delay="800"/>
                                          </p:stCondLst>
                                        </p:cTn>
                                        <p:tgtEl>
                                          <p:spTgt spid="8"/>
                                        </p:tgtEl>
                                        <p:attrNameLst>
                                          <p:attrName>r</p:attrName>
                                        </p:attrNameLst>
                                      </p:cBhvr>
                                    </p:animRot>
                                  </p:childTnLst>
                                </p:cTn>
                              </p:par>
                            </p:childTnLst>
                          </p:cTn>
                        </p:par>
                        <p:par>
                          <p:cTn id="11" fill="hold">
                            <p:stCondLst>
                              <p:cond delay="1000"/>
                            </p:stCondLst>
                            <p:childTnLst>
                              <p:par>
                                <p:cTn id="12" presetID="32" presetClass="emph" presetSubtype="0" fill="hold" nodeType="afterEffect">
                                  <p:stCondLst>
                                    <p:cond delay="0"/>
                                  </p:stCondLst>
                                  <p:childTnLst>
                                    <p:animRot by="120000">
                                      <p:cBhvr>
                                        <p:cTn id="13" dur="100" fill="hold">
                                          <p:stCondLst>
                                            <p:cond delay="0"/>
                                          </p:stCondLst>
                                        </p:cTn>
                                        <p:tgtEl>
                                          <p:spTgt spid="10"/>
                                        </p:tgtEl>
                                        <p:attrNameLst>
                                          <p:attrName>r</p:attrName>
                                        </p:attrNameLst>
                                      </p:cBhvr>
                                    </p:animRot>
                                    <p:animRot by="-240000">
                                      <p:cBhvr>
                                        <p:cTn id="14" dur="200" fill="hold">
                                          <p:stCondLst>
                                            <p:cond delay="200"/>
                                          </p:stCondLst>
                                        </p:cTn>
                                        <p:tgtEl>
                                          <p:spTgt spid="10"/>
                                        </p:tgtEl>
                                        <p:attrNameLst>
                                          <p:attrName>r</p:attrName>
                                        </p:attrNameLst>
                                      </p:cBhvr>
                                    </p:animRot>
                                    <p:animRot by="240000">
                                      <p:cBhvr>
                                        <p:cTn id="15" dur="200" fill="hold">
                                          <p:stCondLst>
                                            <p:cond delay="400"/>
                                          </p:stCondLst>
                                        </p:cTn>
                                        <p:tgtEl>
                                          <p:spTgt spid="10"/>
                                        </p:tgtEl>
                                        <p:attrNameLst>
                                          <p:attrName>r</p:attrName>
                                        </p:attrNameLst>
                                      </p:cBhvr>
                                    </p:animRot>
                                    <p:animRot by="-240000">
                                      <p:cBhvr>
                                        <p:cTn id="16" dur="200" fill="hold">
                                          <p:stCondLst>
                                            <p:cond delay="600"/>
                                          </p:stCondLst>
                                        </p:cTn>
                                        <p:tgtEl>
                                          <p:spTgt spid="10"/>
                                        </p:tgtEl>
                                        <p:attrNameLst>
                                          <p:attrName>r</p:attrName>
                                        </p:attrNameLst>
                                      </p:cBhvr>
                                    </p:animRot>
                                    <p:animRot by="120000">
                                      <p:cBhvr>
                                        <p:cTn id="17" dur="200" fill="hold">
                                          <p:stCondLst>
                                            <p:cond delay="800"/>
                                          </p:stCondLst>
                                        </p:cTn>
                                        <p:tgtEl>
                                          <p:spTgt spid="10"/>
                                        </p:tgtEl>
                                        <p:attrNameLst>
                                          <p:attrName>r</p:attrName>
                                        </p:attrNameLst>
                                      </p:cBhvr>
                                    </p:animRot>
                                  </p:childTnLst>
                                </p:cTn>
                              </p:par>
                            </p:childTnLst>
                          </p:cTn>
                        </p:par>
                        <p:par>
                          <p:cTn id="18" fill="hold">
                            <p:stCondLst>
                              <p:cond delay="2000"/>
                            </p:stCondLst>
                            <p:childTnLst>
                              <p:par>
                                <p:cTn id="19" presetID="32" presetClass="emph" presetSubtype="0" fill="hold" nodeType="afterEffect">
                                  <p:stCondLst>
                                    <p:cond delay="0"/>
                                  </p:stCondLst>
                                  <p:childTnLst>
                                    <p:animRot by="120000">
                                      <p:cBhvr>
                                        <p:cTn id="20" dur="100" fill="hold">
                                          <p:stCondLst>
                                            <p:cond delay="0"/>
                                          </p:stCondLst>
                                        </p:cTn>
                                        <p:tgtEl>
                                          <p:spTgt spid="9"/>
                                        </p:tgtEl>
                                        <p:attrNameLst>
                                          <p:attrName>r</p:attrName>
                                        </p:attrNameLst>
                                      </p:cBhvr>
                                    </p:animRot>
                                    <p:animRot by="-240000">
                                      <p:cBhvr>
                                        <p:cTn id="21" dur="200" fill="hold">
                                          <p:stCondLst>
                                            <p:cond delay="200"/>
                                          </p:stCondLst>
                                        </p:cTn>
                                        <p:tgtEl>
                                          <p:spTgt spid="9"/>
                                        </p:tgtEl>
                                        <p:attrNameLst>
                                          <p:attrName>r</p:attrName>
                                        </p:attrNameLst>
                                      </p:cBhvr>
                                    </p:animRot>
                                    <p:animRot by="240000">
                                      <p:cBhvr>
                                        <p:cTn id="22" dur="200" fill="hold">
                                          <p:stCondLst>
                                            <p:cond delay="400"/>
                                          </p:stCondLst>
                                        </p:cTn>
                                        <p:tgtEl>
                                          <p:spTgt spid="9"/>
                                        </p:tgtEl>
                                        <p:attrNameLst>
                                          <p:attrName>r</p:attrName>
                                        </p:attrNameLst>
                                      </p:cBhvr>
                                    </p:animRot>
                                    <p:animRot by="-240000">
                                      <p:cBhvr>
                                        <p:cTn id="23" dur="200" fill="hold">
                                          <p:stCondLst>
                                            <p:cond delay="600"/>
                                          </p:stCondLst>
                                        </p:cTn>
                                        <p:tgtEl>
                                          <p:spTgt spid="9"/>
                                        </p:tgtEl>
                                        <p:attrNameLst>
                                          <p:attrName>r</p:attrName>
                                        </p:attrNameLst>
                                      </p:cBhvr>
                                    </p:animRot>
                                    <p:animRot by="120000">
                                      <p:cBhvr>
                                        <p:cTn id="24" dur="200" fill="hold">
                                          <p:stCondLst>
                                            <p:cond delay="800"/>
                                          </p:stCondLst>
                                        </p:cTn>
                                        <p:tgtEl>
                                          <p:spTgt spid="9"/>
                                        </p:tgtEl>
                                        <p:attrNameLst>
                                          <p:attrName>r</p:attrName>
                                        </p:attrNameLst>
                                      </p:cBhvr>
                                    </p:animRot>
                                  </p:childTnLst>
                                </p:cTn>
                              </p:par>
                            </p:childTnLst>
                          </p:cTn>
                        </p:par>
                        <p:par>
                          <p:cTn id="25" fill="hold">
                            <p:stCondLst>
                              <p:cond delay="3000"/>
                            </p:stCondLst>
                            <p:childTnLst>
                              <p:par>
                                <p:cTn id="26" presetID="32" presetClass="emph" presetSubtype="0" fill="hold" nodeType="afterEffect">
                                  <p:stCondLst>
                                    <p:cond delay="0"/>
                                  </p:stCondLst>
                                  <p:childTnLst>
                                    <p:animRot by="120000">
                                      <p:cBhvr>
                                        <p:cTn id="27" dur="100" fill="hold">
                                          <p:stCondLst>
                                            <p:cond delay="0"/>
                                          </p:stCondLst>
                                        </p:cTn>
                                        <p:tgtEl>
                                          <p:spTgt spid="12"/>
                                        </p:tgtEl>
                                        <p:attrNameLst>
                                          <p:attrName>r</p:attrName>
                                        </p:attrNameLst>
                                      </p:cBhvr>
                                    </p:animRot>
                                    <p:animRot by="-240000">
                                      <p:cBhvr>
                                        <p:cTn id="28" dur="200" fill="hold">
                                          <p:stCondLst>
                                            <p:cond delay="200"/>
                                          </p:stCondLst>
                                        </p:cTn>
                                        <p:tgtEl>
                                          <p:spTgt spid="12"/>
                                        </p:tgtEl>
                                        <p:attrNameLst>
                                          <p:attrName>r</p:attrName>
                                        </p:attrNameLst>
                                      </p:cBhvr>
                                    </p:animRot>
                                    <p:animRot by="240000">
                                      <p:cBhvr>
                                        <p:cTn id="29" dur="200" fill="hold">
                                          <p:stCondLst>
                                            <p:cond delay="400"/>
                                          </p:stCondLst>
                                        </p:cTn>
                                        <p:tgtEl>
                                          <p:spTgt spid="12"/>
                                        </p:tgtEl>
                                        <p:attrNameLst>
                                          <p:attrName>r</p:attrName>
                                        </p:attrNameLst>
                                      </p:cBhvr>
                                    </p:animRot>
                                    <p:animRot by="-240000">
                                      <p:cBhvr>
                                        <p:cTn id="30" dur="200" fill="hold">
                                          <p:stCondLst>
                                            <p:cond delay="600"/>
                                          </p:stCondLst>
                                        </p:cTn>
                                        <p:tgtEl>
                                          <p:spTgt spid="12"/>
                                        </p:tgtEl>
                                        <p:attrNameLst>
                                          <p:attrName>r</p:attrName>
                                        </p:attrNameLst>
                                      </p:cBhvr>
                                    </p:animRot>
                                    <p:animRot by="120000">
                                      <p:cBhvr>
                                        <p:cTn id="31" dur="200" fill="hold">
                                          <p:stCondLst>
                                            <p:cond delay="800"/>
                                          </p:stCondLst>
                                        </p:cTn>
                                        <p:tgtEl>
                                          <p:spTgt spid="12"/>
                                        </p:tgtEl>
                                        <p:attrNameLst>
                                          <p:attrName>r</p:attrName>
                                        </p:attrNameLst>
                                      </p:cBhvr>
                                    </p:animRot>
                                  </p:childTnLst>
                                </p:cTn>
                              </p:par>
                            </p:childTnLst>
                          </p:cTn>
                        </p:par>
                        <p:par>
                          <p:cTn id="32" fill="hold">
                            <p:stCondLst>
                              <p:cond delay="4000"/>
                            </p:stCondLst>
                            <p:childTnLst>
                              <p:par>
                                <p:cTn id="33" presetID="32" presetClass="emph" presetSubtype="0" fill="hold" nodeType="afterEffect">
                                  <p:stCondLst>
                                    <p:cond delay="0"/>
                                  </p:stCondLst>
                                  <p:childTnLst>
                                    <p:animRot by="120000">
                                      <p:cBhvr>
                                        <p:cTn id="34" dur="100" fill="hold">
                                          <p:stCondLst>
                                            <p:cond delay="0"/>
                                          </p:stCondLst>
                                        </p:cTn>
                                        <p:tgtEl>
                                          <p:spTgt spid="13"/>
                                        </p:tgtEl>
                                        <p:attrNameLst>
                                          <p:attrName>r</p:attrName>
                                        </p:attrNameLst>
                                      </p:cBhvr>
                                    </p:animRot>
                                    <p:animRot by="-240000">
                                      <p:cBhvr>
                                        <p:cTn id="35" dur="200" fill="hold">
                                          <p:stCondLst>
                                            <p:cond delay="200"/>
                                          </p:stCondLst>
                                        </p:cTn>
                                        <p:tgtEl>
                                          <p:spTgt spid="13"/>
                                        </p:tgtEl>
                                        <p:attrNameLst>
                                          <p:attrName>r</p:attrName>
                                        </p:attrNameLst>
                                      </p:cBhvr>
                                    </p:animRot>
                                    <p:animRot by="240000">
                                      <p:cBhvr>
                                        <p:cTn id="36" dur="200" fill="hold">
                                          <p:stCondLst>
                                            <p:cond delay="400"/>
                                          </p:stCondLst>
                                        </p:cTn>
                                        <p:tgtEl>
                                          <p:spTgt spid="13"/>
                                        </p:tgtEl>
                                        <p:attrNameLst>
                                          <p:attrName>r</p:attrName>
                                        </p:attrNameLst>
                                      </p:cBhvr>
                                    </p:animRot>
                                    <p:animRot by="-240000">
                                      <p:cBhvr>
                                        <p:cTn id="37" dur="200" fill="hold">
                                          <p:stCondLst>
                                            <p:cond delay="600"/>
                                          </p:stCondLst>
                                        </p:cTn>
                                        <p:tgtEl>
                                          <p:spTgt spid="13"/>
                                        </p:tgtEl>
                                        <p:attrNameLst>
                                          <p:attrName>r</p:attrName>
                                        </p:attrNameLst>
                                      </p:cBhvr>
                                    </p:animRot>
                                    <p:animRot by="120000">
                                      <p:cBhvr>
                                        <p:cTn id="38"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4552F-FA35-FF1A-4CDF-E30EAC85C338}"/>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23EAFF0C-E9D6-AA82-9092-55B7F041F760}"/>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A247D896-51D5-B4AE-9FB9-25C5CC7EBE68}"/>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18" name="Rectangle 17">
            <a:extLst>
              <a:ext uri="{FF2B5EF4-FFF2-40B4-BE49-F238E27FC236}">
                <a16:creationId xmlns:a16="http://schemas.microsoft.com/office/drawing/2014/main" id="{2699FF45-BF66-9194-37F6-6C2B3BDE67BA}"/>
              </a:ext>
            </a:extLst>
          </p:cNvPr>
          <p:cNvSpPr/>
          <p:nvPr/>
        </p:nvSpPr>
        <p:spPr>
          <a:xfrm>
            <a:off x="10283687" y="463826"/>
            <a:ext cx="1683026" cy="13384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egnaposto numero diapositiva 5">
            <a:extLst>
              <a:ext uri="{FF2B5EF4-FFF2-40B4-BE49-F238E27FC236}">
                <a16:creationId xmlns:a16="http://schemas.microsoft.com/office/drawing/2014/main" id="{9F241108-F559-4137-1E50-89B33FE05F3E}"/>
              </a:ext>
            </a:extLst>
          </p:cNvPr>
          <p:cNvSpPr>
            <a:spLocks noGrp="1"/>
          </p:cNvSpPr>
          <p:nvPr>
            <p:ph type="sldNum" sz="quarter" idx="12"/>
          </p:nvPr>
        </p:nvSpPr>
        <p:spPr/>
        <p:txBody>
          <a:bodyPr/>
          <a:lstStyle/>
          <a:p>
            <a:fld id="{3686A617-C4D3-4D9A-8A46-533505A69CB9}" type="slidenum">
              <a:rPr lang="fr-FR" smtClean="0"/>
              <a:pPr/>
              <a:t>13</a:t>
            </a:fld>
            <a:endParaRPr lang="fr-FR"/>
          </a:p>
        </p:txBody>
      </p:sp>
      <p:pic>
        <p:nvPicPr>
          <p:cNvPr id="11" name="Picture 10">
            <a:extLst>
              <a:ext uri="{FF2B5EF4-FFF2-40B4-BE49-F238E27FC236}">
                <a16:creationId xmlns:a16="http://schemas.microsoft.com/office/drawing/2014/main" id="{D2F45AE1-8685-6A56-A55E-4E8599825E12}"/>
              </a:ext>
            </a:extLst>
          </p:cNvPr>
          <p:cNvPicPr>
            <a:picLocks noChangeAspect="1"/>
          </p:cNvPicPr>
          <p:nvPr/>
        </p:nvPicPr>
        <p:blipFill>
          <a:blip r:embed="rId3"/>
          <a:srcRect l="3684" t="7362" r="1143" b="5472"/>
          <a:stretch/>
        </p:blipFill>
        <p:spPr>
          <a:xfrm>
            <a:off x="1227483" y="73666"/>
            <a:ext cx="9737035" cy="6317406"/>
          </a:xfrm>
          <a:prstGeom prst="rect">
            <a:avLst/>
          </a:prstGeom>
        </p:spPr>
      </p:pic>
    </p:spTree>
    <p:extLst>
      <p:ext uri="{BB962C8B-B14F-4D97-AF65-F5344CB8AC3E}">
        <p14:creationId xmlns:p14="http://schemas.microsoft.com/office/powerpoint/2010/main" val="582816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8390A957-5079-BA90-17DE-F82978B4A034}"/>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2DE24ED0-6B8D-F6CF-1FB5-F407845AD80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C5FC2996-42BA-A76B-CE65-65079E3820DE}"/>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2AF60672-1ABC-267B-0A10-F2BABDB9E19B}"/>
              </a:ext>
            </a:extLst>
          </p:cNvPr>
          <p:cNvSpPr>
            <a:spLocks noGrp="1"/>
          </p:cNvSpPr>
          <p:nvPr>
            <p:ph type="sldNum" sz="quarter" idx="12"/>
          </p:nvPr>
        </p:nvSpPr>
        <p:spPr/>
        <p:txBody>
          <a:bodyPr/>
          <a:lstStyle/>
          <a:p>
            <a:fld id="{3686A617-C4D3-4D9A-8A46-533505A69CB9}" type="slidenum">
              <a:rPr lang="fr-FR" smtClean="0"/>
              <a:pPr/>
              <a:t>14</a:t>
            </a:fld>
            <a:endParaRPr lang="fr-FR"/>
          </a:p>
        </p:txBody>
      </p:sp>
      <p:sp>
        <p:nvSpPr>
          <p:cNvPr id="12" name="Titolo 6">
            <a:extLst>
              <a:ext uri="{FF2B5EF4-FFF2-40B4-BE49-F238E27FC236}">
                <a16:creationId xmlns:a16="http://schemas.microsoft.com/office/drawing/2014/main" id="{CF28F57A-3C6A-D1AF-7763-D83D1C0B180D}"/>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Time to </a:t>
            </a:r>
            <a:r>
              <a:rPr lang="it-IT" err="1">
                <a:solidFill>
                  <a:schemeClr val="bg1"/>
                </a:solidFill>
              </a:rPr>
              <a:t>explore</a:t>
            </a:r>
            <a:r>
              <a:rPr lang="it-IT">
                <a:solidFill>
                  <a:schemeClr val="bg1"/>
                </a:solidFill>
              </a:rPr>
              <a:t> paper </a:t>
            </a:r>
            <a:r>
              <a:rPr lang="it-IT" err="1">
                <a:solidFill>
                  <a:schemeClr val="bg1"/>
                </a:solidFill>
              </a:rPr>
              <a:t>crafts</a:t>
            </a:r>
            <a:r>
              <a:rPr lang="it-IT">
                <a:solidFill>
                  <a:schemeClr val="bg1"/>
                </a:solidFill>
              </a:rPr>
              <a:t>!</a:t>
            </a:r>
          </a:p>
        </p:txBody>
      </p:sp>
      <p:grpSp>
        <p:nvGrpSpPr>
          <p:cNvPr id="11" name="Group 10">
            <a:extLst>
              <a:ext uri="{FF2B5EF4-FFF2-40B4-BE49-F238E27FC236}">
                <a16:creationId xmlns:a16="http://schemas.microsoft.com/office/drawing/2014/main" id="{A87F7E48-61AE-56AB-10E6-7D07F703DAB4}"/>
              </a:ext>
            </a:extLst>
          </p:cNvPr>
          <p:cNvGrpSpPr/>
          <p:nvPr/>
        </p:nvGrpSpPr>
        <p:grpSpPr>
          <a:xfrm>
            <a:off x="224601" y="4074068"/>
            <a:ext cx="3759637" cy="2108464"/>
            <a:chOff x="334020" y="1700808"/>
            <a:chExt cx="3759637" cy="2108464"/>
          </a:xfrm>
        </p:grpSpPr>
        <p:sp>
          <p:nvSpPr>
            <p:cNvPr id="13" name="Snip and Round Single Corner of Rectangle 12">
              <a:extLst>
                <a:ext uri="{FF2B5EF4-FFF2-40B4-BE49-F238E27FC236}">
                  <a16:creationId xmlns:a16="http://schemas.microsoft.com/office/drawing/2014/main" id="{AD94CB0F-8FD7-CCD5-8BFD-EBEAA24CC263}"/>
                </a:ext>
              </a:extLst>
            </p:cNvPr>
            <p:cNvSpPr/>
            <p:nvPr/>
          </p:nvSpPr>
          <p:spPr>
            <a:xfrm flipH="1">
              <a:off x="334958" y="1700808"/>
              <a:ext cx="3758699" cy="2108464"/>
            </a:xfrm>
            <a:prstGeom prst="snipRoundRect">
              <a:avLst>
                <a:gd name="adj1" fmla="val 0"/>
                <a:gd name="adj2" fmla="val 16667"/>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66650D98-5669-0A88-7459-FBF856DD33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0800000" flipV="1">
              <a:off x="603641" y="1966794"/>
              <a:ext cx="3220394" cy="1227214"/>
            </a:xfrm>
            <a:prstGeom prst="snipRoundRect">
              <a:avLst>
                <a:gd name="adj1" fmla="val 0"/>
                <a:gd name="adj2" fmla="val 0"/>
              </a:avLst>
            </a:prstGeom>
          </p:spPr>
        </p:pic>
        <p:sp>
          <p:nvSpPr>
            <p:cNvPr id="15" name="Right Triangle 14">
              <a:extLst>
                <a:ext uri="{FF2B5EF4-FFF2-40B4-BE49-F238E27FC236}">
                  <a16:creationId xmlns:a16="http://schemas.microsoft.com/office/drawing/2014/main" id="{BB41582F-B788-CFA9-44A9-ADD3F71FF1FE}"/>
                </a:ext>
              </a:extLst>
            </p:cNvPr>
            <p:cNvSpPr/>
            <p:nvPr/>
          </p:nvSpPr>
          <p:spPr>
            <a:xfrm rot="16200000">
              <a:off x="332700" y="1702128"/>
              <a:ext cx="356220" cy="353580"/>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444BEF59-B7F5-3A4D-0799-373D4604A75A}"/>
                </a:ext>
              </a:extLst>
            </p:cNvPr>
            <p:cNvSpPr txBox="1">
              <a:spLocks/>
            </p:cNvSpPr>
            <p:nvPr/>
          </p:nvSpPr>
          <p:spPr>
            <a:xfrm>
              <a:off x="524755" y="3256992"/>
              <a:ext cx="322039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gn="ctr">
                <a:lnSpc>
                  <a:spcPct val="100000"/>
                </a:lnSpc>
                <a:spcBef>
                  <a:spcPts val="0"/>
                </a:spcBef>
                <a:buNone/>
              </a:pPr>
              <a:r>
                <a:rPr lang="en-GB" sz="2400" b="1">
                  <a:hlinkClick r:id="rId4" action="ppaction://hlinksldjump">
                    <a:extLst>
                      <a:ext uri="{A12FA001-AC4F-418D-AE19-62706E023703}">
                        <ahyp:hlinkClr xmlns:ahyp="http://schemas.microsoft.com/office/drawing/2018/hyperlinkcolor" val="tx"/>
                      </a:ext>
                    </a:extLst>
                  </a:hlinkClick>
                </a:rPr>
                <a:t>Folded Forest</a:t>
              </a:r>
              <a:endParaRPr lang="en-GB" sz="2400" b="1"/>
            </a:p>
          </p:txBody>
        </p:sp>
      </p:grpSp>
      <p:grpSp>
        <p:nvGrpSpPr>
          <p:cNvPr id="17" name="Group 16">
            <a:extLst>
              <a:ext uri="{FF2B5EF4-FFF2-40B4-BE49-F238E27FC236}">
                <a16:creationId xmlns:a16="http://schemas.microsoft.com/office/drawing/2014/main" id="{B4728EAD-F617-98DC-3AEC-9148ED9AB5BF}"/>
              </a:ext>
            </a:extLst>
          </p:cNvPr>
          <p:cNvGrpSpPr/>
          <p:nvPr/>
        </p:nvGrpSpPr>
        <p:grpSpPr>
          <a:xfrm>
            <a:off x="4227403" y="1700213"/>
            <a:ext cx="3759637" cy="2108464"/>
            <a:chOff x="334020" y="1700808"/>
            <a:chExt cx="3759637" cy="2108464"/>
          </a:xfrm>
        </p:grpSpPr>
        <p:sp>
          <p:nvSpPr>
            <p:cNvPr id="18" name="Snip and Round Single Corner of Rectangle 17">
              <a:extLst>
                <a:ext uri="{FF2B5EF4-FFF2-40B4-BE49-F238E27FC236}">
                  <a16:creationId xmlns:a16="http://schemas.microsoft.com/office/drawing/2014/main" id="{304EC76E-084F-0512-63FC-97F2806CF212}"/>
                </a:ext>
              </a:extLst>
            </p:cNvPr>
            <p:cNvSpPr/>
            <p:nvPr/>
          </p:nvSpPr>
          <p:spPr>
            <a:xfrm flipH="1">
              <a:off x="334958" y="1700808"/>
              <a:ext cx="3758699" cy="2108464"/>
            </a:xfrm>
            <a:prstGeom prst="snipRoundRect">
              <a:avLst>
                <a:gd name="adj1" fmla="val 0"/>
                <a:gd name="adj2" fmla="val 16667"/>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4270375C-2A94-D75C-CF47-2141AEFBC42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0800000" flipV="1">
              <a:off x="603641" y="1966794"/>
              <a:ext cx="3220394" cy="1227214"/>
            </a:xfrm>
            <a:prstGeom prst="snipRoundRect">
              <a:avLst>
                <a:gd name="adj1" fmla="val 0"/>
                <a:gd name="adj2" fmla="val 0"/>
              </a:avLst>
            </a:prstGeom>
          </p:spPr>
        </p:pic>
        <p:sp>
          <p:nvSpPr>
            <p:cNvPr id="21" name="Right Triangle 20">
              <a:extLst>
                <a:ext uri="{FF2B5EF4-FFF2-40B4-BE49-F238E27FC236}">
                  <a16:creationId xmlns:a16="http://schemas.microsoft.com/office/drawing/2014/main" id="{912AE44E-9E2E-710F-9B79-6DB3EEA3ACF5}"/>
                </a:ext>
              </a:extLst>
            </p:cNvPr>
            <p:cNvSpPr/>
            <p:nvPr/>
          </p:nvSpPr>
          <p:spPr>
            <a:xfrm rot="16200000">
              <a:off x="332700" y="1702128"/>
              <a:ext cx="356220" cy="353580"/>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CD731888-CB3A-1BC3-29EE-663DB3A4C349}"/>
                </a:ext>
              </a:extLst>
            </p:cNvPr>
            <p:cNvSpPr txBox="1">
              <a:spLocks/>
            </p:cNvSpPr>
            <p:nvPr/>
          </p:nvSpPr>
          <p:spPr>
            <a:xfrm>
              <a:off x="524755" y="3256992"/>
              <a:ext cx="322039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gn="ctr">
                <a:lnSpc>
                  <a:spcPct val="100000"/>
                </a:lnSpc>
                <a:spcBef>
                  <a:spcPts val="0"/>
                </a:spcBef>
                <a:buNone/>
              </a:pPr>
              <a:r>
                <a:rPr lang="en-GB" sz="2400" b="1">
                  <a:hlinkClick r:id="rId6" action="ppaction://hlinksldjump">
                    <a:extLst>
                      <a:ext uri="{A12FA001-AC4F-418D-AE19-62706E023703}">
                        <ahyp:hlinkClr xmlns:ahyp="http://schemas.microsoft.com/office/drawing/2018/hyperlinkcolor" val="tx"/>
                      </a:ext>
                    </a:extLst>
                  </a:hlinkClick>
                </a:rPr>
                <a:t>Leaf Rubbing</a:t>
              </a:r>
              <a:endParaRPr lang="en-GB" sz="2400" b="1"/>
            </a:p>
          </p:txBody>
        </p:sp>
      </p:grpSp>
      <p:grpSp>
        <p:nvGrpSpPr>
          <p:cNvPr id="23" name="Group 22">
            <a:extLst>
              <a:ext uri="{FF2B5EF4-FFF2-40B4-BE49-F238E27FC236}">
                <a16:creationId xmlns:a16="http://schemas.microsoft.com/office/drawing/2014/main" id="{CE7C78A8-814B-4989-2FA4-245143AE9A63}"/>
              </a:ext>
            </a:extLst>
          </p:cNvPr>
          <p:cNvGrpSpPr/>
          <p:nvPr/>
        </p:nvGrpSpPr>
        <p:grpSpPr>
          <a:xfrm>
            <a:off x="4227403" y="4074068"/>
            <a:ext cx="3759637" cy="2108464"/>
            <a:chOff x="334020" y="1700808"/>
            <a:chExt cx="3759637" cy="2108464"/>
          </a:xfrm>
        </p:grpSpPr>
        <p:sp>
          <p:nvSpPr>
            <p:cNvPr id="24" name="Snip and Round Single Corner of Rectangle 23">
              <a:extLst>
                <a:ext uri="{FF2B5EF4-FFF2-40B4-BE49-F238E27FC236}">
                  <a16:creationId xmlns:a16="http://schemas.microsoft.com/office/drawing/2014/main" id="{B6E8D28F-04DE-91B0-4C42-18B957459ADB}"/>
                </a:ext>
              </a:extLst>
            </p:cNvPr>
            <p:cNvSpPr/>
            <p:nvPr/>
          </p:nvSpPr>
          <p:spPr>
            <a:xfrm flipH="1">
              <a:off x="334958" y="1700808"/>
              <a:ext cx="3758699" cy="2108464"/>
            </a:xfrm>
            <a:prstGeom prst="snipRoundRect">
              <a:avLst>
                <a:gd name="adj1" fmla="val 0"/>
                <a:gd name="adj2" fmla="val 16667"/>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E8E79C92-D63F-693F-9FE2-C0ECE450189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10800000" flipV="1">
              <a:off x="603641" y="1966794"/>
              <a:ext cx="3220394" cy="1227214"/>
            </a:xfrm>
            <a:prstGeom prst="snipRoundRect">
              <a:avLst>
                <a:gd name="adj1" fmla="val 0"/>
                <a:gd name="adj2" fmla="val 0"/>
              </a:avLst>
            </a:prstGeom>
          </p:spPr>
        </p:pic>
        <p:sp>
          <p:nvSpPr>
            <p:cNvPr id="26" name="Right Triangle 25">
              <a:extLst>
                <a:ext uri="{FF2B5EF4-FFF2-40B4-BE49-F238E27FC236}">
                  <a16:creationId xmlns:a16="http://schemas.microsoft.com/office/drawing/2014/main" id="{86A5711E-8DDC-5F11-070F-9636B06DE30B}"/>
                </a:ext>
              </a:extLst>
            </p:cNvPr>
            <p:cNvSpPr/>
            <p:nvPr/>
          </p:nvSpPr>
          <p:spPr>
            <a:xfrm rot="16200000">
              <a:off x="332700" y="1702128"/>
              <a:ext cx="356220" cy="353580"/>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EDF4EBCE-18B6-33B1-D89D-3F6C1E16E43E}"/>
                </a:ext>
              </a:extLst>
            </p:cNvPr>
            <p:cNvSpPr txBox="1">
              <a:spLocks/>
            </p:cNvSpPr>
            <p:nvPr/>
          </p:nvSpPr>
          <p:spPr>
            <a:xfrm>
              <a:off x="524755" y="3256992"/>
              <a:ext cx="322039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gn="ctr">
                <a:lnSpc>
                  <a:spcPct val="100000"/>
                </a:lnSpc>
                <a:spcBef>
                  <a:spcPts val="0"/>
                </a:spcBef>
                <a:buNone/>
              </a:pPr>
              <a:r>
                <a:rPr lang="en-GB" sz="2400" b="1">
                  <a:solidFill>
                    <a:schemeClr val="bg1"/>
                  </a:solidFill>
                  <a:hlinkClick r:id="rId8" action="ppaction://hlinksldjump">
                    <a:extLst>
                      <a:ext uri="{A12FA001-AC4F-418D-AE19-62706E023703}">
                        <ahyp:hlinkClr xmlns:ahyp="http://schemas.microsoft.com/office/drawing/2018/hyperlinkcolor" val="tx"/>
                      </a:ext>
                    </a:extLst>
                  </a:hlinkClick>
                </a:rPr>
                <a:t>Loop-the-Loop Trees</a:t>
              </a:r>
              <a:endParaRPr lang="en-GB" sz="2400" b="1">
                <a:solidFill>
                  <a:schemeClr val="bg1"/>
                </a:solidFill>
              </a:endParaRPr>
            </a:p>
          </p:txBody>
        </p:sp>
      </p:grpSp>
      <p:grpSp>
        <p:nvGrpSpPr>
          <p:cNvPr id="28" name="Group 27">
            <a:extLst>
              <a:ext uri="{FF2B5EF4-FFF2-40B4-BE49-F238E27FC236}">
                <a16:creationId xmlns:a16="http://schemas.microsoft.com/office/drawing/2014/main" id="{F31DA61C-02E0-F821-DFD4-751B09EEB2C4}"/>
              </a:ext>
            </a:extLst>
          </p:cNvPr>
          <p:cNvGrpSpPr/>
          <p:nvPr/>
        </p:nvGrpSpPr>
        <p:grpSpPr>
          <a:xfrm>
            <a:off x="8176837" y="1700213"/>
            <a:ext cx="3759637" cy="2108464"/>
            <a:chOff x="334020" y="1700808"/>
            <a:chExt cx="3759637" cy="2108464"/>
          </a:xfrm>
        </p:grpSpPr>
        <p:sp>
          <p:nvSpPr>
            <p:cNvPr id="29" name="Snip and Round Single Corner of Rectangle 28">
              <a:extLst>
                <a:ext uri="{FF2B5EF4-FFF2-40B4-BE49-F238E27FC236}">
                  <a16:creationId xmlns:a16="http://schemas.microsoft.com/office/drawing/2014/main" id="{038B1E0E-1609-564F-1E2F-2AD876AB4C42}"/>
                </a:ext>
              </a:extLst>
            </p:cNvPr>
            <p:cNvSpPr/>
            <p:nvPr/>
          </p:nvSpPr>
          <p:spPr>
            <a:xfrm flipH="1">
              <a:off x="334958" y="1700808"/>
              <a:ext cx="3758699" cy="2108464"/>
            </a:xfrm>
            <a:prstGeom prst="snipRoundRect">
              <a:avLst>
                <a:gd name="adj1" fmla="val 0"/>
                <a:gd name="adj2" fmla="val 16667"/>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4B411408-6D67-3726-8232-391DA9BCC02E}"/>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10800000" flipV="1">
              <a:off x="603641" y="1966794"/>
              <a:ext cx="3220394" cy="1227214"/>
            </a:xfrm>
            <a:prstGeom prst="snipRoundRect">
              <a:avLst>
                <a:gd name="adj1" fmla="val 0"/>
                <a:gd name="adj2" fmla="val 0"/>
              </a:avLst>
            </a:prstGeom>
          </p:spPr>
        </p:pic>
        <p:sp>
          <p:nvSpPr>
            <p:cNvPr id="31" name="Right Triangle 30">
              <a:extLst>
                <a:ext uri="{FF2B5EF4-FFF2-40B4-BE49-F238E27FC236}">
                  <a16:creationId xmlns:a16="http://schemas.microsoft.com/office/drawing/2014/main" id="{044D611A-4347-5FDE-E8DA-2A61754B3ACC}"/>
                </a:ext>
              </a:extLst>
            </p:cNvPr>
            <p:cNvSpPr/>
            <p:nvPr/>
          </p:nvSpPr>
          <p:spPr>
            <a:xfrm rot="16200000">
              <a:off x="332700" y="1702128"/>
              <a:ext cx="356220" cy="353580"/>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2">
              <a:extLst>
                <a:ext uri="{FF2B5EF4-FFF2-40B4-BE49-F238E27FC236}">
                  <a16:creationId xmlns:a16="http://schemas.microsoft.com/office/drawing/2014/main" id="{72D7F4C0-ACC6-E675-50D8-15AFA0C29B7C}"/>
                </a:ext>
              </a:extLst>
            </p:cNvPr>
            <p:cNvSpPr txBox="1">
              <a:spLocks/>
            </p:cNvSpPr>
            <p:nvPr/>
          </p:nvSpPr>
          <p:spPr>
            <a:xfrm>
              <a:off x="524755" y="3256992"/>
              <a:ext cx="322039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gn="ctr">
                <a:lnSpc>
                  <a:spcPct val="100000"/>
                </a:lnSpc>
                <a:spcBef>
                  <a:spcPts val="0"/>
                </a:spcBef>
                <a:buNone/>
              </a:pPr>
              <a:r>
                <a:rPr lang="en-GB" sz="2400" b="1">
                  <a:solidFill>
                    <a:schemeClr val="bg1"/>
                  </a:solidFill>
                  <a:hlinkClick r:id="rId10" action="ppaction://hlinksldjump">
                    <a:extLst>
                      <a:ext uri="{A12FA001-AC4F-418D-AE19-62706E023703}">
                        <ahyp:hlinkClr xmlns:ahyp="http://schemas.microsoft.com/office/drawing/2018/hyperlinkcolor" val="tx"/>
                      </a:ext>
                    </a:extLst>
                  </a:hlinkClick>
                </a:rPr>
                <a:t>Triangle Trees</a:t>
              </a:r>
              <a:endParaRPr lang="en-GB" sz="2400" b="1">
                <a:solidFill>
                  <a:schemeClr val="bg1"/>
                </a:solidFill>
              </a:endParaRPr>
            </a:p>
          </p:txBody>
        </p:sp>
      </p:grpSp>
      <p:grpSp>
        <p:nvGrpSpPr>
          <p:cNvPr id="33" name="Group 32">
            <a:extLst>
              <a:ext uri="{FF2B5EF4-FFF2-40B4-BE49-F238E27FC236}">
                <a16:creationId xmlns:a16="http://schemas.microsoft.com/office/drawing/2014/main" id="{A4CB2731-3036-ACB0-9F2E-9D6E932EF957}"/>
              </a:ext>
            </a:extLst>
          </p:cNvPr>
          <p:cNvGrpSpPr/>
          <p:nvPr/>
        </p:nvGrpSpPr>
        <p:grpSpPr>
          <a:xfrm>
            <a:off x="8176837" y="4074068"/>
            <a:ext cx="3759637" cy="2108464"/>
            <a:chOff x="334020" y="1700808"/>
            <a:chExt cx="3759637" cy="2108464"/>
          </a:xfrm>
        </p:grpSpPr>
        <p:sp>
          <p:nvSpPr>
            <p:cNvPr id="34" name="Snip and Round Single Corner of Rectangle 33">
              <a:extLst>
                <a:ext uri="{FF2B5EF4-FFF2-40B4-BE49-F238E27FC236}">
                  <a16:creationId xmlns:a16="http://schemas.microsoft.com/office/drawing/2014/main" id="{FB25AA77-FF5D-5977-EF1B-5E58A0F58109}"/>
                </a:ext>
              </a:extLst>
            </p:cNvPr>
            <p:cNvSpPr/>
            <p:nvPr/>
          </p:nvSpPr>
          <p:spPr>
            <a:xfrm flipH="1">
              <a:off x="334958" y="1700808"/>
              <a:ext cx="3758699" cy="2108464"/>
            </a:xfrm>
            <a:prstGeom prst="snipRoundRect">
              <a:avLst>
                <a:gd name="adj1" fmla="val 0"/>
                <a:gd name="adj2" fmla="val 16667"/>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AF86E29B-1A73-91EA-5CE9-F14226A7A390}"/>
                </a:ext>
              </a:extLst>
            </p:cNvPr>
            <p:cNvPicPr>
              <a:picLocks noChangeAspect="1"/>
            </p:cNvPicPr>
            <p:nvPr/>
          </p:nvPicPr>
          <p:blipFill>
            <a:blip r:embed="rId11" cstate="screen">
              <a:extLst>
                <a:ext uri="{28A0092B-C50C-407E-A947-70E740481C1C}">
                  <a14:useLocalDpi xmlns:a14="http://schemas.microsoft.com/office/drawing/2010/main"/>
                </a:ext>
              </a:extLst>
            </a:blip>
            <a:srcRect l="-551"/>
            <a:stretch/>
          </p:blipFill>
          <p:spPr>
            <a:xfrm rot="10800000" flipV="1">
              <a:off x="603641" y="1966794"/>
              <a:ext cx="3220394" cy="1227214"/>
            </a:xfrm>
            <a:prstGeom prst="snipRoundRect">
              <a:avLst>
                <a:gd name="adj1" fmla="val 0"/>
                <a:gd name="adj2" fmla="val 0"/>
              </a:avLst>
            </a:prstGeom>
          </p:spPr>
        </p:pic>
        <p:sp>
          <p:nvSpPr>
            <p:cNvPr id="36" name="Right Triangle 35">
              <a:extLst>
                <a:ext uri="{FF2B5EF4-FFF2-40B4-BE49-F238E27FC236}">
                  <a16:creationId xmlns:a16="http://schemas.microsoft.com/office/drawing/2014/main" id="{5704B3BD-F461-44FB-05A9-82A808991120}"/>
                </a:ext>
              </a:extLst>
            </p:cNvPr>
            <p:cNvSpPr/>
            <p:nvPr/>
          </p:nvSpPr>
          <p:spPr>
            <a:xfrm rot="16200000">
              <a:off x="332700" y="1702128"/>
              <a:ext cx="356220" cy="353580"/>
            </a:xfrm>
            <a:prstGeom prst="rtTriangle">
              <a:avLst/>
            </a:prstGeom>
            <a:solidFill>
              <a:srgbClr val="008F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ontent Placeholder 2">
              <a:extLst>
                <a:ext uri="{FF2B5EF4-FFF2-40B4-BE49-F238E27FC236}">
                  <a16:creationId xmlns:a16="http://schemas.microsoft.com/office/drawing/2014/main" id="{618A3E19-E691-8616-88CE-1DD3B23ABD11}"/>
                </a:ext>
              </a:extLst>
            </p:cNvPr>
            <p:cNvSpPr txBox="1">
              <a:spLocks/>
            </p:cNvSpPr>
            <p:nvPr/>
          </p:nvSpPr>
          <p:spPr>
            <a:xfrm>
              <a:off x="524755" y="3256992"/>
              <a:ext cx="322039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gn="ctr">
                <a:lnSpc>
                  <a:spcPct val="100000"/>
                </a:lnSpc>
                <a:spcBef>
                  <a:spcPts val="0"/>
                </a:spcBef>
                <a:buNone/>
              </a:pPr>
              <a:r>
                <a:rPr lang="en-GB" sz="2400" b="1">
                  <a:hlinkClick r:id="rId12" action="ppaction://hlinksldjump">
                    <a:extLst>
                      <a:ext uri="{A12FA001-AC4F-418D-AE19-62706E023703}">
                        <ahyp:hlinkClr xmlns:ahyp="http://schemas.microsoft.com/office/drawing/2018/hyperlinkcolor" val="tx"/>
                      </a:ext>
                    </a:extLst>
                  </a:hlinkClick>
                </a:rPr>
                <a:t>Leaf Printing</a:t>
              </a:r>
              <a:endParaRPr lang="en-GB" sz="2400" b="1"/>
            </a:p>
          </p:txBody>
        </p:sp>
      </p:grpSp>
      <p:grpSp>
        <p:nvGrpSpPr>
          <p:cNvPr id="40" name="Group 39">
            <a:extLst>
              <a:ext uri="{FF2B5EF4-FFF2-40B4-BE49-F238E27FC236}">
                <a16:creationId xmlns:a16="http://schemas.microsoft.com/office/drawing/2014/main" id="{748D916E-BB74-B7C2-D06C-63FB59BEDD1F}"/>
              </a:ext>
            </a:extLst>
          </p:cNvPr>
          <p:cNvGrpSpPr/>
          <p:nvPr/>
        </p:nvGrpSpPr>
        <p:grpSpPr>
          <a:xfrm>
            <a:off x="224601" y="1700213"/>
            <a:ext cx="3759637" cy="2108464"/>
            <a:chOff x="224601" y="1700213"/>
            <a:chExt cx="3759637" cy="2108464"/>
          </a:xfrm>
        </p:grpSpPr>
        <p:sp>
          <p:nvSpPr>
            <p:cNvPr id="4" name="Snip and Round Single Corner of Rectangle 3">
              <a:extLst>
                <a:ext uri="{FF2B5EF4-FFF2-40B4-BE49-F238E27FC236}">
                  <a16:creationId xmlns:a16="http://schemas.microsoft.com/office/drawing/2014/main" id="{05D96A69-827B-94C2-9C86-5CFE176B2E27}"/>
                </a:ext>
              </a:extLst>
            </p:cNvPr>
            <p:cNvSpPr/>
            <p:nvPr/>
          </p:nvSpPr>
          <p:spPr>
            <a:xfrm flipH="1">
              <a:off x="225539" y="1700213"/>
              <a:ext cx="3758699" cy="2108464"/>
            </a:xfrm>
            <a:prstGeom prst="snipRoundRect">
              <a:avLst>
                <a:gd name="adj1" fmla="val 0"/>
                <a:gd name="adj2" fmla="val 16667"/>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57EC2F32-A338-66A2-5BAD-69E8230AA7C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86404" y="1966198"/>
              <a:ext cx="1637819" cy="1227215"/>
            </a:xfrm>
            <a:prstGeom prst="rect">
              <a:avLst/>
            </a:prstGeom>
          </p:spPr>
        </p:pic>
        <p:sp>
          <p:nvSpPr>
            <p:cNvPr id="9" name="Right Triangle 8">
              <a:extLst>
                <a:ext uri="{FF2B5EF4-FFF2-40B4-BE49-F238E27FC236}">
                  <a16:creationId xmlns:a16="http://schemas.microsoft.com/office/drawing/2014/main" id="{C0D349EA-9620-848E-32F1-10350BDDECBA}"/>
                </a:ext>
              </a:extLst>
            </p:cNvPr>
            <p:cNvSpPr/>
            <p:nvPr/>
          </p:nvSpPr>
          <p:spPr>
            <a:xfrm rot="16200000">
              <a:off x="223281" y="1701533"/>
              <a:ext cx="356220" cy="353580"/>
            </a:xfrm>
            <a:prstGeom prst="rtTriangle">
              <a:avLst/>
            </a:prstGeom>
            <a:solidFill>
              <a:srgbClr val="008F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0A995BB-C591-6F0D-84DA-4A245BEDF708}"/>
                </a:ext>
              </a:extLst>
            </p:cNvPr>
            <p:cNvSpPr txBox="1">
              <a:spLocks/>
            </p:cNvSpPr>
            <p:nvPr/>
          </p:nvSpPr>
          <p:spPr>
            <a:xfrm>
              <a:off x="415336" y="3256397"/>
              <a:ext cx="322039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gn="ctr">
                <a:lnSpc>
                  <a:spcPct val="100000"/>
                </a:lnSpc>
                <a:spcBef>
                  <a:spcPts val="0"/>
                </a:spcBef>
                <a:buNone/>
              </a:pPr>
              <a:r>
                <a:rPr lang="en-GB" sz="2400" b="1">
                  <a:hlinkClick r:id="rId14" action="ppaction://hlinksldjump">
                    <a:extLst>
                      <a:ext uri="{A12FA001-AC4F-418D-AE19-62706E023703}">
                        <ahyp:hlinkClr xmlns:ahyp="http://schemas.microsoft.com/office/drawing/2018/hyperlinkcolor" val="tx"/>
                      </a:ext>
                    </a:extLst>
                  </a:hlinkClick>
                </a:rPr>
                <a:t>Forest Animal Masks</a:t>
              </a:r>
              <a:endParaRPr lang="en-GB" sz="2400" b="1"/>
            </a:p>
          </p:txBody>
        </p:sp>
        <p:pic>
          <p:nvPicPr>
            <p:cNvPr id="39" name="Picture 38">
              <a:extLst>
                <a:ext uri="{FF2B5EF4-FFF2-40B4-BE49-F238E27FC236}">
                  <a16:creationId xmlns:a16="http://schemas.microsoft.com/office/drawing/2014/main" id="{E6F71E70-7B0A-27E2-95CD-55EC0DB4D571}"/>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054586" y="1966197"/>
              <a:ext cx="1660030" cy="1227216"/>
            </a:xfrm>
            <a:prstGeom prst="rect">
              <a:avLst/>
            </a:prstGeom>
          </p:spPr>
        </p:pic>
      </p:grpSp>
    </p:spTree>
    <p:extLst>
      <p:ext uri="{BB962C8B-B14F-4D97-AF65-F5344CB8AC3E}">
        <p14:creationId xmlns:p14="http://schemas.microsoft.com/office/powerpoint/2010/main" val="661005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22B2BD2-3739-478E-4383-3DB6C2C13AA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F55F943-5383-1475-67F4-07127CF09A02}"/>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F8458EA7-BAAC-6026-7E91-B7E35DF3F563}"/>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9C446C5A-7C84-E2AA-6FB3-DD52F436A6E6}"/>
              </a:ext>
            </a:extLst>
          </p:cNvPr>
          <p:cNvSpPr>
            <a:spLocks noGrp="1"/>
          </p:cNvSpPr>
          <p:nvPr>
            <p:ph type="sldNum" sz="quarter" idx="12"/>
          </p:nvPr>
        </p:nvSpPr>
        <p:spPr/>
        <p:txBody>
          <a:bodyPr/>
          <a:lstStyle/>
          <a:p>
            <a:fld id="{3686A617-C4D3-4D9A-8A46-533505A69CB9}" type="slidenum">
              <a:rPr lang="fr-FR" smtClean="0"/>
              <a:pPr/>
              <a:t>15</a:t>
            </a:fld>
            <a:endParaRPr lang="fr-FR"/>
          </a:p>
        </p:txBody>
      </p:sp>
      <p:sp>
        <p:nvSpPr>
          <p:cNvPr id="12" name="Titolo 6">
            <a:extLst>
              <a:ext uri="{FF2B5EF4-FFF2-40B4-BE49-F238E27FC236}">
                <a16:creationId xmlns:a16="http://schemas.microsoft.com/office/drawing/2014/main" id="{D6F1CEC5-F480-A7AA-A325-ECE17D2AF54B}"/>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pic>
        <p:nvPicPr>
          <p:cNvPr id="2" name="Picture 1">
            <a:extLst>
              <a:ext uri="{FF2B5EF4-FFF2-40B4-BE49-F238E27FC236}">
                <a16:creationId xmlns:a16="http://schemas.microsoft.com/office/drawing/2014/main" id="{E2773646-1875-7D00-6246-49677F0C910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5005" y="1700213"/>
            <a:ext cx="6030278" cy="4521332"/>
          </a:xfrm>
          <a:prstGeom prst="rect">
            <a:avLst/>
          </a:prstGeom>
        </p:spPr>
      </p:pic>
      <p:sp>
        <p:nvSpPr>
          <p:cNvPr id="3" name="Content Placeholder 2">
            <a:extLst>
              <a:ext uri="{FF2B5EF4-FFF2-40B4-BE49-F238E27FC236}">
                <a16:creationId xmlns:a16="http://schemas.microsoft.com/office/drawing/2014/main" id="{46113AC5-6EBA-9588-333E-71BD868DD3A3}"/>
              </a:ext>
            </a:extLst>
          </p:cNvPr>
          <p:cNvSpPr txBox="1">
            <a:spLocks/>
          </p:cNvSpPr>
          <p:nvPr/>
        </p:nvSpPr>
        <p:spPr>
          <a:xfrm>
            <a:off x="7505424" y="3692645"/>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Gather your materials needed</a:t>
            </a:r>
          </a:p>
        </p:txBody>
      </p:sp>
      <p:grpSp>
        <p:nvGrpSpPr>
          <p:cNvPr id="4" name="Group 3">
            <a:extLst>
              <a:ext uri="{FF2B5EF4-FFF2-40B4-BE49-F238E27FC236}">
                <a16:creationId xmlns:a16="http://schemas.microsoft.com/office/drawing/2014/main" id="{20473C89-C5FD-C1ED-006A-40559711F8C9}"/>
              </a:ext>
            </a:extLst>
          </p:cNvPr>
          <p:cNvGrpSpPr/>
          <p:nvPr/>
        </p:nvGrpSpPr>
        <p:grpSpPr>
          <a:xfrm>
            <a:off x="7545718" y="279371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879ADDAA-5AA4-B876-97F9-6CF8F4B78741}"/>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A1BF0FA8-4210-6185-C306-76A8ACF9EA29}"/>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3CEAC729-DB4E-99F6-F3E6-D6042C6721FF}"/>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a:t>
              </a:r>
              <a:endParaRPr lang="en-GB" sz="3000"/>
            </a:p>
          </p:txBody>
        </p:sp>
      </p:grpSp>
      <p:pic>
        <p:nvPicPr>
          <p:cNvPr id="11" name="Picture 10">
            <a:extLst>
              <a:ext uri="{FF2B5EF4-FFF2-40B4-BE49-F238E27FC236}">
                <a16:creationId xmlns:a16="http://schemas.microsoft.com/office/drawing/2014/main" id="{61419AD1-C4D0-2C0A-7784-D08E472715E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1656" y="7898144"/>
            <a:ext cx="6023627" cy="4521332"/>
          </a:xfrm>
          <a:prstGeom prst="rect">
            <a:avLst/>
          </a:prstGeom>
        </p:spPr>
      </p:pic>
      <p:sp>
        <p:nvSpPr>
          <p:cNvPr id="13" name="Content Placeholder 2">
            <a:extLst>
              <a:ext uri="{FF2B5EF4-FFF2-40B4-BE49-F238E27FC236}">
                <a16:creationId xmlns:a16="http://schemas.microsoft.com/office/drawing/2014/main" id="{D288EDF9-F925-129A-E4DC-2DDD53324CBD}"/>
              </a:ext>
            </a:extLst>
          </p:cNvPr>
          <p:cNvSpPr txBox="1">
            <a:spLocks/>
          </p:cNvSpPr>
          <p:nvPr/>
        </p:nvSpPr>
        <p:spPr>
          <a:xfrm>
            <a:off x="7508750" y="9890576"/>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the mask out</a:t>
            </a:r>
          </a:p>
        </p:txBody>
      </p:sp>
      <p:grpSp>
        <p:nvGrpSpPr>
          <p:cNvPr id="14" name="Group 13">
            <a:extLst>
              <a:ext uri="{FF2B5EF4-FFF2-40B4-BE49-F238E27FC236}">
                <a16:creationId xmlns:a16="http://schemas.microsoft.com/office/drawing/2014/main" id="{CE99CE3F-447B-D00A-6101-33D0B04C4137}"/>
              </a:ext>
            </a:extLst>
          </p:cNvPr>
          <p:cNvGrpSpPr/>
          <p:nvPr/>
        </p:nvGrpSpPr>
        <p:grpSpPr>
          <a:xfrm>
            <a:off x="7549044" y="8991649"/>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E9ADD01D-B0CE-365E-84FB-B7691D9B4A28}"/>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990C432D-B701-7811-4940-08221AB72CE5}"/>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CA2E2AB2-CEC3-564C-67D5-C66B164A4C54}"/>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spTree>
    <p:extLst>
      <p:ext uri="{BB962C8B-B14F-4D97-AF65-F5344CB8AC3E}">
        <p14:creationId xmlns:p14="http://schemas.microsoft.com/office/powerpoint/2010/main" val="2011551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900AE71-29F7-16A5-2352-52E2AD3EE59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7A05F4AF-C5F0-551A-CCC1-EBA49FD54066}"/>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5C6F1E30-47B8-996B-0437-0851A78BB4DA}"/>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704CFDB9-4631-27CE-2415-7C9DAB990F3C}"/>
              </a:ext>
            </a:extLst>
          </p:cNvPr>
          <p:cNvSpPr>
            <a:spLocks noGrp="1"/>
          </p:cNvSpPr>
          <p:nvPr>
            <p:ph type="sldNum" sz="quarter" idx="12"/>
          </p:nvPr>
        </p:nvSpPr>
        <p:spPr/>
        <p:txBody>
          <a:bodyPr/>
          <a:lstStyle/>
          <a:p>
            <a:fld id="{3686A617-C4D3-4D9A-8A46-533505A69CB9}" type="slidenum">
              <a:rPr lang="fr-FR" smtClean="0"/>
              <a:pPr/>
              <a:t>16</a:t>
            </a:fld>
            <a:endParaRPr lang="fr-FR"/>
          </a:p>
        </p:txBody>
      </p:sp>
      <p:sp>
        <p:nvSpPr>
          <p:cNvPr id="12" name="Titolo 6">
            <a:extLst>
              <a:ext uri="{FF2B5EF4-FFF2-40B4-BE49-F238E27FC236}">
                <a16:creationId xmlns:a16="http://schemas.microsoft.com/office/drawing/2014/main" id="{AD8F7929-F867-BC70-C724-2B9380A6F24D}"/>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pic>
        <p:nvPicPr>
          <p:cNvPr id="2" name="Picture 1">
            <a:extLst>
              <a:ext uri="{FF2B5EF4-FFF2-40B4-BE49-F238E27FC236}">
                <a16:creationId xmlns:a16="http://schemas.microsoft.com/office/drawing/2014/main" id="{93386387-0B40-0820-D7E5-8F249B761C7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8330" y="1700213"/>
            <a:ext cx="6023627" cy="4521332"/>
          </a:xfrm>
          <a:prstGeom prst="rect">
            <a:avLst/>
          </a:prstGeom>
        </p:spPr>
      </p:pic>
      <p:sp>
        <p:nvSpPr>
          <p:cNvPr id="3" name="Content Placeholder 2">
            <a:extLst>
              <a:ext uri="{FF2B5EF4-FFF2-40B4-BE49-F238E27FC236}">
                <a16:creationId xmlns:a16="http://schemas.microsoft.com/office/drawing/2014/main" id="{8F75B14B-727D-D353-C5CE-51A7EA003EA2}"/>
              </a:ext>
            </a:extLst>
          </p:cNvPr>
          <p:cNvSpPr txBox="1">
            <a:spLocks/>
          </p:cNvSpPr>
          <p:nvPr/>
        </p:nvSpPr>
        <p:spPr>
          <a:xfrm>
            <a:off x="7505424" y="3692645"/>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the mask out</a:t>
            </a:r>
          </a:p>
        </p:txBody>
      </p:sp>
      <p:grpSp>
        <p:nvGrpSpPr>
          <p:cNvPr id="4" name="Group 3">
            <a:extLst>
              <a:ext uri="{FF2B5EF4-FFF2-40B4-BE49-F238E27FC236}">
                <a16:creationId xmlns:a16="http://schemas.microsoft.com/office/drawing/2014/main" id="{5D399B5C-6BD9-74FC-6039-36011BF51E23}"/>
              </a:ext>
            </a:extLst>
          </p:cNvPr>
          <p:cNvGrpSpPr/>
          <p:nvPr/>
        </p:nvGrpSpPr>
        <p:grpSpPr>
          <a:xfrm>
            <a:off x="7545718" y="279371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B0CAB0DF-A50E-091B-8775-AA2B1D693F9B}"/>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946BA05C-BD1E-9BCB-4890-6D571EA5FC8A}"/>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1ACA1FD3-076E-2700-3A4D-43FBF08122BC}"/>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pic>
        <p:nvPicPr>
          <p:cNvPr id="11" name="Picture 10">
            <a:extLst>
              <a:ext uri="{FF2B5EF4-FFF2-40B4-BE49-F238E27FC236}">
                <a16:creationId xmlns:a16="http://schemas.microsoft.com/office/drawing/2014/main" id="{33ABC7CE-4C69-A51C-8958-1A1DBE0F002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166543"/>
            <a:ext cx="6030278" cy="4521332"/>
          </a:xfrm>
          <a:prstGeom prst="rect">
            <a:avLst/>
          </a:prstGeom>
        </p:spPr>
      </p:pic>
      <p:sp>
        <p:nvSpPr>
          <p:cNvPr id="13" name="Content Placeholder 2">
            <a:extLst>
              <a:ext uri="{FF2B5EF4-FFF2-40B4-BE49-F238E27FC236}">
                <a16:creationId xmlns:a16="http://schemas.microsoft.com/office/drawing/2014/main" id="{A57D77F1-ACA4-C65C-B298-79F2D2C6C9AC}"/>
              </a:ext>
            </a:extLst>
          </p:cNvPr>
          <p:cNvSpPr txBox="1">
            <a:spLocks/>
          </p:cNvSpPr>
          <p:nvPr/>
        </p:nvSpPr>
        <p:spPr>
          <a:xfrm>
            <a:off x="7505382" y="-3174111"/>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Gather your materials needed</a:t>
            </a:r>
          </a:p>
        </p:txBody>
      </p:sp>
      <p:grpSp>
        <p:nvGrpSpPr>
          <p:cNvPr id="14" name="Group 13">
            <a:extLst>
              <a:ext uri="{FF2B5EF4-FFF2-40B4-BE49-F238E27FC236}">
                <a16:creationId xmlns:a16="http://schemas.microsoft.com/office/drawing/2014/main" id="{A494F4AE-706B-9D0F-149E-059983ED6275}"/>
              </a:ext>
            </a:extLst>
          </p:cNvPr>
          <p:cNvGrpSpPr/>
          <p:nvPr/>
        </p:nvGrpSpPr>
        <p:grpSpPr>
          <a:xfrm>
            <a:off x="7545676" y="-4073038"/>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C2675B99-1238-7CFF-DFC5-687700FBD9BE}"/>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5717736A-41B8-616E-FA74-1663D9AAA43E}"/>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BC626E6A-363E-9720-3EE1-58D4BA2C923E}"/>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a:t>
              </a:r>
              <a:endParaRPr lang="en-GB" sz="3000"/>
            </a:p>
          </p:txBody>
        </p:sp>
      </p:grpSp>
      <p:pic>
        <p:nvPicPr>
          <p:cNvPr id="18" name="Picture 17">
            <a:extLst>
              <a:ext uri="{FF2B5EF4-FFF2-40B4-BE49-F238E27FC236}">
                <a16:creationId xmlns:a16="http://schemas.microsoft.com/office/drawing/2014/main" id="{1506EDA1-FBDA-E999-8202-0268B337326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8330" y="7635992"/>
            <a:ext cx="6023627" cy="4516206"/>
          </a:xfrm>
          <a:prstGeom prst="rect">
            <a:avLst/>
          </a:prstGeom>
        </p:spPr>
      </p:pic>
      <p:sp>
        <p:nvSpPr>
          <p:cNvPr id="19" name="Content Placeholder 2">
            <a:extLst>
              <a:ext uri="{FF2B5EF4-FFF2-40B4-BE49-F238E27FC236}">
                <a16:creationId xmlns:a16="http://schemas.microsoft.com/office/drawing/2014/main" id="{A8D5085B-376A-0C54-8F5E-DE811774E3B2}"/>
              </a:ext>
            </a:extLst>
          </p:cNvPr>
          <p:cNvSpPr txBox="1">
            <a:spLocks/>
          </p:cNvSpPr>
          <p:nvPr/>
        </p:nvSpPr>
        <p:spPr>
          <a:xfrm>
            <a:off x="7505424" y="9625861"/>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Tear strips of paper</a:t>
            </a:r>
          </a:p>
        </p:txBody>
      </p:sp>
      <p:grpSp>
        <p:nvGrpSpPr>
          <p:cNvPr id="20" name="Group 19">
            <a:extLst>
              <a:ext uri="{FF2B5EF4-FFF2-40B4-BE49-F238E27FC236}">
                <a16:creationId xmlns:a16="http://schemas.microsoft.com/office/drawing/2014/main" id="{EE4CC360-1394-E65D-BE36-C55BCC05F2FD}"/>
              </a:ext>
            </a:extLst>
          </p:cNvPr>
          <p:cNvGrpSpPr/>
          <p:nvPr/>
        </p:nvGrpSpPr>
        <p:grpSpPr>
          <a:xfrm>
            <a:off x="7545718" y="8726934"/>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790D6E30-70C1-56A6-D456-205057E35846}"/>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83865E59-10AD-C8FE-E47B-9DAEA9C0CE94}"/>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E9C78E29-5607-68BE-7BC6-4B4DA8120514}"/>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spTree>
    <p:extLst>
      <p:ext uri="{BB962C8B-B14F-4D97-AF65-F5344CB8AC3E}">
        <p14:creationId xmlns:p14="http://schemas.microsoft.com/office/powerpoint/2010/main" val="19905264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C2DB5AF-7D8F-E656-9D87-971B69D79124}"/>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7F4CC3E9-C245-EABA-A663-E1304BE858D0}"/>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94F22511-FA46-83AD-BF54-0246F3ABBBAA}"/>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F291C265-59BF-D62E-A78A-C27977C4ADEF}"/>
              </a:ext>
            </a:extLst>
          </p:cNvPr>
          <p:cNvSpPr>
            <a:spLocks noGrp="1"/>
          </p:cNvSpPr>
          <p:nvPr>
            <p:ph type="sldNum" sz="quarter" idx="12"/>
          </p:nvPr>
        </p:nvSpPr>
        <p:spPr/>
        <p:txBody>
          <a:bodyPr/>
          <a:lstStyle/>
          <a:p>
            <a:fld id="{3686A617-C4D3-4D9A-8A46-533505A69CB9}" type="slidenum">
              <a:rPr lang="fr-FR" smtClean="0"/>
              <a:pPr/>
              <a:t>17</a:t>
            </a:fld>
            <a:endParaRPr lang="fr-FR"/>
          </a:p>
        </p:txBody>
      </p:sp>
      <p:sp>
        <p:nvSpPr>
          <p:cNvPr id="12" name="Titolo 6">
            <a:extLst>
              <a:ext uri="{FF2B5EF4-FFF2-40B4-BE49-F238E27FC236}">
                <a16:creationId xmlns:a16="http://schemas.microsoft.com/office/drawing/2014/main" id="{539E05C5-F835-5EA1-4CC9-331205FE36D9}"/>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pic>
        <p:nvPicPr>
          <p:cNvPr id="2" name="Picture 1">
            <a:extLst>
              <a:ext uri="{FF2B5EF4-FFF2-40B4-BE49-F238E27FC236}">
                <a16:creationId xmlns:a16="http://schemas.microsoft.com/office/drawing/2014/main" id="{CAC88A47-A667-1935-AACA-C101D0EEBE3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8330" y="1702776"/>
            <a:ext cx="6023627" cy="4516206"/>
          </a:xfrm>
          <a:prstGeom prst="rect">
            <a:avLst/>
          </a:prstGeom>
        </p:spPr>
      </p:pic>
      <p:sp>
        <p:nvSpPr>
          <p:cNvPr id="3" name="Content Placeholder 2">
            <a:extLst>
              <a:ext uri="{FF2B5EF4-FFF2-40B4-BE49-F238E27FC236}">
                <a16:creationId xmlns:a16="http://schemas.microsoft.com/office/drawing/2014/main" id="{767CE296-033B-DC7A-4F00-87023C7B3D2C}"/>
              </a:ext>
            </a:extLst>
          </p:cNvPr>
          <p:cNvSpPr txBox="1">
            <a:spLocks/>
          </p:cNvSpPr>
          <p:nvPr/>
        </p:nvSpPr>
        <p:spPr>
          <a:xfrm>
            <a:off x="7505424" y="3692645"/>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Tear strips of paper</a:t>
            </a:r>
          </a:p>
        </p:txBody>
      </p:sp>
      <p:grpSp>
        <p:nvGrpSpPr>
          <p:cNvPr id="4" name="Group 3">
            <a:extLst>
              <a:ext uri="{FF2B5EF4-FFF2-40B4-BE49-F238E27FC236}">
                <a16:creationId xmlns:a16="http://schemas.microsoft.com/office/drawing/2014/main" id="{26F1818B-CCA6-1BC5-B2DB-6F160F5D97AD}"/>
              </a:ext>
            </a:extLst>
          </p:cNvPr>
          <p:cNvGrpSpPr/>
          <p:nvPr/>
        </p:nvGrpSpPr>
        <p:grpSpPr>
          <a:xfrm>
            <a:off x="7545718" y="279371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FA6653A9-A1DA-D046-F858-1D2859E589FC}"/>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EFF88802-AD49-D4C6-49DF-E633A54E9A5D}"/>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D810855C-7F47-7FA5-9CF9-86912C9AD6B8}"/>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pic>
        <p:nvPicPr>
          <p:cNvPr id="18" name="Picture 17">
            <a:extLst>
              <a:ext uri="{FF2B5EF4-FFF2-40B4-BE49-F238E27FC236}">
                <a16:creationId xmlns:a16="http://schemas.microsoft.com/office/drawing/2014/main" id="{12CB36D1-9BFC-E628-06FB-F961D6A69A2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8330" y="-5121753"/>
            <a:ext cx="6023627" cy="4521332"/>
          </a:xfrm>
          <a:prstGeom prst="rect">
            <a:avLst/>
          </a:prstGeom>
        </p:spPr>
      </p:pic>
      <p:sp>
        <p:nvSpPr>
          <p:cNvPr id="19" name="Content Placeholder 2">
            <a:extLst>
              <a:ext uri="{FF2B5EF4-FFF2-40B4-BE49-F238E27FC236}">
                <a16:creationId xmlns:a16="http://schemas.microsoft.com/office/drawing/2014/main" id="{DFCCBEDC-C472-8DD4-423A-5602C4601D3F}"/>
              </a:ext>
            </a:extLst>
          </p:cNvPr>
          <p:cNvSpPr txBox="1">
            <a:spLocks/>
          </p:cNvSpPr>
          <p:nvPr/>
        </p:nvSpPr>
        <p:spPr>
          <a:xfrm>
            <a:off x="7505424" y="-3129321"/>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the mask out</a:t>
            </a:r>
          </a:p>
        </p:txBody>
      </p:sp>
      <p:grpSp>
        <p:nvGrpSpPr>
          <p:cNvPr id="20" name="Group 19">
            <a:extLst>
              <a:ext uri="{FF2B5EF4-FFF2-40B4-BE49-F238E27FC236}">
                <a16:creationId xmlns:a16="http://schemas.microsoft.com/office/drawing/2014/main" id="{C3FEF280-D3B6-BB11-8DB2-A60F9813637C}"/>
              </a:ext>
            </a:extLst>
          </p:cNvPr>
          <p:cNvGrpSpPr/>
          <p:nvPr/>
        </p:nvGrpSpPr>
        <p:grpSpPr>
          <a:xfrm>
            <a:off x="7545718" y="-4028248"/>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BFDAA82F-E456-89E2-9360-5BB00B5A5BBE}"/>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E9E720EB-22AF-45D2-569E-4378C2B73A54}"/>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633FEA8F-49D0-06C5-FCCF-12C274EC0AD6}"/>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pic>
        <p:nvPicPr>
          <p:cNvPr id="24" name="Picture 23">
            <a:extLst>
              <a:ext uri="{FF2B5EF4-FFF2-40B4-BE49-F238E27FC236}">
                <a16:creationId xmlns:a16="http://schemas.microsoft.com/office/drawing/2014/main" id="{ECC3AE3F-2B7D-B873-2E47-745F4AB9CDC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804068"/>
            <a:ext cx="6021608" cy="4516206"/>
          </a:xfrm>
          <a:prstGeom prst="rect">
            <a:avLst/>
          </a:prstGeom>
        </p:spPr>
      </p:pic>
      <p:sp>
        <p:nvSpPr>
          <p:cNvPr id="25" name="Content Placeholder 2">
            <a:extLst>
              <a:ext uri="{FF2B5EF4-FFF2-40B4-BE49-F238E27FC236}">
                <a16:creationId xmlns:a16="http://schemas.microsoft.com/office/drawing/2014/main" id="{14E33D49-6312-E55C-3452-4D3AC51B1B32}"/>
              </a:ext>
            </a:extLst>
          </p:cNvPr>
          <p:cNvSpPr txBox="1">
            <a:spLocks/>
          </p:cNvSpPr>
          <p:nvPr/>
        </p:nvSpPr>
        <p:spPr>
          <a:xfrm>
            <a:off x="7501048" y="9629345"/>
            <a:ext cx="3335889" cy="143959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the paper strips down to create collage</a:t>
            </a:r>
          </a:p>
        </p:txBody>
      </p:sp>
      <p:grpSp>
        <p:nvGrpSpPr>
          <p:cNvPr id="26" name="Group 25">
            <a:extLst>
              <a:ext uri="{FF2B5EF4-FFF2-40B4-BE49-F238E27FC236}">
                <a16:creationId xmlns:a16="http://schemas.microsoft.com/office/drawing/2014/main" id="{092AE8D4-5D1F-B86A-DBB0-3A89541606C8}"/>
              </a:ext>
            </a:extLst>
          </p:cNvPr>
          <p:cNvGrpSpPr/>
          <p:nvPr/>
        </p:nvGrpSpPr>
        <p:grpSpPr>
          <a:xfrm>
            <a:off x="7541342" y="8730418"/>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5AEE4AFA-D217-FE5B-17D0-122B052F53E9}"/>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F1A1B353-27E9-ED0E-425B-26B3096C1587}"/>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D7ADDA2A-B559-7212-D8D9-3134001C973A}"/>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spTree>
    <p:extLst>
      <p:ext uri="{BB962C8B-B14F-4D97-AF65-F5344CB8AC3E}">
        <p14:creationId xmlns:p14="http://schemas.microsoft.com/office/powerpoint/2010/main" val="3275654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15DFDA2D-90FF-EB84-E314-AEEFB07F6FA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78B859DB-8DE5-DB64-B8BA-1AF318B01208}"/>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63D4EEBA-1C6A-507F-0F3A-86054320C4CE}"/>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C913DFD7-E008-43F3-6589-F16505A04AE3}"/>
              </a:ext>
            </a:extLst>
          </p:cNvPr>
          <p:cNvSpPr>
            <a:spLocks noGrp="1"/>
          </p:cNvSpPr>
          <p:nvPr>
            <p:ph type="sldNum" sz="quarter" idx="12"/>
          </p:nvPr>
        </p:nvSpPr>
        <p:spPr/>
        <p:txBody>
          <a:bodyPr/>
          <a:lstStyle/>
          <a:p>
            <a:fld id="{3686A617-C4D3-4D9A-8A46-533505A69CB9}" type="slidenum">
              <a:rPr lang="fr-FR" smtClean="0"/>
              <a:pPr/>
              <a:t>18</a:t>
            </a:fld>
            <a:endParaRPr lang="fr-FR"/>
          </a:p>
        </p:txBody>
      </p:sp>
      <p:sp>
        <p:nvSpPr>
          <p:cNvPr id="12" name="Titolo 6">
            <a:extLst>
              <a:ext uri="{FF2B5EF4-FFF2-40B4-BE49-F238E27FC236}">
                <a16:creationId xmlns:a16="http://schemas.microsoft.com/office/drawing/2014/main" id="{073CBAE3-BE15-69EA-1FF2-4AE255F32680}"/>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pic>
        <p:nvPicPr>
          <p:cNvPr id="2" name="Picture 1">
            <a:extLst>
              <a:ext uri="{FF2B5EF4-FFF2-40B4-BE49-F238E27FC236}">
                <a16:creationId xmlns:a16="http://schemas.microsoft.com/office/drawing/2014/main" id="{8A64E22F-1C12-D09A-EEC3-1CC3CFF9699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9339" y="1702776"/>
            <a:ext cx="6021608" cy="4516206"/>
          </a:xfrm>
          <a:prstGeom prst="rect">
            <a:avLst/>
          </a:prstGeom>
        </p:spPr>
      </p:pic>
      <p:sp>
        <p:nvSpPr>
          <p:cNvPr id="3" name="Content Placeholder 2">
            <a:extLst>
              <a:ext uri="{FF2B5EF4-FFF2-40B4-BE49-F238E27FC236}">
                <a16:creationId xmlns:a16="http://schemas.microsoft.com/office/drawing/2014/main" id="{160052A2-3F47-BC14-8AAB-CAAC0038C49C}"/>
              </a:ext>
            </a:extLst>
          </p:cNvPr>
          <p:cNvSpPr txBox="1">
            <a:spLocks/>
          </p:cNvSpPr>
          <p:nvPr/>
        </p:nvSpPr>
        <p:spPr>
          <a:xfrm>
            <a:off x="7505424" y="3528053"/>
            <a:ext cx="3335889" cy="143959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the paper strips down to create collage</a:t>
            </a:r>
          </a:p>
        </p:txBody>
      </p:sp>
      <p:grpSp>
        <p:nvGrpSpPr>
          <p:cNvPr id="4" name="Group 3">
            <a:extLst>
              <a:ext uri="{FF2B5EF4-FFF2-40B4-BE49-F238E27FC236}">
                <a16:creationId xmlns:a16="http://schemas.microsoft.com/office/drawing/2014/main" id="{2705EB16-44EF-2086-F3CB-57FA3BADDCDA}"/>
              </a:ext>
            </a:extLst>
          </p:cNvPr>
          <p:cNvGrpSpPr/>
          <p:nvPr/>
        </p:nvGrpSpPr>
        <p:grpSpPr>
          <a:xfrm>
            <a:off x="7545718" y="2629126"/>
            <a:ext cx="2428664" cy="639007"/>
            <a:chOff x="334959" y="1700808"/>
            <a:chExt cx="2428664" cy="639007"/>
          </a:xfrm>
        </p:grpSpPr>
        <p:sp>
          <p:nvSpPr>
            <p:cNvPr id="8" name="Snip and Round Single Corner of Rectangle 7">
              <a:extLst>
                <a:ext uri="{FF2B5EF4-FFF2-40B4-BE49-F238E27FC236}">
                  <a16:creationId xmlns:a16="http://schemas.microsoft.com/office/drawing/2014/main" id="{53C3B144-C338-22F5-26CD-FA0C0E5B8443}"/>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2947FD05-5BFA-7D36-EE4B-3983E49F1BD0}"/>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C31E70E8-09BB-9508-AF18-B927171013A8}"/>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pic>
        <p:nvPicPr>
          <p:cNvPr id="11" name="Picture 10">
            <a:extLst>
              <a:ext uri="{FF2B5EF4-FFF2-40B4-BE49-F238E27FC236}">
                <a16:creationId xmlns:a16="http://schemas.microsoft.com/office/drawing/2014/main" id="{3685D9E3-3CE0-3C63-8A3F-6A38F2A1FE7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514410"/>
            <a:ext cx="6023627" cy="4516206"/>
          </a:xfrm>
          <a:prstGeom prst="rect">
            <a:avLst/>
          </a:prstGeom>
        </p:spPr>
      </p:pic>
      <p:sp>
        <p:nvSpPr>
          <p:cNvPr id="13" name="Content Placeholder 2">
            <a:extLst>
              <a:ext uri="{FF2B5EF4-FFF2-40B4-BE49-F238E27FC236}">
                <a16:creationId xmlns:a16="http://schemas.microsoft.com/office/drawing/2014/main" id="{DD62D3B9-302F-641E-E14B-345020F33DA9}"/>
              </a:ext>
            </a:extLst>
          </p:cNvPr>
          <p:cNvSpPr txBox="1">
            <a:spLocks/>
          </p:cNvSpPr>
          <p:nvPr/>
        </p:nvSpPr>
        <p:spPr>
          <a:xfrm>
            <a:off x="7502057" y="-3524541"/>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Tear strips of paper</a:t>
            </a:r>
          </a:p>
        </p:txBody>
      </p:sp>
      <p:grpSp>
        <p:nvGrpSpPr>
          <p:cNvPr id="14" name="Group 13">
            <a:extLst>
              <a:ext uri="{FF2B5EF4-FFF2-40B4-BE49-F238E27FC236}">
                <a16:creationId xmlns:a16="http://schemas.microsoft.com/office/drawing/2014/main" id="{212482D0-F86D-0FDA-5D79-7AE2D53D2DCF}"/>
              </a:ext>
            </a:extLst>
          </p:cNvPr>
          <p:cNvGrpSpPr/>
          <p:nvPr/>
        </p:nvGrpSpPr>
        <p:grpSpPr>
          <a:xfrm>
            <a:off x="7542351" y="-4423468"/>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9D71730D-E870-8634-E49A-D180DABB1680}"/>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CD7F54FD-78CD-6FCE-FF11-A77D031C81BB}"/>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5DD72DBA-CF65-5EC5-F7E7-4B67F329CD27}"/>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pic>
        <p:nvPicPr>
          <p:cNvPr id="24" name="Picture 23">
            <a:extLst>
              <a:ext uri="{FF2B5EF4-FFF2-40B4-BE49-F238E27FC236}">
                <a16:creationId xmlns:a16="http://schemas.microsoft.com/office/drawing/2014/main" id="{8488EBBE-1AAE-6B84-D8A2-CBBB20290ED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628417"/>
            <a:ext cx="6021608" cy="4516206"/>
          </a:xfrm>
          <a:prstGeom prst="rect">
            <a:avLst/>
          </a:prstGeom>
        </p:spPr>
      </p:pic>
      <p:sp>
        <p:nvSpPr>
          <p:cNvPr id="25" name="Content Placeholder 2">
            <a:extLst>
              <a:ext uri="{FF2B5EF4-FFF2-40B4-BE49-F238E27FC236}">
                <a16:creationId xmlns:a16="http://schemas.microsoft.com/office/drawing/2014/main" id="{BE7DC028-C301-4E3E-30FA-8A9F213C3A8F}"/>
              </a:ext>
            </a:extLst>
          </p:cNvPr>
          <p:cNvSpPr txBox="1">
            <a:spLocks/>
          </p:cNvSpPr>
          <p:nvPr/>
        </p:nvSpPr>
        <p:spPr>
          <a:xfrm>
            <a:off x="7501048" y="9087934"/>
            <a:ext cx="3631968" cy="23058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Continue the collage and add materials such as pom poms, pipe cleaners and tissue paper</a:t>
            </a:r>
          </a:p>
        </p:txBody>
      </p:sp>
      <p:grpSp>
        <p:nvGrpSpPr>
          <p:cNvPr id="26" name="Group 25">
            <a:extLst>
              <a:ext uri="{FF2B5EF4-FFF2-40B4-BE49-F238E27FC236}">
                <a16:creationId xmlns:a16="http://schemas.microsoft.com/office/drawing/2014/main" id="{023ED74C-97A9-29FB-CA4A-CC9B01692234}"/>
              </a:ext>
            </a:extLst>
          </p:cNvPr>
          <p:cNvGrpSpPr/>
          <p:nvPr/>
        </p:nvGrpSpPr>
        <p:grpSpPr>
          <a:xfrm>
            <a:off x="7541342" y="8189007"/>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F3569841-286D-73A3-BA0A-A8FF49CE144F}"/>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5B810E85-21C1-E8C5-C744-341DDC242DE6}"/>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1A2073BF-AAF2-2762-9E44-ADD105A70800}"/>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spTree>
    <p:extLst>
      <p:ext uri="{BB962C8B-B14F-4D97-AF65-F5344CB8AC3E}">
        <p14:creationId xmlns:p14="http://schemas.microsoft.com/office/powerpoint/2010/main" val="3086108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4AC2E6D1-7B81-F80B-10A7-FF426413F7A5}"/>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C37E75A0-F6A9-2FC4-A361-BEDD7AE4616A}"/>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FD0A21E6-B41F-A473-66EA-D24EE651D954}"/>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812005D6-7A0D-69BA-2EB1-61794EBB0E17}"/>
              </a:ext>
            </a:extLst>
          </p:cNvPr>
          <p:cNvSpPr>
            <a:spLocks noGrp="1"/>
          </p:cNvSpPr>
          <p:nvPr>
            <p:ph type="sldNum" sz="quarter" idx="12"/>
          </p:nvPr>
        </p:nvSpPr>
        <p:spPr/>
        <p:txBody>
          <a:bodyPr/>
          <a:lstStyle/>
          <a:p>
            <a:fld id="{3686A617-C4D3-4D9A-8A46-533505A69CB9}" type="slidenum">
              <a:rPr lang="fr-FR" smtClean="0"/>
              <a:pPr/>
              <a:t>19</a:t>
            </a:fld>
            <a:endParaRPr lang="fr-FR"/>
          </a:p>
        </p:txBody>
      </p:sp>
      <p:sp>
        <p:nvSpPr>
          <p:cNvPr id="12" name="Titolo 6">
            <a:extLst>
              <a:ext uri="{FF2B5EF4-FFF2-40B4-BE49-F238E27FC236}">
                <a16:creationId xmlns:a16="http://schemas.microsoft.com/office/drawing/2014/main" id="{13879976-55FA-4616-856A-1F30EA7FCBE6}"/>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pic>
        <p:nvPicPr>
          <p:cNvPr id="2" name="Picture 1">
            <a:extLst>
              <a:ext uri="{FF2B5EF4-FFF2-40B4-BE49-F238E27FC236}">
                <a16:creationId xmlns:a16="http://schemas.microsoft.com/office/drawing/2014/main" id="{A4486F33-57D8-6BE6-2FDA-B3D5A29F2D4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9339" y="1702776"/>
            <a:ext cx="6021608" cy="4516206"/>
          </a:xfrm>
          <a:prstGeom prst="rect">
            <a:avLst/>
          </a:prstGeom>
        </p:spPr>
      </p:pic>
      <p:sp>
        <p:nvSpPr>
          <p:cNvPr id="3" name="Content Placeholder 2">
            <a:extLst>
              <a:ext uri="{FF2B5EF4-FFF2-40B4-BE49-F238E27FC236}">
                <a16:creationId xmlns:a16="http://schemas.microsoft.com/office/drawing/2014/main" id="{FB109ADE-542C-A755-4E8E-5788DCAF4983}"/>
              </a:ext>
            </a:extLst>
          </p:cNvPr>
          <p:cNvSpPr txBox="1">
            <a:spLocks/>
          </p:cNvSpPr>
          <p:nvPr/>
        </p:nvSpPr>
        <p:spPr>
          <a:xfrm>
            <a:off x="7505424" y="3162293"/>
            <a:ext cx="3631968" cy="23058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Continue the collage and add materials such as pom poms, pipe cleaners and tissue paper</a:t>
            </a:r>
          </a:p>
        </p:txBody>
      </p:sp>
      <p:grpSp>
        <p:nvGrpSpPr>
          <p:cNvPr id="4" name="Group 3">
            <a:extLst>
              <a:ext uri="{FF2B5EF4-FFF2-40B4-BE49-F238E27FC236}">
                <a16:creationId xmlns:a16="http://schemas.microsoft.com/office/drawing/2014/main" id="{C2813886-AB94-2D99-BF0D-3A4F3BDEB93A}"/>
              </a:ext>
            </a:extLst>
          </p:cNvPr>
          <p:cNvGrpSpPr/>
          <p:nvPr/>
        </p:nvGrpSpPr>
        <p:grpSpPr>
          <a:xfrm>
            <a:off x="7545718" y="2263366"/>
            <a:ext cx="2428664" cy="639007"/>
            <a:chOff x="334959" y="1700808"/>
            <a:chExt cx="2428664" cy="639007"/>
          </a:xfrm>
        </p:grpSpPr>
        <p:sp>
          <p:nvSpPr>
            <p:cNvPr id="8" name="Snip and Round Single Corner of Rectangle 7">
              <a:extLst>
                <a:ext uri="{FF2B5EF4-FFF2-40B4-BE49-F238E27FC236}">
                  <a16:creationId xmlns:a16="http://schemas.microsoft.com/office/drawing/2014/main" id="{418BD1A5-8B66-B56F-2D0A-9D2E66CEA1FC}"/>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02D53268-7D86-1102-A70F-4782D2FDFC1A}"/>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96683C70-867E-2DAB-8B55-0AEC1DC42A11}"/>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pic>
        <p:nvPicPr>
          <p:cNvPr id="18" name="Picture 17">
            <a:extLst>
              <a:ext uri="{FF2B5EF4-FFF2-40B4-BE49-F238E27FC236}">
                <a16:creationId xmlns:a16="http://schemas.microsoft.com/office/drawing/2014/main" id="{A4D706A7-3E78-6DE7-FD42-717AECC041F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9339" y="-5535692"/>
            <a:ext cx="6021608" cy="4516206"/>
          </a:xfrm>
          <a:prstGeom prst="rect">
            <a:avLst/>
          </a:prstGeom>
        </p:spPr>
      </p:pic>
      <p:sp>
        <p:nvSpPr>
          <p:cNvPr id="19" name="Content Placeholder 2">
            <a:extLst>
              <a:ext uri="{FF2B5EF4-FFF2-40B4-BE49-F238E27FC236}">
                <a16:creationId xmlns:a16="http://schemas.microsoft.com/office/drawing/2014/main" id="{D13E4581-9C33-3C7E-8386-C02519895E25}"/>
              </a:ext>
            </a:extLst>
          </p:cNvPr>
          <p:cNvSpPr txBox="1">
            <a:spLocks/>
          </p:cNvSpPr>
          <p:nvPr/>
        </p:nvSpPr>
        <p:spPr>
          <a:xfrm>
            <a:off x="7505424" y="-3710415"/>
            <a:ext cx="3335889" cy="143959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the paper strips down to create collage</a:t>
            </a:r>
          </a:p>
        </p:txBody>
      </p:sp>
      <p:grpSp>
        <p:nvGrpSpPr>
          <p:cNvPr id="20" name="Group 19">
            <a:extLst>
              <a:ext uri="{FF2B5EF4-FFF2-40B4-BE49-F238E27FC236}">
                <a16:creationId xmlns:a16="http://schemas.microsoft.com/office/drawing/2014/main" id="{7E21618A-2009-7E48-1C98-0F76D3EAEE6D}"/>
              </a:ext>
            </a:extLst>
          </p:cNvPr>
          <p:cNvGrpSpPr/>
          <p:nvPr/>
        </p:nvGrpSpPr>
        <p:grpSpPr>
          <a:xfrm>
            <a:off x="7545718" y="-4609342"/>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B54B3CF4-A8D0-A8A9-03C3-176C4759AF89}"/>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65329BD5-14D6-299D-1A0D-F2017D7904CC}"/>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7AC1443E-6F02-5BC6-49E1-15F72427C4E9}"/>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sp>
        <p:nvSpPr>
          <p:cNvPr id="24" name="Content Placeholder 2">
            <a:extLst>
              <a:ext uri="{FF2B5EF4-FFF2-40B4-BE49-F238E27FC236}">
                <a16:creationId xmlns:a16="http://schemas.microsoft.com/office/drawing/2014/main" id="{9240CDA5-0D39-DE97-A0A4-923743B9FBCE}"/>
              </a:ext>
            </a:extLst>
          </p:cNvPr>
          <p:cNvSpPr txBox="1">
            <a:spLocks/>
          </p:cNvSpPr>
          <p:nvPr/>
        </p:nvSpPr>
        <p:spPr>
          <a:xfrm>
            <a:off x="7505424" y="9069909"/>
            <a:ext cx="3848376" cy="23058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Either stick mask to the popsicle stick to hold or make holes and add ribbon to wear around your head</a:t>
            </a:r>
          </a:p>
        </p:txBody>
      </p:sp>
      <p:grpSp>
        <p:nvGrpSpPr>
          <p:cNvPr id="25" name="Group 24">
            <a:extLst>
              <a:ext uri="{FF2B5EF4-FFF2-40B4-BE49-F238E27FC236}">
                <a16:creationId xmlns:a16="http://schemas.microsoft.com/office/drawing/2014/main" id="{E02CC6C4-EDF1-1BC9-41DF-4A2F0E5FF952}"/>
              </a:ext>
            </a:extLst>
          </p:cNvPr>
          <p:cNvGrpSpPr/>
          <p:nvPr/>
        </p:nvGrpSpPr>
        <p:grpSpPr>
          <a:xfrm>
            <a:off x="7545718" y="8170982"/>
            <a:ext cx="2428664" cy="639007"/>
            <a:chOff x="334959" y="1700808"/>
            <a:chExt cx="2428664" cy="639007"/>
          </a:xfrm>
        </p:grpSpPr>
        <p:sp>
          <p:nvSpPr>
            <p:cNvPr id="26" name="Snip and Round Single Corner of Rectangle 25">
              <a:extLst>
                <a:ext uri="{FF2B5EF4-FFF2-40B4-BE49-F238E27FC236}">
                  <a16:creationId xmlns:a16="http://schemas.microsoft.com/office/drawing/2014/main" id="{0E083546-ACF9-5EED-5DF5-C17A36A92D5F}"/>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Triangle 26">
              <a:extLst>
                <a:ext uri="{FF2B5EF4-FFF2-40B4-BE49-F238E27FC236}">
                  <a16:creationId xmlns:a16="http://schemas.microsoft.com/office/drawing/2014/main" id="{C87A0559-BD5B-C738-FB0D-7806736ED918}"/>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a:extLst>
                <a:ext uri="{FF2B5EF4-FFF2-40B4-BE49-F238E27FC236}">
                  <a16:creationId xmlns:a16="http://schemas.microsoft.com/office/drawing/2014/main" id="{89CEE96B-D72C-F5A6-8804-7619A4AEAB2A}"/>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pic>
        <p:nvPicPr>
          <p:cNvPr id="29" name="Picture 28">
            <a:extLst>
              <a:ext uri="{FF2B5EF4-FFF2-40B4-BE49-F238E27FC236}">
                <a16:creationId xmlns:a16="http://schemas.microsoft.com/office/drawing/2014/main" id="{AF1B42D4-2BEA-9F97-E8CB-6C21C193C56B}"/>
              </a:ext>
            </a:extLst>
          </p:cNvPr>
          <p:cNvPicPr>
            <a:picLocks noChangeAspect="1"/>
          </p:cNvPicPr>
          <p:nvPr/>
        </p:nvPicPr>
        <p:blipFill>
          <a:blip r:embed="rId5" cstate="screen">
            <a:extLst>
              <a:ext uri="{28A0092B-C50C-407E-A947-70E740481C1C}">
                <a14:useLocalDpi xmlns:a14="http://schemas.microsoft.com/office/drawing/2010/main"/>
              </a:ext>
            </a:extLst>
          </a:blip>
          <a:srcRect t="-57"/>
          <a:stretch/>
        </p:blipFill>
        <p:spPr>
          <a:xfrm>
            <a:off x="334963" y="7607829"/>
            <a:ext cx="3011741" cy="4516207"/>
          </a:xfrm>
          <a:prstGeom prst="rect">
            <a:avLst/>
          </a:prstGeom>
        </p:spPr>
      </p:pic>
      <p:pic>
        <p:nvPicPr>
          <p:cNvPr id="30" name="Picture 29">
            <a:extLst>
              <a:ext uri="{FF2B5EF4-FFF2-40B4-BE49-F238E27FC236}">
                <a16:creationId xmlns:a16="http://schemas.microsoft.com/office/drawing/2014/main" id="{55A613B5-7FE3-D7DF-75DA-15D743B1BAC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466819" y="7607828"/>
            <a:ext cx="3011740" cy="4516207"/>
          </a:xfrm>
          <a:prstGeom prst="rect">
            <a:avLst/>
          </a:prstGeom>
        </p:spPr>
      </p:pic>
    </p:spTree>
    <p:extLst>
      <p:ext uri="{BB962C8B-B14F-4D97-AF65-F5344CB8AC3E}">
        <p14:creationId xmlns:p14="http://schemas.microsoft.com/office/powerpoint/2010/main" val="31392475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E9DC508E-C8DF-C24C-7ED4-54F2909E1F70}"/>
              </a:ext>
            </a:extLst>
          </p:cNvPr>
          <p:cNvSpPr>
            <a:spLocks noGrp="1"/>
          </p:cNvSpPr>
          <p:nvPr>
            <p:ph type="title"/>
          </p:nvPr>
        </p:nvSpPr>
        <p:spPr>
          <a:xfrm>
            <a:off x="335360" y="764704"/>
            <a:ext cx="8719589" cy="936104"/>
          </a:xfrm>
        </p:spPr>
        <p:txBody>
          <a:bodyPr/>
          <a:lstStyle/>
          <a:p>
            <a:r>
              <a:rPr lang="it-IT"/>
              <a:t>Welcome, Paper </a:t>
            </a:r>
            <a:r>
              <a:rPr lang="it-IT" err="1"/>
              <a:t>Explorers</a:t>
            </a:r>
            <a:r>
              <a:rPr lang="it-IT"/>
              <a:t>!</a:t>
            </a:r>
          </a:p>
        </p:txBody>
      </p:sp>
      <p:sp>
        <p:nvSpPr>
          <p:cNvPr id="4" name="Segnaposto piè di pagina 3">
            <a:extLst>
              <a:ext uri="{FF2B5EF4-FFF2-40B4-BE49-F238E27FC236}">
                <a16:creationId xmlns:a16="http://schemas.microsoft.com/office/drawing/2014/main" id="{C583EB22-6C47-5392-0276-EF42F0AB56BC}"/>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664D58E2-57FD-5236-E3D8-7DF2923267C7}"/>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A1A3E439-BC94-2597-4ECB-93CC9A097594}"/>
              </a:ext>
            </a:extLst>
          </p:cNvPr>
          <p:cNvSpPr>
            <a:spLocks noGrp="1"/>
          </p:cNvSpPr>
          <p:nvPr>
            <p:ph type="sldNum" sz="quarter" idx="12"/>
          </p:nvPr>
        </p:nvSpPr>
        <p:spPr/>
        <p:txBody>
          <a:bodyPr/>
          <a:lstStyle/>
          <a:p>
            <a:fld id="{3686A617-C4D3-4D9A-8A46-533505A69CB9}" type="slidenum">
              <a:rPr lang="fr-FR" smtClean="0"/>
              <a:pPr/>
              <a:t>2</a:t>
            </a:fld>
            <a:endParaRPr lang="fr-FR"/>
          </a:p>
        </p:txBody>
      </p:sp>
      <p:pic>
        <p:nvPicPr>
          <p:cNvPr id="8" name="Picture 7" descr="A stream in a forest&#10;&#10;AI-generated content may be incorrect.">
            <a:extLst>
              <a:ext uri="{FF2B5EF4-FFF2-40B4-BE49-F238E27FC236}">
                <a16:creationId xmlns:a16="http://schemas.microsoft.com/office/drawing/2014/main" id="{9C82CCA6-45AC-6A2B-4832-9C4106DAB382}"/>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p:blipFill>
        <p:spPr>
          <a:xfrm>
            <a:off x="335360" y="1700213"/>
            <a:ext cx="11521280" cy="4443837"/>
          </a:xfrm>
          <a:prstGeom prst="rect">
            <a:avLst/>
          </a:prstGeom>
        </p:spPr>
      </p:pic>
      <p:pic>
        <p:nvPicPr>
          <p:cNvPr id="11" name="Picture 10" descr="A cartoon of a blue bear&#10;&#10;AI-generated content may be incorrect.">
            <a:extLst>
              <a:ext uri="{FF2B5EF4-FFF2-40B4-BE49-F238E27FC236}">
                <a16:creationId xmlns:a16="http://schemas.microsoft.com/office/drawing/2014/main" id="{D83916C1-E1C7-716B-9C22-8735E8C827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3084" y="4014837"/>
            <a:ext cx="1944014" cy="2142465"/>
          </a:xfrm>
          <a:prstGeom prst="rect">
            <a:avLst/>
          </a:prstGeom>
        </p:spPr>
      </p:pic>
      <p:pic>
        <p:nvPicPr>
          <p:cNvPr id="13" name="Picture 12" descr="A drawing of a bee&#10;&#10;AI-generated content may be incorrect.">
            <a:extLst>
              <a:ext uri="{FF2B5EF4-FFF2-40B4-BE49-F238E27FC236}">
                <a16:creationId xmlns:a16="http://schemas.microsoft.com/office/drawing/2014/main" id="{3CCA5ED2-9552-1045-89DE-BD5C3FEEB1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68454" y="1232756"/>
            <a:ext cx="967409" cy="842452"/>
          </a:xfrm>
          <a:prstGeom prst="rect">
            <a:avLst/>
          </a:prstGeom>
        </p:spPr>
      </p:pic>
      <p:pic>
        <p:nvPicPr>
          <p:cNvPr id="15" name="Picture 14" descr="A cartoon of a duck wearing a hat&#10;&#10;AI-generated content may be incorrect.">
            <a:extLst>
              <a:ext uri="{FF2B5EF4-FFF2-40B4-BE49-F238E27FC236}">
                <a16:creationId xmlns:a16="http://schemas.microsoft.com/office/drawing/2014/main" id="{3B865174-7026-C847-3A05-CE865BA78CF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00018" y="4573651"/>
            <a:ext cx="577929" cy="738063"/>
          </a:xfrm>
          <a:prstGeom prst="rect">
            <a:avLst/>
          </a:prstGeom>
        </p:spPr>
      </p:pic>
      <p:pic>
        <p:nvPicPr>
          <p:cNvPr id="33" name="Picture 32" descr="A pink frog with a crown&#10;&#10;AI-generated content may be incorrect.">
            <a:extLst>
              <a:ext uri="{FF2B5EF4-FFF2-40B4-BE49-F238E27FC236}">
                <a16:creationId xmlns:a16="http://schemas.microsoft.com/office/drawing/2014/main" id="{E860B00B-1DC8-D2CF-7C00-A33790A12D8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804932">
            <a:off x="3843133" y="5439628"/>
            <a:ext cx="480920" cy="407780"/>
          </a:xfrm>
          <a:prstGeom prst="rect">
            <a:avLst/>
          </a:prstGeom>
        </p:spPr>
      </p:pic>
      <p:pic>
        <p:nvPicPr>
          <p:cNvPr id="35" name="Picture 34" descr="A cartoon of a moose&#10;&#10;AI-generated content may be incorrect.">
            <a:extLst>
              <a:ext uri="{FF2B5EF4-FFF2-40B4-BE49-F238E27FC236}">
                <a16:creationId xmlns:a16="http://schemas.microsoft.com/office/drawing/2014/main" id="{5BC55CFA-2854-0174-38B4-A2ABA364B02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594451" y="3645952"/>
            <a:ext cx="2487475" cy="2544480"/>
          </a:xfrm>
          <a:prstGeom prst="rect">
            <a:avLst/>
          </a:prstGeom>
        </p:spPr>
      </p:pic>
      <p:pic>
        <p:nvPicPr>
          <p:cNvPr id="36" name="Picture 35" descr="A wrapped present with a tag&#10;&#10;AI-generated content may be incorrect.">
            <a:extLst>
              <a:ext uri="{FF2B5EF4-FFF2-40B4-BE49-F238E27FC236}">
                <a16:creationId xmlns:a16="http://schemas.microsoft.com/office/drawing/2014/main" id="{A61035EB-A5EE-5693-E966-F0D37082ED82}"/>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20109035">
            <a:off x="531940" y="7367830"/>
            <a:ext cx="2923902" cy="2923902"/>
          </a:xfrm>
          <a:prstGeom prst="ellipse">
            <a:avLst/>
          </a:prstGeom>
          <a:ln>
            <a:solidFill>
              <a:srgbClr val="DA291C"/>
            </a:solidFill>
          </a:ln>
        </p:spPr>
      </p:pic>
      <p:pic>
        <p:nvPicPr>
          <p:cNvPr id="37" name="Picture 36" descr="Several postcards on a stand&#10;&#10;AI-generated content may be incorrect.">
            <a:extLst>
              <a:ext uri="{FF2B5EF4-FFF2-40B4-BE49-F238E27FC236}">
                <a16:creationId xmlns:a16="http://schemas.microsoft.com/office/drawing/2014/main" id="{E685736A-A7C0-EF37-15A4-3ACC991F2B65}"/>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rot="20109035">
            <a:off x="3859600" y="7470917"/>
            <a:ext cx="2229884" cy="2229883"/>
          </a:xfrm>
          <a:prstGeom prst="ellipse">
            <a:avLst/>
          </a:prstGeom>
          <a:ln>
            <a:solidFill>
              <a:srgbClr val="FF9E1B"/>
            </a:solidFill>
          </a:ln>
        </p:spPr>
      </p:pic>
      <p:pic>
        <p:nvPicPr>
          <p:cNvPr id="38" name="Picture 37" descr="A roll of toilet paper next to a paper boat&#10;&#10;AI-generated content may be incorrect.">
            <a:extLst>
              <a:ext uri="{FF2B5EF4-FFF2-40B4-BE49-F238E27FC236}">
                <a16:creationId xmlns:a16="http://schemas.microsoft.com/office/drawing/2014/main" id="{B1AFE4C1-4031-7E69-F506-17BE94F9CCCC}"/>
              </a:ext>
            </a:extLst>
          </p:cNvPr>
          <p:cNvPicPr>
            <a:picLocks noChangeAspect="1"/>
          </p:cNvPicPr>
          <p:nvPr/>
        </p:nvPicPr>
        <p:blipFill>
          <a:blip r:embed="rId11" cstate="screen">
            <a:extLst>
              <a:ext uri="{28A0092B-C50C-407E-A947-70E740481C1C}">
                <a14:useLocalDpi xmlns:a14="http://schemas.microsoft.com/office/drawing/2010/main"/>
              </a:ext>
            </a:extLst>
          </a:blip>
          <a:srcRect r="-151"/>
          <a:stretch/>
        </p:blipFill>
        <p:spPr>
          <a:xfrm rot="20109035">
            <a:off x="3278765" y="9943468"/>
            <a:ext cx="1695777" cy="1695777"/>
          </a:xfrm>
          <a:prstGeom prst="ellipse">
            <a:avLst/>
          </a:prstGeom>
          <a:ln>
            <a:solidFill>
              <a:srgbClr val="007FC8"/>
            </a:solidFill>
          </a:ln>
        </p:spPr>
      </p:pic>
      <p:pic>
        <p:nvPicPr>
          <p:cNvPr id="39" name="Picture 38" descr="A drawing of a person with paint brushes and a palette&#10;&#10;AI-generated content may be incorrect.">
            <a:extLst>
              <a:ext uri="{FF2B5EF4-FFF2-40B4-BE49-F238E27FC236}">
                <a16:creationId xmlns:a16="http://schemas.microsoft.com/office/drawing/2014/main" id="{930F7E08-07BB-2BA6-AD50-162AC9D5441C}"/>
              </a:ext>
            </a:extLst>
          </p:cNvPr>
          <p:cNvPicPr>
            <a:picLocks noChangeAspect="1"/>
          </p:cNvPicPr>
          <p:nvPr/>
        </p:nvPicPr>
        <p:blipFill>
          <a:blip r:embed="rId12" cstate="screen">
            <a:extLst>
              <a:ext uri="{28A0092B-C50C-407E-A947-70E740481C1C}">
                <a14:useLocalDpi xmlns:a14="http://schemas.microsoft.com/office/drawing/2010/main"/>
              </a:ext>
            </a:extLst>
          </a:blip>
          <a:srcRect b="-1"/>
          <a:stretch/>
        </p:blipFill>
        <p:spPr>
          <a:xfrm rot="20109035">
            <a:off x="7172024" y="7470917"/>
            <a:ext cx="1664682" cy="1664682"/>
          </a:xfrm>
          <a:prstGeom prst="ellipse">
            <a:avLst/>
          </a:prstGeom>
          <a:ln>
            <a:solidFill>
              <a:srgbClr val="A05EB5"/>
            </a:solidFill>
          </a:ln>
        </p:spPr>
      </p:pic>
      <p:pic>
        <p:nvPicPr>
          <p:cNvPr id="40" name="Picture 39">
            <a:extLst>
              <a:ext uri="{FF2B5EF4-FFF2-40B4-BE49-F238E27FC236}">
                <a16:creationId xmlns:a16="http://schemas.microsoft.com/office/drawing/2014/main" id="{F27BDFBB-7E3B-9DB2-CBC3-3AFA5E536077}"/>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rot="20109035">
            <a:off x="8795044" y="8682753"/>
            <a:ext cx="2897534" cy="2897534"/>
          </a:xfrm>
          <a:prstGeom prst="ellipse">
            <a:avLst/>
          </a:prstGeom>
          <a:ln>
            <a:solidFill>
              <a:srgbClr val="FFCD00"/>
            </a:solidFill>
          </a:ln>
        </p:spPr>
      </p:pic>
      <p:pic>
        <p:nvPicPr>
          <p:cNvPr id="41" name="Picture 40" descr="Several postcards on a stand&#10;&#10;AI-generated content may be incorrect.">
            <a:extLst>
              <a:ext uri="{FF2B5EF4-FFF2-40B4-BE49-F238E27FC236}">
                <a16:creationId xmlns:a16="http://schemas.microsoft.com/office/drawing/2014/main" id="{A086B058-F1DD-FCFF-93E4-0D41BE92B3B1}"/>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rot="20109035">
            <a:off x="5970731" y="9473630"/>
            <a:ext cx="2256165" cy="2256164"/>
          </a:xfrm>
          <a:prstGeom prst="ellipse">
            <a:avLst/>
          </a:prstGeom>
          <a:ln>
            <a:solidFill>
              <a:srgbClr val="FF9E1B"/>
            </a:solidFill>
          </a:ln>
        </p:spPr>
      </p:pic>
    </p:spTree>
    <p:extLst>
      <p:ext uri="{BB962C8B-B14F-4D97-AF65-F5344CB8AC3E}">
        <p14:creationId xmlns:p14="http://schemas.microsoft.com/office/powerpoint/2010/main" val="3649674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F8C0B25D-4B34-51D6-3309-D710CC842A64}"/>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3DDA266-CCB7-C94E-214A-DE099E79E38F}"/>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06F5873D-4813-DAE2-5FB8-672F8AF00FD8}"/>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494D7E69-05E3-ACC5-D2DC-0BDA4720A9EF}"/>
              </a:ext>
            </a:extLst>
          </p:cNvPr>
          <p:cNvSpPr>
            <a:spLocks noGrp="1"/>
          </p:cNvSpPr>
          <p:nvPr>
            <p:ph type="sldNum" sz="quarter" idx="12"/>
          </p:nvPr>
        </p:nvSpPr>
        <p:spPr/>
        <p:txBody>
          <a:bodyPr/>
          <a:lstStyle/>
          <a:p>
            <a:fld id="{3686A617-C4D3-4D9A-8A46-533505A69CB9}" type="slidenum">
              <a:rPr lang="fr-FR" smtClean="0"/>
              <a:pPr/>
              <a:t>20</a:t>
            </a:fld>
            <a:endParaRPr lang="fr-FR"/>
          </a:p>
        </p:txBody>
      </p:sp>
      <p:sp>
        <p:nvSpPr>
          <p:cNvPr id="12" name="Titolo 6">
            <a:extLst>
              <a:ext uri="{FF2B5EF4-FFF2-40B4-BE49-F238E27FC236}">
                <a16:creationId xmlns:a16="http://schemas.microsoft.com/office/drawing/2014/main" id="{B4326BE2-2DAB-95B7-F9AB-1781EB45EFF2}"/>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sp>
        <p:nvSpPr>
          <p:cNvPr id="3" name="Content Placeholder 2">
            <a:extLst>
              <a:ext uri="{FF2B5EF4-FFF2-40B4-BE49-F238E27FC236}">
                <a16:creationId xmlns:a16="http://schemas.microsoft.com/office/drawing/2014/main" id="{782ACDAB-CD3B-EE88-462A-977FC88C5A23}"/>
              </a:ext>
            </a:extLst>
          </p:cNvPr>
          <p:cNvSpPr txBox="1">
            <a:spLocks/>
          </p:cNvSpPr>
          <p:nvPr/>
        </p:nvSpPr>
        <p:spPr>
          <a:xfrm>
            <a:off x="7505424" y="3162293"/>
            <a:ext cx="3848376" cy="23058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Either stick mask to the popsicle stick to hold or make holes and add ribbon to wear around your head</a:t>
            </a:r>
          </a:p>
        </p:txBody>
      </p:sp>
      <p:grpSp>
        <p:nvGrpSpPr>
          <p:cNvPr id="4" name="Group 3">
            <a:extLst>
              <a:ext uri="{FF2B5EF4-FFF2-40B4-BE49-F238E27FC236}">
                <a16:creationId xmlns:a16="http://schemas.microsoft.com/office/drawing/2014/main" id="{2158096D-7746-5B0D-FD11-478F83A4411D}"/>
              </a:ext>
            </a:extLst>
          </p:cNvPr>
          <p:cNvGrpSpPr/>
          <p:nvPr/>
        </p:nvGrpSpPr>
        <p:grpSpPr>
          <a:xfrm>
            <a:off x="7545718" y="2263366"/>
            <a:ext cx="2428664" cy="639007"/>
            <a:chOff x="334959" y="1700808"/>
            <a:chExt cx="2428664" cy="639007"/>
          </a:xfrm>
        </p:grpSpPr>
        <p:sp>
          <p:nvSpPr>
            <p:cNvPr id="8" name="Snip and Round Single Corner of Rectangle 7">
              <a:extLst>
                <a:ext uri="{FF2B5EF4-FFF2-40B4-BE49-F238E27FC236}">
                  <a16:creationId xmlns:a16="http://schemas.microsoft.com/office/drawing/2014/main" id="{28B90496-F9E8-4BB9-6933-40839285A841}"/>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E4617030-B588-3B9A-149F-D7AF4503EECD}"/>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28082E15-4AA6-2230-E659-DE282EA3EB25}"/>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pic>
        <p:nvPicPr>
          <p:cNvPr id="11" name="Picture 10">
            <a:extLst>
              <a:ext uri="{FF2B5EF4-FFF2-40B4-BE49-F238E27FC236}">
                <a16:creationId xmlns:a16="http://schemas.microsoft.com/office/drawing/2014/main" id="{827CAAC8-4827-7523-D46B-88FE38E6511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9339" y="-5361245"/>
            <a:ext cx="6021608" cy="4516206"/>
          </a:xfrm>
          <a:prstGeom prst="rect">
            <a:avLst/>
          </a:prstGeom>
        </p:spPr>
      </p:pic>
      <p:sp>
        <p:nvSpPr>
          <p:cNvPr id="13" name="Content Placeholder 2">
            <a:extLst>
              <a:ext uri="{FF2B5EF4-FFF2-40B4-BE49-F238E27FC236}">
                <a16:creationId xmlns:a16="http://schemas.microsoft.com/office/drawing/2014/main" id="{4CD60399-C270-1163-0EE6-C88BAE568425}"/>
              </a:ext>
            </a:extLst>
          </p:cNvPr>
          <p:cNvSpPr txBox="1">
            <a:spLocks/>
          </p:cNvSpPr>
          <p:nvPr/>
        </p:nvSpPr>
        <p:spPr>
          <a:xfrm>
            <a:off x="7505424" y="-3901728"/>
            <a:ext cx="3631968" cy="23058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Continue the collage and add materials such as pom poms, pipe cleaners and tissue paper</a:t>
            </a:r>
          </a:p>
        </p:txBody>
      </p:sp>
      <p:grpSp>
        <p:nvGrpSpPr>
          <p:cNvPr id="14" name="Group 13">
            <a:extLst>
              <a:ext uri="{FF2B5EF4-FFF2-40B4-BE49-F238E27FC236}">
                <a16:creationId xmlns:a16="http://schemas.microsoft.com/office/drawing/2014/main" id="{03723A7D-1A29-4982-1ECA-FE8C42F32FC5}"/>
              </a:ext>
            </a:extLst>
          </p:cNvPr>
          <p:cNvGrpSpPr/>
          <p:nvPr/>
        </p:nvGrpSpPr>
        <p:grpSpPr>
          <a:xfrm>
            <a:off x="7545718" y="-4800655"/>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6816A260-7DFB-685D-02CE-465E1BD58734}"/>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6F8DAE0D-2959-AE0D-D861-E54B4B600460}"/>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27149D36-17CE-864D-F085-CBD87D080E5D}"/>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pic>
        <p:nvPicPr>
          <p:cNvPr id="25" name="Picture 24">
            <a:extLst>
              <a:ext uri="{FF2B5EF4-FFF2-40B4-BE49-F238E27FC236}">
                <a16:creationId xmlns:a16="http://schemas.microsoft.com/office/drawing/2014/main" id="{2353C979-A2D1-2145-DE1B-427619E480C8}"/>
              </a:ext>
            </a:extLst>
          </p:cNvPr>
          <p:cNvPicPr>
            <a:picLocks noChangeAspect="1"/>
          </p:cNvPicPr>
          <p:nvPr/>
        </p:nvPicPr>
        <p:blipFill>
          <a:blip r:embed="rId4" cstate="screen">
            <a:extLst>
              <a:ext uri="{28A0092B-C50C-407E-A947-70E740481C1C}">
                <a14:useLocalDpi xmlns:a14="http://schemas.microsoft.com/office/drawing/2010/main"/>
              </a:ext>
            </a:extLst>
          </a:blip>
          <a:srcRect t="-57"/>
          <a:stretch/>
        </p:blipFill>
        <p:spPr>
          <a:xfrm>
            <a:off x="334963" y="1700213"/>
            <a:ext cx="3011741" cy="4516207"/>
          </a:xfrm>
          <a:prstGeom prst="rect">
            <a:avLst/>
          </a:prstGeom>
        </p:spPr>
      </p:pic>
      <p:pic>
        <p:nvPicPr>
          <p:cNvPr id="27" name="Picture 26">
            <a:extLst>
              <a:ext uri="{FF2B5EF4-FFF2-40B4-BE49-F238E27FC236}">
                <a16:creationId xmlns:a16="http://schemas.microsoft.com/office/drawing/2014/main" id="{39E9E698-E0D6-9859-A757-701F0DF78A2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66819" y="1700212"/>
            <a:ext cx="3011740" cy="4516207"/>
          </a:xfrm>
          <a:prstGeom prst="rect">
            <a:avLst/>
          </a:prstGeom>
        </p:spPr>
      </p:pic>
      <p:sp>
        <p:nvSpPr>
          <p:cNvPr id="28" name="Content Placeholder 2">
            <a:extLst>
              <a:ext uri="{FF2B5EF4-FFF2-40B4-BE49-F238E27FC236}">
                <a16:creationId xmlns:a16="http://schemas.microsoft.com/office/drawing/2014/main" id="{18CFBF70-B676-49F7-0CE1-ED561A93BB3B}"/>
              </a:ext>
            </a:extLst>
          </p:cNvPr>
          <p:cNvSpPr txBox="1">
            <a:spLocks/>
          </p:cNvSpPr>
          <p:nvPr/>
        </p:nvSpPr>
        <p:spPr>
          <a:xfrm>
            <a:off x="7501048" y="8766489"/>
            <a:ext cx="3848376" cy="27350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finishing touches with pen, pencils or paint.</a:t>
            </a:r>
          </a:p>
          <a:p>
            <a:pPr marL="0" indent="0">
              <a:lnSpc>
                <a:spcPct val="100000"/>
              </a:lnSpc>
              <a:buNone/>
            </a:pPr>
            <a:endParaRPr lang="en-GB" sz="2800">
              <a:solidFill>
                <a:schemeClr val="bg1"/>
              </a:solidFill>
            </a:endParaRPr>
          </a:p>
          <a:p>
            <a:pPr marL="0" indent="0">
              <a:lnSpc>
                <a:spcPct val="100000"/>
              </a:lnSpc>
              <a:buNone/>
            </a:pPr>
            <a:r>
              <a:rPr lang="en-GB" sz="2800">
                <a:solidFill>
                  <a:schemeClr val="bg1"/>
                </a:solidFill>
              </a:rPr>
              <a:t>Why not get started on a new one…</a:t>
            </a:r>
          </a:p>
        </p:txBody>
      </p:sp>
      <p:grpSp>
        <p:nvGrpSpPr>
          <p:cNvPr id="29" name="Group 28">
            <a:extLst>
              <a:ext uri="{FF2B5EF4-FFF2-40B4-BE49-F238E27FC236}">
                <a16:creationId xmlns:a16="http://schemas.microsoft.com/office/drawing/2014/main" id="{62B6C1FE-5F02-EB67-BA7B-DA56A4DF6730}"/>
              </a:ext>
            </a:extLst>
          </p:cNvPr>
          <p:cNvGrpSpPr/>
          <p:nvPr/>
        </p:nvGrpSpPr>
        <p:grpSpPr>
          <a:xfrm>
            <a:off x="7541342" y="7867562"/>
            <a:ext cx="2428664" cy="639007"/>
            <a:chOff x="334959" y="1700808"/>
            <a:chExt cx="2428664" cy="639007"/>
          </a:xfrm>
        </p:grpSpPr>
        <p:sp>
          <p:nvSpPr>
            <p:cNvPr id="30" name="Snip and Round Single Corner of Rectangle 29">
              <a:extLst>
                <a:ext uri="{FF2B5EF4-FFF2-40B4-BE49-F238E27FC236}">
                  <a16:creationId xmlns:a16="http://schemas.microsoft.com/office/drawing/2014/main" id="{ADCA5CE5-EFDD-6774-7979-36C94D6AA310}"/>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Triangle 30">
              <a:extLst>
                <a:ext uri="{FF2B5EF4-FFF2-40B4-BE49-F238E27FC236}">
                  <a16:creationId xmlns:a16="http://schemas.microsoft.com/office/drawing/2014/main" id="{D41E8B6C-A468-B784-BFD0-1B88A51C2E9F}"/>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2">
              <a:extLst>
                <a:ext uri="{FF2B5EF4-FFF2-40B4-BE49-F238E27FC236}">
                  <a16:creationId xmlns:a16="http://schemas.microsoft.com/office/drawing/2014/main" id="{D9AC59B7-A185-2939-460E-0036F6FEA715}"/>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7</a:t>
              </a:r>
              <a:endParaRPr lang="en-GB" sz="3000"/>
            </a:p>
          </p:txBody>
        </p:sp>
      </p:grpSp>
      <p:pic>
        <p:nvPicPr>
          <p:cNvPr id="33" name="Picture 32">
            <a:extLst>
              <a:ext uri="{FF2B5EF4-FFF2-40B4-BE49-F238E27FC236}">
                <a16:creationId xmlns:a16="http://schemas.microsoft.com/office/drawing/2014/main" id="{CE75C81E-581F-4287-FDBA-E3E42E1C390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34963" y="7660575"/>
            <a:ext cx="6021608" cy="4516206"/>
          </a:xfrm>
          <a:prstGeom prst="rect">
            <a:avLst/>
          </a:prstGeom>
        </p:spPr>
      </p:pic>
    </p:spTree>
    <p:extLst>
      <p:ext uri="{BB962C8B-B14F-4D97-AF65-F5344CB8AC3E}">
        <p14:creationId xmlns:p14="http://schemas.microsoft.com/office/powerpoint/2010/main" val="1090877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94DEBEE-01D1-0A98-2E7E-8FD634BBC3B7}"/>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9E6C087A-9CF5-90E7-2114-D81A47D60A2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862B40E7-2252-6B94-A5A9-2E9931E59FDC}"/>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FBC4FC54-5A2B-911B-8E85-3BA6441FD188}"/>
              </a:ext>
            </a:extLst>
          </p:cNvPr>
          <p:cNvSpPr>
            <a:spLocks noGrp="1"/>
          </p:cNvSpPr>
          <p:nvPr>
            <p:ph type="sldNum" sz="quarter" idx="12"/>
          </p:nvPr>
        </p:nvSpPr>
        <p:spPr/>
        <p:txBody>
          <a:bodyPr/>
          <a:lstStyle/>
          <a:p>
            <a:fld id="{3686A617-C4D3-4D9A-8A46-533505A69CB9}" type="slidenum">
              <a:rPr lang="fr-FR" smtClean="0"/>
              <a:pPr/>
              <a:t>21</a:t>
            </a:fld>
            <a:endParaRPr lang="fr-FR"/>
          </a:p>
        </p:txBody>
      </p:sp>
      <p:sp>
        <p:nvSpPr>
          <p:cNvPr id="12" name="Titolo 6">
            <a:extLst>
              <a:ext uri="{FF2B5EF4-FFF2-40B4-BE49-F238E27FC236}">
                <a16:creationId xmlns:a16="http://schemas.microsoft.com/office/drawing/2014/main" id="{3E0B2501-23CA-D0AC-23C0-EF95A86F2971}"/>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sp>
        <p:nvSpPr>
          <p:cNvPr id="3" name="Content Placeholder 2">
            <a:extLst>
              <a:ext uri="{FF2B5EF4-FFF2-40B4-BE49-F238E27FC236}">
                <a16:creationId xmlns:a16="http://schemas.microsoft.com/office/drawing/2014/main" id="{68CAE06F-D001-1400-EEB8-4A888D9A2AA4}"/>
              </a:ext>
            </a:extLst>
          </p:cNvPr>
          <p:cNvSpPr txBox="1">
            <a:spLocks/>
          </p:cNvSpPr>
          <p:nvPr/>
        </p:nvSpPr>
        <p:spPr>
          <a:xfrm>
            <a:off x="7505424" y="2808690"/>
            <a:ext cx="3848376" cy="27350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finishing touches with pen, pencils or paint.</a:t>
            </a:r>
          </a:p>
          <a:p>
            <a:pPr marL="0" indent="0">
              <a:lnSpc>
                <a:spcPct val="100000"/>
              </a:lnSpc>
              <a:buNone/>
            </a:pPr>
            <a:endParaRPr lang="en-GB" sz="2800">
              <a:solidFill>
                <a:schemeClr val="bg1"/>
              </a:solidFill>
            </a:endParaRPr>
          </a:p>
          <a:p>
            <a:pPr marL="0" indent="0">
              <a:lnSpc>
                <a:spcPct val="100000"/>
              </a:lnSpc>
              <a:buNone/>
            </a:pPr>
            <a:r>
              <a:rPr lang="en-GB" sz="2800">
                <a:solidFill>
                  <a:schemeClr val="bg1"/>
                </a:solidFill>
              </a:rPr>
              <a:t>Why not get started on a new one…</a:t>
            </a:r>
          </a:p>
        </p:txBody>
      </p:sp>
      <p:grpSp>
        <p:nvGrpSpPr>
          <p:cNvPr id="4" name="Group 3">
            <a:extLst>
              <a:ext uri="{FF2B5EF4-FFF2-40B4-BE49-F238E27FC236}">
                <a16:creationId xmlns:a16="http://schemas.microsoft.com/office/drawing/2014/main" id="{C688A3E8-07BA-1589-FF4A-451D029DA0EE}"/>
              </a:ext>
            </a:extLst>
          </p:cNvPr>
          <p:cNvGrpSpPr/>
          <p:nvPr/>
        </p:nvGrpSpPr>
        <p:grpSpPr>
          <a:xfrm>
            <a:off x="7545718" y="190976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08CC6E7C-9B1F-9911-58C7-F5CD57E25952}"/>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923D80B5-38CE-35C7-0411-33DD627CB1A2}"/>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E1CBC60C-C006-D777-DD21-02D43CA7CCAD}"/>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7</a:t>
              </a:r>
              <a:endParaRPr lang="en-GB" sz="3000"/>
            </a:p>
          </p:txBody>
        </p:sp>
      </p:grpSp>
      <p:sp>
        <p:nvSpPr>
          <p:cNvPr id="2" name="Content Placeholder 2">
            <a:extLst>
              <a:ext uri="{FF2B5EF4-FFF2-40B4-BE49-F238E27FC236}">
                <a16:creationId xmlns:a16="http://schemas.microsoft.com/office/drawing/2014/main" id="{14D1ECF1-3A00-189C-12B2-F41630E112E4}"/>
              </a:ext>
            </a:extLst>
          </p:cNvPr>
          <p:cNvSpPr txBox="1">
            <a:spLocks/>
          </p:cNvSpPr>
          <p:nvPr/>
        </p:nvSpPr>
        <p:spPr>
          <a:xfrm>
            <a:off x="7505424" y="-4079773"/>
            <a:ext cx="3848376" cy="23058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Either stick mask to the popsicle stick to hold or make holes and add ribbon to wear around your head</a:t>
            </a:r>
          </a:p>
        </p:txBody>
      </p:sp>
      <p:grpSp>
        <p:nvGrpSpPr>
          <p:cNvPr id="18" name="Group 17">
            <a:extLst>
              <a:ext uri="{FF2B5EF4-FFF2-40B4-BE49-F238E27FC236}">
                <a16:creationId xmlns:a16="http://schemas.microsoft.com/office/drawing/2014/main" id="{B051F21E-C92F-3883-18F6-0EB28129A20F}"/>
              </a:ext>
            </a:extLst>
          </p:cNvPr>
          <p:cNvGrpSpPr/>
          <p:nvPr/>
        </p:nvGrpSpPr>
        <p:grpSpPr>
          <a:xfrm>
            <a:off x="7545718" y="-4978700"/>
            <a:ext cx="2428664" cy="639007"/>
            <a:chOff x="334959" y="1700808"/>
            <a:chExt cx="2428664" cy="639007"/>
          </a:xfrm>
        </p:grpSpPr>
        <p:sp>
          <p:nvSpPr>
            <p:cNvPr id="19" name="Snip and Round Single Corner of Rectangle 18">
              <a:extLst>
                <a:ext uri="{FF2B5EF4-FFF2-40B4-BE49-F238E27FC236}">
                  <a16:creationId xmlns:a16="http://schemas.microsoft.com/office/drawing/2014/main" id="{BCD80F11-0215-8C76-63F7-5145E66CC97D}"/>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Triangle 19">
              <a:extLst>
                <a:ext uri="{FF2B5EF4-FFF2-40B4-BE49-F238E27FC236}">
                  <a16:creationId xmlns:a16="http://schemas.microsoft.com/office/drawing/2014/main" id="{D6334EEB-A04D-3EE7-E451-A170C4FA33B2}"/>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15A5C8E5-F9BE-DAD7-128A-F253641CAD5B}"/>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pic>
        <p:nvPicPr>
          <p:cNvPr id="22" name="Picture 21">
            <a:extLst>
              <a:ext uri="{FF2B5EF4-FFF2-40B4-BE49-F238E27FC236}">
                <a16:creationId xmlns:a16="http://schemas.microsoft.com/office/drawing/2014/main" id="{D0CE3B3D-15C5-C015-7A21-67E0F92C54F7}"/>
              </a:ext>
            </a:extLst>
          </p:cNvPr>
          <p:cNvPicPr>
            <a:picLocks noChangeAspect="1"/>
          </p:cNvPicPr>
          <p:nvPr/>
        </p:nvPicPr>
        <p:blipFill>
          <a:blip r:embed="rId3" cstate="screen">
            <a:extLst>
              <a:ext uri="{28A0092B-C50C-407E-A947-70E740481C1C}">
                <a14:useLocalDpi xmlns:a14="http://schemas.microsoft.com/office/drawing/2010/main"/>
              </a:ext>
            </a:extLst>
          </a:blip>
          <a:srcRect t="-57"/>
          <a:stretch/>
        </p:blipFill>
        <p:spPr>
          <a:xfrm>
            <a:off x="334963" y="-5541853"/>
            <a:ext cx="3011741" cy="4516207"/>
          </a:xfrm>
          <a:prstGeom prst="rect">
            <a:avLst/>
          </a:prstGeom>
        </p:spPr>
      </p:pic>
      <p:pic>
        <p:nvPicPr>
          <p:cNvPr id="23" name="Picture 22">
            <a:extLst>
              <a:ext uri="{FF2B5EF4-FFF2-40B4-BE49-F238E27FC236}">
                <a16:creationId xmlns:a16="http://schemas.microsoft.com/office/drawing/2014/main" id="{629426AF-7424-D075-8E82-D7420591178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66819" y="-5541854"/>
            <a:ext cx="3011740" cy="4516207"/>
          </a:xfrm>
          <a:prstGeom prst="rect">
            <a:avLst/>
          </a:prstGeom>
        </p:spPr>
      </p:pic>
      <p:pic>
        <p:nvPicPr>
          <p:cNvPr id="24" name="Picture 23">
            <a:extLst>
              <a:ext uri="{FF2B5EF4-FFF2-40B4-BE49-F238E27FC236}">
                <a16:creationId xmlns:a16="http://schemas.microsoft.com/office/drawing/2014/main" id="{CE33DEC8-BD4A-B6B8-08C6-DC1571E7566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9339" y="1702776"/>
            <a:ext cx="6021608" cy="4516206"/>
          </a:xfrm>
          <a:prstGeom prst="rect">
            <a:avLst/>
          </a:prstGeom>
        </p:spPr>
      </p:pic>
      <p:sp>
        <p:nvSpPr>
          <p:cNvPr id="26" name="Content Placeholder 2">
            <a:extLst>
              <a:ext uri="{FF2B5EF4-FFF2-40B4-BE49-F238E27FC236}">
                <a16:creationId xmlns:a16="http://schemas.microsoft.com/office/drawing/2014/main" id="{D9E08CC3-79A3-D6D1-03D5-84789BA63822}"/>
              </a:ext>
            </a:extLst>
          </p:cNvPr>
          <p:cNvSpPr txBox="1">
            <a:spLocks/>
          </p:cNvSpPr>
          <p:nvPr/>
        </p:nvSpPr>
        <p:spPr>
          <a:xfrm>
            <a:off x="7505424" y="9929731"/>
            <a:ext cx="3467376" cy="140970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out the mask and paint it</a:t>
            </a:r>
          </a:p>
        </p:txBody>
      </p:sp>
      <p:grpSp>
        <p:nvGrpSpPr>
          <p:cNvPr id="28" name="Group 27">
            <a:extLst>
              <a:ext uri="{FF2B5EF4-FFF2-40B4-BE49-F238E27FC236}">
                <a16:creationId xmlns:a16="http://schemas.microsoft.com/office/drawing/2014/main" id="{74AF72F0-F5DE-11CF-D37D-59D473CF7E62}"/>
              </a:ext>
            </a:extLst>
          </p:cNvPr>
          <p:cNvGrpSpPr/>
          <p:nvPr/>
        </p:nvGrpSpPr>
        <p:grpSpPr>
          <a:xfrm>
            <a:off x="7545718" y="9030804"/>
            <a:ext cx="2428664" cy="639007"/>
            <a:chOff x="334959" y="1700808"/>
            <a:chExt cx="2428664" cy="639007"/>
          </a:xfrm>
        </p:grpSpPr>
        <p:sp>
          <p:nvSpPr>
            <p:cNvPr id="29" name="Snip and Round Single Corner of Rectangle 28">
              <a:extLst>
                <a:ext uri="{FF2B5EF4-FFF2-40B4-BE49-F238E27FC236}">
                  <a16:creationId xmlns:a16="http://schemas.microsoft.com/office/drawing/2014/main" id="{62A1FF87-AF47-5415-C0CC-CB861E841CA6}"/>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Triangle 29">
              <a:extLst>
                <a:ext uri="{FF2B5EF4-FFF2-40B4-BE49-F238E27FC236}">
                  <a16:creationId xmlns:a16="http://schemas.microsoft.com/office/drawing/2014/main" id="{A3FAF89F-7DC1-FCED-661F-B82BF91150E9}"/>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2">
              <a:extLst>
                <a:ext uri="{FF2B5EF4-FFF2-40B4-BE49-F238E27FC236}">
                  <a16:creationId xmlns:a16="http://schemas.microsoft.com/office/drawing/2014/main" id="{CBC65A44-2C0B-CF87-3D99-54EDF870CBE3}"/>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8</a:t>
              </a:r>
              <a:endParaRPr lang="en-GB" sz="3000"/>
            </a:p>
          </p:txBody>
        </p:sp>
      </p:grpSp>
      <p:pic>
        <p:nvPicPr>
          <p:cNvPr id="32" name="Picture 31">
            <a:extLst>
              <a:ext uri="{FF2B5EF4-FFF2-40B4-BE49-F238E27FC236}">
                <a16:creationId xmlns:a16="http://schemas.microsoft.com/office/drawing/2014/main" id="{FB000678-BB5F-7CD1-0FDB-A0938644384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39339" y="7977272"/>
            <a:ext cx="6021608" cy="4514538"/>
          </a:xfrm>
          <a:prstGeom prst="rect">
            <a:avLst/>
          </a:prstGeom>
        </p:spPr>
      </p:pic>
    </p:spTree>
    <p:extLst>
      <p:ext uri="{BB962C8B-B14F-4D97-AF65-F5344CB8AC3E}">
        <p14:creationId xmlns:p14="http://schemas.microsoft.com/office/powerpoint/2010/main" val="2066002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41E1A213-7F91-A442-FDBE-AF173C3D84D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EB6F3255-F1E4-298A-35EC-1D9C2AE78E2B}"/>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CAB082EA-2275-AB3D-512D-AC3BC82118AA}"/>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EE3353AF-6BE2-AB86-0DA0-DA1C5217021D}"/>
              </a:ext>
            </a:extLst>
          </p:cNvPr>
          <p:cNvSpPr>
            <a:spLocks noGrp="1"/>
          </p:cNvSpPr>
          <p:nvPr>
            <p:ph type="sldNum" sz="quarter" idx="12"/>
          </p:nvPr>
        </p:nvSpPr>
        <p:spPr/>
        <p:txBody>
          <a:bodyPr/>
          <a:lstStyle/>
          <a:p>
            <a:fld id="{3686A617-C4D3-4D9A-8A46-533505A69CB9}" type="slidenum">
              <a:rPr lang="fr-FR" smtClean="0"/>
              <a:pPr/>
              <a:t>22</a:t>
            </a:fld>
            <a:endParaRPr lang="fr-FR"/>
          </a:p>
        </p:txBody>
      </p:sp>
      <p:sp>
        <p:nvSpPr>
          <p:cNvPr id="12" name="Titolo 6">
            <a:extLst>
              <a:ext uri="{FF2B5EF4-FFF2-40B4-BE49-F238E27FC236}">
                <a16:creationId xmlns:a16="http://schemas.microsoft.com/office/drawing/2014/main" id="{A9B1E603-B7CA-EA40-2E11-50F7B136ECA8}"/>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sp>
        <p:nvSpPr>
          <p:cNvPr id="3" name="Content Placeholder 2">
            <a:extLst>
              <a:ext uri="{FF2B5EF4-FFF2-40B4-BE49-F238E27FC236}">
                <a16:creationId xmlns:a16="http://schemas.microsoft.com/office/drawing/2014/main" id="{2BDDF367-68BD-F583-6A99-E3D1C46244E6}"/>
              </a:ext>
            </a:extLst>
          </p:cNvPr>
          <p:cNvSpPr txBox="1">
            <a:spLocks/>
          </p:cNvSpPr>
          <p:nvPr/>
        </p:nvSpPr>
        <p:spPr>
          <a:xfrm>
            <a:off x="7505424" y="3656069"/>
            <a:ext cx="3467376" cy="140970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out the mask and paint it</a:t>
            </a:r>
          </a:p>
        </p:txBody>
      </p:sp>
      <p:grpSp>
        <p:nvGrpSpPr>
          <p:cNvPr id="4" name="Group 3">
            <a:extLst>
              <a:ext uri="{FF2B5EF4-FFF2-40B4-BE49-F238E27FC236}">
                <a16:creationId xmlns:a16="http://schemas.microsoft.com/office/drawing/2014/main" id="{4906D39A-41AD-7C34-1B7D-56EC0FD9D65B}"/>
              </a:ext>
            </a:extLst>
          </p:cNvPr>
          <p:cNvGrpSpPr/>
          <p:nvPr/>
        </p:nvGrpSpPr>
        <p:grpSpPr>
          <a:xfrm>
            <a:off x="7545718" y="2757142"/>
            <a:ext cx="2428664" cy="639007"/>
            <a:chOff x="334959" y="1700808"/>
            <a:chExt cx="2428664" cy="639007"/>
          </a:xfrm>
        </p:grpSpPr>
        <p:sp>
          <p:nvSpPr>
            <p:cNvPr id="8" name="Snip and Round Single Corner of Rectangle 7">
              <a:extLst>
                <a:ext uri="{FF2B5EF4-FFF2-40B4-BE49-F238E27FC236}">
                  <a16:creationId xmlns:a16="http://schemas.microsoft.com/office/drawing/2014/main" id="{C76AB4FF-9712-B41C-5BE1-7F8FD1A244D0}"/>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864134C-D2E1-F7C2-2A98-EB732562EC23}"/>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A1C8850F-9437-8AE7-3C73-8904F92D8303}"/>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8</a:t>
              </a:r>
              <a:endParaRPr lang="en-GB" sz="3000"/>
            </a:p>
          </p:txBody>
        </p:sp>
      </p:grpSp>
      <p:pic>
        <p:nvPicPr>
          <p:cNvPr id="24" name="Picture 23">
            <a:extLst>
              <a:ext uri="{FF2B5EF4-FFF2-40B4-BE49-F238E27FC236}">
                <a16:creationId xmlns:a16="http://schemas.microsoft.com/office/drawing/2014/main" id="{F02EE9B9-E5D3-E7C9-FB49-B3F8D564811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9339" y="1703610"/>
            <a:ext cx="6021608" cy="4514538"/>
          </a:xfrm>
          <a:prstGeom prst="rect">
            <a:avLst/>
          </a:prstGeom>
        </p:spPr>
      </p:pic>
      <p:sp>
        <p:nvSpPr>
          <p:cNvPr id="11" name="Content Placeholder 2">
            <a:extLst>
              <a:ext uri="{FF2B5EF4-FFF2-40B4-BE49-F238E27FC236}">
                <a16:creationId xmlns:a16="http://schemas.microsoft.com/office/drawing/2014/main" id="{1D460069-D6E1-66D7-E688-4D8F69679203}"/>
              </a:ext>
            </a:extLst>
          </p:cNvPr>
          <p:cNvSpPr txBox="1">
            <a:spLocks/>
          </p:cNvSpPr>
          <p:nvPr/>
        </p:nvSpPr>
        <p:spPr>
          <a:xfrm>
            <a:off x="7505424" y="-4493786"/>
            <a:ext cx="3848376" cy="27350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finishing touches with pen, pencils or paint.</a:t>
            </a:r>
          </a:p>
          <a:p>
            <a:pPr marL="0" indent="0">
              <a:lnSpc>
                <a:spcPct val="100000"/>
              </a:lnSpc>
              <a:buNone/>
            </a:pPr>
            <a:endParaRPr lang="en-GB" sz="2800">
              <a:solidFill>
                <a:schemeClr val="bg1"/>
              </a:solidFill>
            </a:endParaRPr>
          </a:p>
          <a:p>
            <a:pPr marL="0" indent="0">
              <a:lnSpc>
                <a:spcPct val="100000"/>
              </a:lnSpc>
              <a:buNone/>
            </a:pPr>
            <a:r>
              <a:rPr lang="en-GB" sz="2800">
                <a:solidFill>
                  <a:schemeClr val="bg1"/>
                </a:solidFill>
              </a:rPr>
              <a:t>Why not get started on a new one…</a:t>
            </a:r>
          </a:p>
        </p:txBody>
      </p:sp>
      <p:grpSp>
        <p:nvGrpSpPr>
          <p:cNvPr id="13" name="Group 12">
            <a:extLst>
              <a:ext uri="{FF2B5EF4-FFF2-40B4-BE49-F238E27FC236}">
                <a16:creationId xmlns:a16="http://schemas.microsoft.com/office/drawing/2014/main" id="{9FB461BC-FC09-4F6E-19C4-C8C3349111FF}"/>
              </a:ext>
            </a:extLst>
          </p:cNvPr>
          <p:cNvGrpSpPr/>
          <p:nvPr/>
        </p:nvGrpSpPr>
        <p:grpSpPr>
          <a:xfrm>
            <a:off x="7545718" y="-5392713"/>
            <a:ext cx="2428664" cy="639007"/>
            <a:chOff x="334959" y="1700808"/>
            <a:chExt cx="2428664" cy="639007"/>
          </a:xfrm>
        </p:grpSpPr>
        <p:sp>
          <p:nvSpPr>
            <p:cNvPr id="14" name="Snip and Round Single Corner of Rectangle 13">
              <a:extLst>
                <a:ext uri="{FF2B5EF4-FFF2-40B4-BE49-F238E27FC236}">
                  <a16:creationId xmlns:a16="http://schemas.microsoft.com/office/drawing/2014/main" id="{4BA9F687-1A52-5B12-FB25-0EC8516BEF1A}"/>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EA1F1F9A-9F13-A66D-D320-0025FAEB0015}"/>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C11F9332-6C11-028C-B864-AA0C3295F3DC}"/>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7</a:t>
              </a:r>
              <a:endParaRPr lang="en-GB" sz="3000"/>
            </a:p>
          </p:txBody>
        </p:sp>
      </p:grpSp>
      <p:pic>
        <p:nvPicPr>
          <p:cNvPr id="17" name="Picture 16">
            <a:extLst>
              <a:ext uri="{FF2B5EF4-FFF2-40B4-BE49-F238E27FC236}">
                <a16:creationId xmlns:a16="http://schemas.microsoft.com/office/drawing/2014/main" id="{BCCFD588-DDCE-61B9-2488-56714B5D95B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9339" y="-5599700"/>
            <a:ext cx="6021608" cy="4516206"/>
          </a:xfrm>
          <a:prstGeom prst="rect">
            <a:avLst/>
          </a:prstGeom>
        </p:spPr>
      </p:pic>
      <p:sp>
        <p:nvSpPr>
          <p:cNvPr id="25" name="Content Placeholder 2">
            <a:extLst>
              <a:ext uri="{FF2B5EF4-FFF2-40B4-BE49-F238E27FC236}">
                <a16:creationId xmlns:a16="http://schemas.microsoft.com/office/drawing/2014/main" id="{856D83D6-7A50-D287-EF12-F2FE94EAEE06}"/>
              </a:ext>
            </a:extLst>
          </p:cNvPr>
          <p:cNvSpPr txBox="1">
            <a:spLocks/>
          </p:cNvSpPr>
          <p:nvPr/>
        </p:nvSpPr>
        <p:spPr>
          <a:xfrm>
            <a:off x="7506536" y="10342412"/>
            <a:ext cx="3848376"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out feather shapes</a:t>
            </a:r>
          </a:p>
        </p:txBody>
      </p:sp>
      <p:grpSp>
        <p:nvGrpSpPr>
          <p:cNvPr id="26" name="Group 25">
            <a:extLst>
              <a:ext uri="{FF2B5EF4-FFF2-40B4-BE49-F238E27FC236}">
                <a16:creationId xmlns:a16="http://schemas.microsoft.com/office/drawing/2014/main" id="{0319AF16-263A-17F5-830C-0D93E168E707}"/>
              </a:ext>
            </a:extLst>
          </p:cNvPr>
          <p:cNvGrpSpPr/>
          <p:nvPr/>
        </p:nvGrpSpPr>
        <p:grpSpPr>
          <a:xfrm>
            <a:off x="7546830" y="9443484"/>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6CA15F5B-8802-540D-8BB9-4882C262F41A}"/>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14F0AFA9-AFFE-E911-B5FF-893B68D744C3}"/>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EC7351AF-AAAB-B4E9-CD2F-A21A11751049}"/>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9</a:t>
              </a:r>
              <a:endParaRPr lang="en-GB" sz="3000"/>
            </a:p>
          </p:txBody>
        </p:sp>
      </p:grpSp>
      <p:pic>
        <p:nvPicPr>
          <p:cNvPr id="30" name="Picture 29">
            <a:extLst>
              <a:ext uri="{FF2B5EF4-FFF2-40B4-BE49-F238E27FC236}">
                <a16:creationId xmlns:a16="http://schemas.microsoft.com/office/drawing/2014/main" id="{0537C967-1C22-AB2A-43CC-D8934BAFD79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1563" y="8024192"/>
            <a:ext cx="6019384" cy="4514538"/>
          </a:xfrm>
          <a:prstGeom prst="rect">
            <a:avLst/>
          </a:prstGeom>
        </p:spPr>
      </p:pic>
    </p:spTree>
    <p:extLst>
      <p:ext uri="{BB962C8B-B14F-4D97-AF65-F5344CB8AC3E}">
        <p14:creationId xmlns:p14="http://schemas.microsoft.com/office/powerpoint/2010/main" val="1938032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2A70B6B-F115-C24D-23B7-151AC95E18D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6B5A8C7A-4F8E-648B-4946-FF725E8E3258}"/>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AC0230D2-A475-B196-DE8E-B9DFA4EE674B}"/>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624AA7DE-AE9E-3313-5AE5-31B07483E45D}"/>
              </a:ext>
            </a:extLst>
          </p:cNvPr>
          <p:cNvSpPr>
            <a:spLocks noGrp="1"/>
          </p:cNvSpPr>
          <p:nvPr>
            <p:ph type="sldNum" sz="quarter" idx="12"/>
          </p:nvPr>
        </p:nvSpPr>
        <p:spPr/>
        <p:txBody>
          <a:bodyPr/>
          <a:lstStyle/>
          <a:p>
            <a:fld id="{3686A617-C4D3-4D9A-8A46-533505A69CB9}" type="slidenum">
              <a:rPr lang="fr-FR" smtClean="0"/>
              <a:pPr/>
              <a:t>23</a:t>
            </a:fld>
            <a:endParaRPr lang="fr-FR"/>
          </a:p>
        </p:txBody>
      </p:sp>
      <p:sp>
        <p:nvSpPr>
          <p:cNvPr id="12" name="Titolo 6">
            <a:extLst>
              <a:ext uri="{FF2B5EF4-FFF2-40B4-BE49-F238E27FC236}">
                <a16:creationId xmlns:a16="http://schemas.microsoft.com/office/drawing/2014/main" id="{D1B93A2D-9CDA-CF66-3324-97B9BC368CF1}"/>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sp>
        <p:nvSpPr>
          <p:cNvPr id="3" name="Content Placeholder 2">
            <a:extLst>
              <a:ext uri="{FF2B5EF4-FFF2-40B4-BE49-F238E27FC236}">
                <a16:creationId xmlns:a16="http://schemas.microsoft.com/office/drawing/2014/main" id="{8F576481-B585-72E8-548C-D58DC5FDA867}"/>
              </a:ext>
            </a:extLst>
          </p:cNvPr>
          <p:cNvSpPr txBox="1">
            <a:spLocks/>
          </p:cNvSpPr>
          <p:nvPr/>
        </p:nvSpPr>
        <p:spPr>
          <a:xfrm>
            <a:off x="7505424" y="4021830"/>
            <a:ext cx="3848376"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out feather shapes</a:t>
            </a:r>
          </a:p>
        </p:txBody>
      </p:sp>
      <p:grpSp>
        <p:nvGrpSpPr>
          <p:cNvPr id="4" name="Group 3">
            <a:extLst>
              <a:ext uri="{FF2B5EF4-FFF2-40B4-BE49-F238E27FC236}">
                <a16:creationId xmlns:a16="http://schemas.microsoft.com/office/drawing/2014/main" id="{02B308AB-16EF-8616-88B5-31C6A586D222}"/>
              </a:ext>
            </a:extLst>
          </p:cNvPr>
          <p:cNvGrpSpPr/>
          <p:nvPr/>
        </p:nvGrpSpPr>
        <p:grpSpPr>
          <a:xfrm>
            <a:off x="7545718" y="3122902"/>
            <a:ext cx="2428664" cy="639007"/>
            <a:chOff x="334959" y="1700808"/>
            <a:chExt cx="2428664" cy="639007"/>
          </a:xfrm>
        </p:grpSpPr>
        <p:sp>
          <p:nvSpPr>
            <p:cNvPr id="8" name="Snip and Round Single Corner of Rectangle 7">
              <a:extLst>
                <a:ext uri="{FF2B5EF4-FFF2-40B4-BE49-F238E27FC236}">
                  <a16:creationId xmlns:a16="http://schemas.microsoft.com/office/drawing/2014/main" id="{A9589439-3569-60C7-45EE-51E18AFBED7B}"/>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A6DEAA69-CED1-2F85-C255-BA376D3115E3}"/>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CCFDA41D-89F8-C033-16E0-45F97B0A541D}"/>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9</a:t>
              </a:r>
              <a:endParaRPr lang="en-GB" sz="3000"/>
            </a:p>
          </p:txBody>
        </p:sp>
      </p:grpSp>
      <p:pic>
        <p:nvPicPr>
          <p:cNvPr id="24" name="Picture 23">
            <a:extLst>
              <a:ext uri="{FF2B5EF4-FFF2-40B4-BE49-F238E27FC236}">
                <a16:creationId xmlns:a16="http://schemas.microsoft.com/office/drawing/2014/main" id="{0D645158-E3F7-5414-007C-E68210BA046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451" y="1703610"/>
            <a:ext cx="6019384" cy="4514538"/>
          </a:xfrm>
          <a:prstGeom prst="rect">
            <a:avLst/>
          </a:prstGeom>
        </p:spPr>
      </p:pic>
      <p:sp>
        <p:nvSpPr>
          <p:cNvPr id="2" name="Content Placeholder 2">
            <a:extLst>
              <a:ext uri="{FF2B5EF4-FFF2-40B4-BE49-F238E27FC236}">
                <a16:creationId xmlns:a16="http://schemas.microsoft.com/office/drawing/2014/main" id="{E532C06E-97D2-F5AD-FE51-82E9739A26D6}"/>
              </a:ext>
            </a:extLst>
          </p:cNvPr>
          <p:cNvSpPr txBox="1">
            <a:spLocks/>
          </p:cNvSpPr>
          <p:nvPr/>
        </p:nvSpPr>
        <p:spPr>
          <a:xfrm>
            <a:off x="7501048" y="-3752636"/>
            <a:ext cx="3467376" cy="140970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out the mask and paint it</a:t>
            </a:r>
          </a:p>
        </p:txBody>
      </p:sp>
      <p:grpSp>
        <p:nvGrpSpPr>
          <p:cNvPr id="18" name="Group 17">
            <a:extLst>
              <a:ext uri="{FF2B5EF4-FFF2-40B4-BE49-F238E27FC236}">
                <a16:creationId xmlns:a16="http://schemas.microsoft.com/office/drawing/2014/main" id="{E790190B-B561-F115-162B-C9B6CDE9033C}"/>
              </a:ext>
            </a:extLst>
          </p:cNvPr>
          <p:cNvGrpSpPr/>
          <p:nvPr/>
        </p:nvGrpSpPr>
        <p:grpSpPr>
          <a:xfrm>
            <a:off x="7541342" y="-4651563"/>
            <a:ext cx="2428664" cy="639007"/>
            <a:chOff x="334959" y="1700808"/>
            <a:chExt cx="2428664" cy="639007"/>
          </a:xfrm>
        </p:grpSpPr>
        <p:sp>
          <p:nvSpPr>
            <p:cNvPr id="19" name="Snip and Round Single Corner of Rectangle 18">
              <a:extLst>
                <a:ext uri="{FF2B5EF4-FFF2-40B4-BE49-F238E27FC236}">
                  <a16:creationId xmlns:a16="http://schemas.microsoft.com/office/drawing/2014/main" id="{A251EFC0-D080-3B8E-D903-103508FBFE5F}"/>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Triangle 19">
              <a:extLst>
                <a:ext uri="{FF2B5EF4-FFF2-40B4-BE49-F238E27FC236}">
                  <a16:creationId xmlns:a16="http://schemas.microsoft.com/office/drawing/2014/main" id="{548CC019-1070-AC73-DD35-CB1229884426}"/>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AE5D6B79-4693-16AB-E187-AAFFE1572F2A}"/>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8</a:t>
              </a:r>
              <a:endParaRPr lang="en-GB" sz="3000"/>
            </a:p>
          </p:txBody>
        </p:sp>
      </p:grpSp>
      <p:pic>
        <p:nvPicPr>
          <p:cNvPr id="22" name="Picture 21">
            <a:extLst>
              <a:ext uri="{FF2B5EF4-FFF2-40B4-BE49-F238E27FC236}">
                <a16:creationId xmlns:a16="http://schemas.microsoft.com/office/drawing/2014/main" id="{C2DE7621-6C1A-8FF7-A3D3-A04439A331B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705095"/>
            <a:ext cx="6021608" cy="4514538"/>
          </a:xfrm>
          <a:prstGeom prst="rect">
            <a:avLst/>
          </a:prstGeom>
        </p:spPr>
      </p:pic>
      <p:sp>
        <p:nvSpPr>
          <p:cNvPr id="23" name="Content Placeholder 2">
            <a:extLst>
              <a:ext uri="{FF2B5EF4-FFF2-40B4-BE49-F238E27FC236}">
                <a16:creationId xmlns:a16="http://schemas.microsoft.com/office/drawing/2014/main" id="{B3721F09-894E-AF59-8DF6-50418D55603D}"/>
              </a:ext>
            </a:extLst>
          </p:cNvPr>
          <p:cNvSpPr txBox="1">
            <a:spLocks/>
          </p:cNvSpPr>
          <p:nvPr/>
        </p:nvSpPr>
        <p:spPr>
          <a:xfrm>
            <a:off x="7502160" y="9639560"/>
            <a:ext cx="4016016"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Glue the feather shapes around the edge</a:t>
            </a:r>
          </a:p>
        </p:txBody>
      </p:sp>
      <p:grpSp>
        <p:nvGrpSpPr>
          <p:cNvPr id="25" name="Group 24">
            <a:extLst>
              <a:ext uri="{FF2B5EF4-FFF2-40B4-BE49-F238E27FC236}">
                <a16:creationId xmlns:a16="http://schemas.microsoft.com/office/drawing/2014/main" id="{FC6DB2AF-A936-217A-833D-AB9402C2AB34}"/>
              </a:ext>
            </a:extLst>
          </p:cNvPr>
          <p:cNvGrpSpPr/>
          <p:nvPr/>
        </p:nvGrpSpPr>
        <p:grpSpPr>
          <a:xfrm>
            <a:off x="7542454" y="8740632"/>
            <a:ext cx="2428664" cy="639007"/>
            <a:chOff x="334959" y="1700808"/>
            <a:chExt cx="2428664" cy="639007"/>
          </a:xfrm>
        </p:grpSpPr>
        <p:sp>
          <p:nvSpPr>
            <p:cNvPr id="26" name="Snip and Round Single Corner of Rectangle 25">
              <a:extLst>
                <a:ext uri="{FF2B5EF4-FFF2-40B4-BE49-F238E27FC236}">
                  <a16:creationId xmlns:a16="http://schemas.microsoft.com/office/drawing/2014/main" id="{A4CD31F4-75F7-F2AD-3BAE-649D1C085572}"/>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Triangle 26">
              <a:extLst>
                <a:ext uri="{FF2B5EF4-FFF2-40B4-BE49-F238E27FC236}">
                  <a16:creationId xmlns:a16="http://schemas.microsoft.com/office/drawing/2014/main" id="{AEF34F74-3A1B-6E20-21D7-EA87F12D1C10}"/>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a:extLst>
                <a:ext uri="{FF2B5EF4-FFF2-40B4-BE49-F238E27FC236}">
                  <a16:creationId xmlns:a16="http://schemas.microsoft.com/office/drawing/2014/main" id="{95C20E3F-8EEF-8736-9FAE-AB5B34985D11}"/>
                </a:ext>
              </a:extLst>
            </p:cNvPr>
            <p:cNvSpPr txBox="1">
              <a:spLocks/>
            </p:cNvSpPr>
            <p:nvPr/>
          </p:nvSpPr>
          <p:spPr>
            <a:xfrm>
              <a:off x="890254" y="1767247"/>
              <a:ext cx="168306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10</a:t>
              </a:r>
              <a:endParaRPr lang="en-GB" sz="3000"/>
            </a:p>
          </p:txBody>
        </p:sp>
      </p:grpSp>
      <p:pic>
        <p:nvPicPr>
          <p:cNvPr id="29" name="Picture 28">
            <a:extLst>
              <a:ext uri="{FF2B5EF4-FFF2-40B4-BE49-F238E27FC236}">
                <a16:creationId xmlns:a16="http://schemas.microsoft.com/office/drawing/2014/main" id="{94E96D86-F784-A3DB-69B2-D6CB8280C95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7187" y="7651286"/>
            <a:ext cx="6019384" cy="4513013"/>
          </a:xfrm>
          <a:prstGeom prst="rect">
            <a:avLst/>
          </a:prstGeom>
        </p:spPr>
      </p:pic>
    </p:spTree>
    <p:extLst>
      <p:ext uri="{BB962C8B-B14F-4D97-AF65-F5344CB8AC3E}">
        <p14:creationId xmlns:p14="http://schemas.microsoft.com/office/powerpoint/2010/main" val="37397562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D3BC057E-FCE5-F958-AF3C-3F12F01BD2B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9F2E04F-1B22-FDFC-F203-1F1D34A3E54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16D9B79A-CC87-9300-B978-8473E0872469}"/>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DCA1919A-F2CB-DEAB-AD0A-82A9807241A6}"/>
              </a:ext>
            </a:extLst>
          </p:cNvPr>
          <p:cNvSpPr>
            <a:spLocks noGrp="1"/>
          </p:cNvSpPr>
          <p:nvPr>
            <p:ph type="sldNum" sz="quarter" idx="12"/>
          </p:nvPr>
        </p:nvSpPr>
        <p:spPr/>
        <p:txBody>
          <a:bodyPr/>
          <a:lstStyle/>
          <a:p>
            <a:fld id="{3686A617-C4D3-4D9A-8A46-533505A69CB9}" type="slidenum">
              <a:rPr lang="fr-FR" smtClean="0"/>
              <a:pPr/>
              <a:t>24</a:t>
            </a:fld>
            <a:endParaRPr lang="fr-FR"/>
          </a:p>
        </p:txBody>
      </p:sp>
      <p:sp>
        <p:nvSpPr>
          <p:cNvPr id="12" name="Titolo 6">
            <a:extLst>
              <a:ext uri="{FF2B5EF4-FFF2-40B4-BE49-F238E27FC236}">
                <a16:creationId xmlns:a16="http://schemas.microsoft.com/office/drawing/2014/main" id="{5C899E6A-E73C-9A68-BA7D-F3F3A6E9C51B}"/>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sp>
        <p:nvSpPr>
          <p:cNvPr id="3" name="Content Placeholder 2">
            <a:extLst>
              <a:ext uri="{FF2B5EF4-FFF2-40B4-BE49-F238E27FC236}">
                <a16:creationId xmlns:a16="http://schemas.microsoft.com/office/drawing/2014/main" id="{C182E89A-2AEF-1DF9-4829-87E0D71D53C3}"/>
              </a:ext>
            </a:extLst>
          </p:cNvPr>
          <p:cNvSpPr txBox="1">
            <a:spLocks/>
          </p:cNvSpPr>
          <p:nvPr/>
        </p:nvSpPr>
        <p:spPr>
          <a:xfrm>
            <a:off x="7505424" y="3692646"/>
            <a:ext cx="4016016"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Glue the feather shapes around the edge</a:t>
            </a:r>
          </a:p>
        </p:txBody>
      </p:sp>
      <p:grpSp>
        <p:nvGrpSpPr>
          <p:cNvPr id="4" name="Group 3">
            <a:extLst>
              <a:ext uri="{FF2B5EF4-FFF2-40B4-BE49-F238E27FC236}">
                <a16:creationId xmlns:a16="http://schemas.microsoft.com/office/drawing/2014/main" id="{CB2AC5BA-CA63-479F-C872-8BE90F6D587D}"/>
              </a:ext>
            </a:extLst>
          </p:cNvPr>
          <p:cNvGrpSpPr/>
          <p:nvPr/>
        </p:nvGrpSpPr>
        <p:grpSpPr>
          <a:xfrm>
            <a:off x="7545718" y="279371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AFB69EC8-DD09-7DB2-B6C4-EE46580AE0EA}"/>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1487098-925B-0391-93E0-E76E3056F325}"/>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CE9E6727-C087-E6A1-435C-D513AA0EA9BC}"/>
                </a:ext>
              </a:extLst>
            </p:cNvPr>
            <p:cNvSpPr txBox="1">
              <a:spLocks/>
            </p:cNvSpPr>
            <p:nvPr/>
          </p:nvSpPr>
          <p:spPr>
            <a:xfrm>
              <a:off x="890254" y="1767247"/>
              <a:ext cx="168306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10</a:t>
              </a:r>
              <a:endParaRPr lang="en-GB" sz="3000"/>
            </a:p>
          </p:txBody>
        </p:sp>
      </p:grpSp>
      <p:pic>
        <p:nvPicPr>
          <p:cNvPr id="24" name="Picture 23">
            <a:extLst>
              <a:ext uri="{FF2B5EF4-FFF2-40B4-BE49-F238E27FC236}">
                <a16:creationId xmlns:a16="http://schemas.microsoft.com/office/drawing/2014/main" id="{527BC72A-1B55-40A8-F3A4-E79148A35BC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451" y="1704372"/>
            <a:ext cx="6019384" cy="4513013"/>
          </a:xfrm>
          <a:prstGeom prst="rect">
            <a:avLst/>
          </a:prstGeom>
        </p:spPr>
      </p:pic>
      <p:sp>
        <p:nvSpPr>
          <p:cNvPr id="11" name="Content Placeholder 2">
            <a:extLst>
              <a:ext uri="{FF2B5EF4-FFF2-40B4-BE49-F238E27FC236}">
                <a16:creationId xmlns:a16="http://schemas.microsoft.com/office/drawing/2014/main" id="{EF4DD38D-61B2-F3CC-99CC-AD85A9AC4909}"/>
              </a:ext>
            </a:extLst>
          </p:cNvPr>
          <p:cNvSpPr txBox="1">
            <a:spLocks/>
          </p:cNvSpPr>
          <p:nvPr/>
        </p:nvSpPr>
        <p:spPr>
          <a:xfrm>
            <a:off x="7505424" y="-3466838"/>
            <a:ext cx="3848376"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out feather shapes</a:t>
            </a:r>
          </a:p>
        </p:txBody>
      </p:sp>
      <p:grpSp>
        <p:nvGrpSpPr>
          <p:cNvPr id="13" name="Group 12">
            <a:extLst>
              <a:ext uri="{FF2B5EF4-FFF2-40B4-BE49-F238E27FC236}">
                <a16:creationId xmlns:a16="http://schemas.microsoft.com/office/drawing/2014/main" id="{1B05CD01-55CE-C6FF-7DC3-83AE0C242AFF}"/>
              </a:ext>
            </a:extLst>
          </p:cNvPr>
          <p:cNvGrpSpPr/>
          <p:nvPr/>
        </p:nvGrpSpPr>
        <p:grpSpPr>
          <a:xfrm>
            <a:off x="7545718" y="-4365766"/>
            <a:ext cx="2428664" cy="639007"/>
            <a:chOff x="334959" y="1700808"/>
            <a:chExt cx="2428664" cy="639007"/>
          </a:xfrm>
        </p:grpSpPr>
        <p:sp>
          <p:nvSpPr>
            <p:cNvPr id="14" name="Snip and Round Single Corner of Rectangle 13">
              <a:extLst>
                <a:ext uri="{FF2B5EF4-FFF2-40B4-BE49-F238E27FC236}">
                  <a16:creationId xmlns:a16="http://schemas.microsoft.com/office/drawing/2014/main" id="{7D0D0757-4E45-4633-46BF-751B37E6EC9F}"/>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E86DC3F0-6F88-65B6-C4BD-CFFBD7EFFDDA}"/>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F34F77BF-458D-6A89-C3CB-97ED955EC569}"/>
                </a:ext>
              </a:extLst>
            </p:cNvPr>
            <p:cNvSpPr txBox="1">
              <a:spLocks/>
            </p:cNvSpPr>
            <p:nvPr/>
          </p:nvSpPr>
          <p:spPr>
            <a:xfrm>
              <a:off x="890254" y="1767247"/>
              <a:ext cx="145062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9</a:t>
              </a:r>
              <a:endParaRPr lang="en-GB" sz="3000"/>
            </a:p>
          </p:txBody>
        </p:sp>
      </p:grpSp>
      <p:pic>
        <p:nvPicPr>
          <p:cNvPr id="17" name="Picture 16">
            <a:extLst>
              <a:ext uri="{FF2B5EF4-FFF2-40B4-BE49-F238E27FC236}">
                <a16:creationId xmlns:a16="http://schemas.microsoft.com/office/drawing/2014/main" id="{6C4A6C15-C1BE-8E5B-93F2-8EF2395EF6F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0451" y="-5785058"/>
            <a:ext cx="6019384" cy="4514538"/>
          </a:xfrm>
          <a:prstGeom prst="rect">
            <a:avLst/>
          </a:prstGeom>
        </p:spPr>
      </p:pic>
      <p:sp>
        <p:nvSpPr>
          <p:cNvPr id="23" name="Content Placeholder 2">
            <a:extLst>
              <a:ext uri="{FF2B5EF4-FFF2-40B4-BE49-F238E27FC236}">
                <a16:creationId xmlns:a16="http://schemas.microsoft.com/office/drawing/2014/main" id="{0B003B99-F59C-CBC6-584F-B113700505FC}"/>
              </a:ext>
            </a:extLst>
          </p:cNvPr>
          <p:cNvSpPr txBox="1">
            <a:spLocks/>
          </p:cNvSpPr>
          <p:nvPr/>
        </p:nvSpPr>
        <p:spPr>
          <a:xfrm>
            <a:off x="7506441" y="9619882"/>
            <a:ext cx="4016016" cy="150240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feathers, collage the beak and add cotton wool around the eyes</a:t>
            </a:r>
          </a:p>
        </p:txBody>
      </p:sp>
      <p:grpSp>
        <p:nvGrpSpPr>
          <p:cNvPr id="25" name="Group 24">
            <a:extLst>
              <a:ext uri="{FF2B5EF4-FFF2-40B4-BE49-F238E27FC236}">
                <a16:creationId xmlns:a16="http://schemas.microsoft.com/office/drawing/2014/main" id="{6DB44142-8399-7277-BB1B-73E0D1A28815}"/>
              </a:ext>
            </a:extLst>
          </p:cNvPr>
          <p:cNvGrpSpPr/>
          <p:nvPr/>
        </p:nvGrpSpPr>
        <p:grpSpPr>
          <a:xfrm>
            <a:off x="7546735" y="8720955"/>
            <a:ext cx="2428664" cy="639007"/>
            <a:chOff x="334959" y="1700808"/>
            <a:chExt cx="2428664" cy="639007"/>
          </a:xfrm>
        </p:grpSpPr>
        <p:sp>
          <p:nvSpPr>
            <p:cNvPr id="26" name="Snip and Round Single Corner of Rectangle 25">
              <a:extLst>
                <a:ext uri="{FF2B5EF4-FFF2-40B4-BE49-F238E27FC236}">
                  <a16:creationId xmlns:a16="http://schemas.microsoft.com/office/drawing/2014/main" id="{EF8D12AB-F080-468E-4E9A-0DD7D5F7B555}"/>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Triangle 26">
              <a:extLst>
                <a:ext uri="{FF2B5EF4-FFF2-40B4-BE49-F238E27FC236}">
                  <a16:creationId xmlns:a16="http://schemas.microsoft.com/office/drawing/2014/main" id="{28CC9463-81A4-59FF-0E33-982994A342FC}"/>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a:extLst>
                <a:ext uri="{FF2B5EF4-FFF2-40B4-BE49-F238E27FC236}">
                  <a16:creationId xmlns:a16="http://schemas.microsoft.com/office/drawing/2014/main" id="{AFE881D8-0782-1575-831D-6809850321F2}"/>
                </a:ext>
              </a:extLst>
            </p:cNvPr>
            <p:cNvSpPr txBox="1">
              <a:spLocks/>
            </p:cNvSpPr>
            <p:nvPr/>
          </p:nvSpPr>
          <p:spPr>
            <a:xfrm>
              <a:off x="890254" y="1767247"/>
              <a:ext cx="168306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11</a:t>
              </a:r>
              <a:endParaRPr lang="en-GB" sz="3000"/>
            </a:p>
          </p:txBody>
        </p:sp>
      </p:grpSp>
      <p:pic>
        <p:nvPicPr>
          <p:cNvPr id="29" name="Picture 28">
            <a:extLst>
              <a:ext uri="{FF2B5EF4-FFF2-40B4-BE49-F238E27FC236}">
                <a16:creationId xmlns:a16="http://schemas.microsoft.com/office/drawing/2014/main" id="{68AEB9F3-E08D-C7CE-76E9-CF96FE6ADE2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2485" y="7777913"/>
            <a:ext cx="6017350" cy="4513013"/>
          </a:xfrm>
          <a:prstGeom prst="rect">
            <a:avLst/>
          </a:prstGeom>
        </p:spPr>
      </p:pic>
    </p:spTree>
    <p:extLst>
      <p:ext uri="{BB962C8B-B14F-4D97-AF65-F5344CB8AC3E}">
        <p14:creationId xmlns:p14="http://schemas.microsoft.com/office/powerpoint/2010/main" val="31609562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408EC97B-AF29-3555-A02B-BFF45502CA3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7F8BBB3A-C171-047A-9381-5C3C2BC2A11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C0680903-E250-4FD7-9A44-ADB2E03EC473}"/>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747A32AB-CF99-3618-2913-F016048D669E}"/>
              </a:ext>
            </a:extLst>
          </p:cNvPr>
          <p:cNvSpPr>
            <a:spLocks noGrp="1"/>
          </p:cNvSpPr>
          <p:nvPr>
            <p:ph type="sldNum" sz="quarter" idx="12"/>
          </p:nvPr>
        </p:nvSpPr>
        <p:spPr/>
        <p:txBody>
          <a:bodyPr/>
          <a:lstStyle/>
          <a:p>
            <a:fld id="{3686A617-C4D3-4D9A-8A46-533505A69CB9}" type="slidenum">
              <a:rPr lang="fr-FR" smtClean="0"/>
              <a:pPr/>
              <a:t>25</a:t>
            </a:fld>
            <a:endParaRPr lang="fr-FR"/>
          </a:p>
        </p:txBody>
      </p:sp>
      <p:sp>
        <p:nvSpPr>
          <p:cNvPr id="12" name="Titolo 6">
            <a:extLst>
              <a:ext uri="{FF2B5EF4-FFF2-40B4-BE49-F238E27FC236}">
                <a16:creationId xmlns:a16="http://schemas.microsoft.com/office/drawing/2014/main" id="{985BCEA7-7C26-BA75-E950-373FDC67A5BB}"/>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sp>
        <p:nvSpPr>
          <p:cNvPr id="3" name="Content Placeholder 2">
            <a:extLst>
              <a:ext uri="{FF2B5EF4-FFF2-40B4-BE49-F238E27FC236}">
                <a16:creationId xmlns:a16="http://schemas.microsoft.com/office/drawing/2014/main" id="{AEC9E8D2-275E-2599-2804-8EE9005C76B7}"/>
              </a:ext>
            </a:extLst>
          </p:cNvPr>
          <p:cNvSpPr txBox="1">
            <a:spLocks/>
          </p:cNvSpPr>
          <p:nvPr/>
        </p:nvSpPr>
        <p:spPr>
          <a:xfrm>
            <a:off x="7505424" y="3546341"/>
            <a:ext cx="4016016" cy="150240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feathers, collage the beak and add cotton wool around the eyes</a:t>
            </a:r>
          </a:p>
        </p:txBody>
      </p:sp>
      <p:grpSp>
        <p:nvGrpSpPr>
          <p:cNvPr id="4" name="Group 3">
            <a:extLst>
              <a:ext uri="{FF2B5EF4-FFF2-40B4-BE49-F238E27FC236}">
                <a16:creationId xmlns:a16="http://schemas.microsoft.com/office/drawing/2014/main" id="{F5BB0924-4FAA-5FF2-8E54-0EF1399C3E78}"/>
              </a:ext>
            </a:extLst>
          </p:cNvPr>
          <p:cNvGrpSpPr/>
          <p:nvPr/>
        </p:nvGrpSpPr>
        <p:grpSpPr>
          <a:xfrm>
            <a:off x="7545718" y="2647414"/>
            <a:ext cx="2428664" cy="639007"/>
            <a:chOff x="334959" y="1700808"/>
            <a:chExt cx="2428664" cy="639007"/>
          </a:xfrm>
        </p:grpSpPr>
        <p:sp>
          <p:nvSpPr>
            <p:cNvPr id="8" name="Snip and Round Single Corner of Rectangle 7">
              <a:extLst>
                <a:ext uri="{FF2B5EF4-FFF2-40B4-BE49-F238E27FC236}">
                  <a16:creationId xmlns:a16="http://schemas.microsoft.com/office/drawing/2014/main" id="{E2F9AAE1-593E-C2FA-5F66-7171727F7281}"/>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D6D100CC-1E61-34DF-5FE9-F369965B0931}"/>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9CB82999-B1AA-6442-1028-47DD0792D336}"/>
                </a:ext>
              </a:extLst>
            </p:cNvPr>
            <p:cNvSpPr txBox="1">
              <a:spLocks/>
            </p:cNvSpPr>
            <p:nvPr/>
          </p:nvSpPr>
          <p:spPr>
            <a:xfrm>
              <a:off x="890254" y="1767247"/>
              <a:ext cx="168306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11</a:t>
              </a:r>
              <a:endParaRPr lang="en-GB" sz="3000"/>
            </a:p>
          </p:txBody>
        </p:sp>
      </p:grpSp>
      <p:pic>
        <p:nvPicPr>
          <p:cNvPr id="24" name="Picture 23">
            <a:extLst>
              <a:ext uri="{FF2B5EF4-FFF2-40B4-BE49-F238E27FC236}">
                <a16:creationId xmlns:a16="http://schemas.microsoft.com/office/drawing/2014/main" id="{10A58B89-0D3E-0159-F729-9C2F4F47C30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1468" y="1704372"/>
            <a:ext cx="6017350" cy="4513013"/>
          </a:xfrm>
          <a:prstGeom prst="rect">
            <a:avLst/>
          </a:prstGeom>
        </p:spPr>
      </p:pic>
      <p:sp>
        <p:nvSpPr>
          <p:cNvPr id="2" name="Content Placeholder 2">
            <a:extLst>
              <a:ext uri="{FF2B5EF4-FFF2-40B4-BE49-F238E27FC236}">
                <a16:creationId xmlns:a16="http://schemas.microsoft.com/office/drawing/2014/main" id="{4BC64F90-F579-3FCC-8EEF-F4B7C51AC3E8}"/>
              </a:ext>
            </a:extLst>
          </p:cNvPr>
          <p:cNvSpPr txBox="1">
            <a:spLocks/>
          </p:cNvSpPr>
          <p:nvPr/>
        </p:nvSpPr>
        <p:spPr>
          <a:xfrm>
            <a:off x="7499936" y="-3623329"/>
            <a:ext cx="4016016"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Glue the feather shapes around the edge</a:t>
            </a:r>
          </a:p>
        </p:txBody>
      </p:sp>
      <p:grpSp>
        <p:nvGrpSpPr>
          <p:cNvPr id="18" name="Group 17">
            <a:extLst>
              <a:ext uri="{FF2B5EF4-FFF2-40B4-BE49-F238E27FC236}">
                <a16:creationId xmlns:a16="http://schemas.microsoft.com/office/drawing/2014/main" id="{AA133BDB-20FD-80EA-8FD5-23D39F717C9C}"/>
              </a:ext>
            </a:extLst>
          </p:cNvPr>
          <p:cNvGrpSpPr/>
          <p:nvPr/>
        </p:nvGrpSpPr>
        <p:grpSpPr>
          <a:xfrm>
            <a:off x="7540230" y="-4522257"/>
            <a:ext cx="2428664" cy="639007"/>
            <a:chOff x="334959" y="1700808"/>
            <a:chExt cx="2428664" cy="639007"/>
          </a:xfrm>
        </p:grpSpPr>
        <p:sp>
          <p:nvSpPr>
            <p:cNvPr id="19" name="Snip and Round Single Corner of Rectangle 18">
              <a:extLst>
                <a:ext uri="{FF2B5EF4-FFF2-40B4-BE49-F238E27FC236}">
                  <a16:creationId xmlns:a16="http://schemas.microsoft.com/office/drawing/2014/main" id="{334000A8-22B3-3080-05CB-9BE73D9805F2}"/>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Triangle 19">
              <a:extLst>
                <a:ext uri="{FF2B5EF4-FFF2-40B4-BE49-F238E27FC236}">
                  <a16:creationId xmlns:a16="http://schemas.microsoft.com/office/drawing/2014/main" id="{AAD472D4-1BAB-3E57-8B68-CC0D0C608FE1}"/>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536E8EBD-68F3-662F-730A-069C86792D6B}"/>
                </a:ext>
              </a:extLst>
            </p:cNvPr>
            <p:cNvSpPr txBox="1">
              <a:spLocks/>
            </p:cNvSpPr>
            <p:nvPr/>
          </p:nvSpPr>
          <p:spPr>
            <a:xfrm>
              <a:off x="890254" y="1767247"/>
              <a:ext cx="168306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10</a:t>
              </a:r>
              <a:endParaRPr lang="en-GB" sz="3000"/>
            </a:p>
          </p:txBody>
        </p:sp>
      </p:grpSp>
      <p:pic>
        <p:nvPicPr>
          <p:cNvPr id="22" name="Picture 21">
            <a:extLst>
              <a:ext uri="{FF2B5EF4-FFF2-40B4-BE49-F238E27FC236}">
                <a16:creationId xmlns:a16="http://schemas.microsoft.com/office/drawing/2014/main" id="{07A63D8A-9110-FDDA-7D2F-8EDB02E6990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611603"/>
            <a:ext cx="6019384" cy="4513013"/>
          </a:xfrm>
          <a:prstGeom prst="rect">
            <a:avLst/>
          </a:prstGeom>
        </p:spPr>
      </p:pic>
      <p:grpSp>
        <p:nvGrpSpPr>
          <p:cNvPr id="23" name="Group 22">
            <a:extLst>
              <a:ext uri="{FF2B5EF4-FFF2-40B4-BE49-F238E27FC236}">
                <a16:creationId xmlns:a16="http://schemas.microsoft.com/office/drawing/2014/main" id="{13EB6D48-BC88-CF9E-8D3F-86BE9B3F2191}"/>
              </a:ext>
            </a:extLst>
          </p:cNvPr>
          <p:cNvGrpSpPr/>
          <p:nvPr/>
        </p:nvGrpSpPr>
        <p:grpSpPr>
          <a:xfrm>
            <a:off x="334963" y="7657764"/>
            <a:ext cx="11298237" cy="4393084"/>
            <a:chOff x="334963" y="1700212"/>
            <a:chExt cx="11298237" cy="4393084"/>
          </a:xfrm>
        </p:grpSpPr>
        <p:pic>
          <p:nvPicPr>
            <p:cNvPr id="25" name="Picture 24">
              <a:extLst>
                <a:ext uri="{FF2B5EF4-FFF2-40B4-BE49-F238E27FC236}">
                  <a16:creationId xmlns:a16="http://schemas.microsoft.com/office/drawing/2014/main" id="{3EC42F7D-8AEA-881B-3CAC-EF8E0B766F0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096000" y="1700212"/>
              <a:ext cx="5537200" cy="4393083"/>
            </a:xfrm>
            <a:prstGeom prst="rect">
              <a:avLst/>
            </a:prstGeom>
          </p:spPr>
        </p:pic>
        <p:pic>
          <p:nvPicPr>
            <p:cNvPr id="26" name="Picture 25">
              <a:extLst>
                <a:ext uri="{FF2B5EF4-FFF2-40B4-BE49-F238E27FC236}">
                  <a16:creationId xmlns:a16="http://schemas.microsoft.com/office/drawing/2014/main" id="{1844768F-9BF4-98FF-1BCC-925CE8027D54}"/>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34963" y="1700213"/>
              <a:ext cx="5761037" cy="4393083"/>
            </a:xfrm>
            <a:prstGeom prst="rect">
              <a:avLst/>
            </a:prstGeom>
          </p:spPr>
        </p:pic>
      </p:grpSp>
    </p:spTree>
    <p:extLst>
      <p:ext uri="{BB962C8B-B14F-4D97-AF65-F5344CB8AC3E}">
        <p14:creationId xmlns:p14="http://schemas.microsoft.com/office/powerpoint/2010/main" val="369097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350ABA23-D517-F31A-9588-2C209B37DE33}"/>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42B1C8F3-FE38-E6F3-68A5-3DE17585A67B}"/>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A4CE41AC-91F1-DC70-9DC2-E8DF2090BBC1}"/>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6F2E7E79-B6FB-6915-F81F-12A228DBF302}"/>
              </a:ext>
            </a:extLst>
          </p:cNvPr>
          <p:cNvSpPr>
            <a:spLocks noGrp="1"/>
          </p:cNvSpPr>
          <p:nvPr>
            <p:ph type="sldNum" sz="quarter" idx="12"/>
          </p:nvPr>
        </p:nvSpPr>
        <p:spPr/>
        <p:txBody>
          <a:bodyPr/>
          <a:lstStyle/>
          <a:p>
            <a:fld id="{3686A617-C4D3-4D9A-8A46-533505A69CB9}" type="slidenum">
              <a:rPr lang="fr-FR" smtClean="0"/>
              <a:pPr/>
              <a:t>26</a:t>
            </a:fld>
            <a:endParaRPr lang="fr-FR"/>
          </a:p>
        </p:txBody>
      </p:sp>
      <p:sp>
        <p:nvSpPr>
          <p:cNvPr id="12" name="Titolo 6">
            <a:extLst>
              <a:ext uri="{FF2B5EF4-FFF2-40B4-BE49-F238E27FC236}">
                <a16:creationId xmlns:a16="http://schemas.microsoft.com/office/drawing/2014/main" id="{2A7E6E61-2D83-0736-2CAA-8BB5A1C43AD8}"/>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Forest</a:t>
            </a:r>
            <a:r>
              <a:rPr lang="it-IT">
                <a:solidFill>
                  <a:schemeClr val="bg1"/>
                </a:solidFill>
              </a:rPr>
              <a:t> Animal </a:t>
            </a:r>
            <a:r>
              <a:rPr lang="it-IT" err="1">
                <a:solidFill>
                  <a:schemeClr val="bg1"/>
                </a:solidFill>
              </a:rPr>
              <a:t>Masks</a:t>
            </a:r>
            <a:endParaRPr lang="it-IT">
              <a:solidFill>
                <a:schemeClr val="bg1"/>
              </a:solidFill>
            </a:endParaRPr>
          </a:p>
        </p:txBody>
      </p:sp>
      <p:sp>
        <p:nvSpPr>
          <p:cNvPr id="3" name="Content Placeholder 2">
            <a:extLst>
              <a:ext uri="{FF2B5EF4-FFF2-40B4-BE49-F238E27FC236}">
                <a16:creationId xmlns:a16="http://schemas.microsoft.com/office/drawing/2014/main" id="{2AF85E6B-B169-A382-61E7-4FEB6E8C0A6A}"/>
              </a:ext>
            </a:extLst>
          </p:cNvPr>
          <p:cNvSpPr txBox="1">
            <a:spLocks/>
          </p:cNvSpPr>
          <p:nvPr/>
        </p:nvSpPr>
        <p:spPr>
          <a:xfrm>
            <a:off x="7498919" y="-3421387"/>
            <a:ext cx="4016016" cy="150240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feathers, collage the beak and add cotton wool around the eyes</a:t>
            </a:r>
          </a:p>
        </p:txBody>
      </p:sp>
      <p:grpSp>
        <p:nvGrpSpPr>
          <p:cNvPr id="4" name="Group 3">
            <a:extLst>
              <a:ext uri="{FF2B5EF4-FFF2-40B4-BE49-F238E27FC236}">
                <a16:creationId xmlns:a16="http://schemas.microsoft.com/office/drawing/2014/main" id="{D2C9801A-18DA-DFF8-DD65-CBA328A32CC1}"/>
              </a:ext>
            </a:extLst>
          </p:cNvPr>
          <p:cNvGrpSpPr/>
          <p:nvPr/>
        </p:nvGrpSpPr>
        <p:grpSpPr>
          <a:xfrm>
            <a:off x="7539213" y="-4320314"/>
            <a:ext cx="2428664" cy="639007"/>
            <a:chOff x="334959" y="1700808"/>
            <a:chExt cx="2428664" cy="639007"/>
          </a:xfrm>
        </p:grpSpPr>
        <p:sp>
          <p:nvSpPr>
            <p:cNvPr id="8" name="Snip and Round Single Corner of Rectangle 7">
              <a:extLst>
                <a:ext uri="{FF2B5EF4-FFF2-40B4-BE49-F238E27FC236}">
                  <a16:creationId xmlns:a16="http://schemas.microsoft.com/office/drawing/2014/main" id="{5ACECE93-01BD-C7CC-98D3-0C987535EFBD}"/>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5C683AF0-A83C-3BF4-05CC-A76F4B4A0E11}"/>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69B7DF89-E20A-6D8D-A137-45DF5A3CC1C5}"/>
                </a:ext>
              </a:extLst>
            </p:cNvPr>
            <p:cNvSpPr txBox="1">
              <a:spLocks/>
            </p:cNvSpPr>
            <p:nvPr/>
          </p:nvSpPr>
          <p:spPr>
            <a:xfrm>
              <a:off x="890254" y="1767247"/>
              <a:ext cx="168306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11</a:t>
              </a:r>
              <a:endParaRPr lang="en-GB" sz="3000"/>
            </a:p>
          </p:txBody>
        </p:sp>
      </p:grpSp>
      <p:pic>
        <p:nvPicPr>
          <p:cNvPr id="24" name="Picture 23">
            <a:extLst>
              <a:ext uri="{FF2B5EF4-FFF2-40B4-BE49-F238E27FC236}">
                <a16:creationId xmlns:a16="http://schemas.microsoft.com/office/drawing/2014/main" id="{D6755DF2-7A52-C96A-B38E-4E35896C076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963" y="-5263356"/>
            <a:ext cx="6017350" cy="4513013"/>
          </a:xfrm>
          <a:prstGeom prst="rect">
            <a:avLst/>
          </a:prstGeom>
        </p:spPr>
      </p:pic>
      <p:grpSp>
        <p:nvGrpSpPr>
          <p:cNvPr id="17" name="Group 16">
            <a:extLst>
              <a:ext uri="{FF2B5EF4-FFF2-40B4-BE49-F238E27FC236}">
                <a16:creationId xmlns:a16="http://schemas.microsoft.com/office/drawing/2014/main" id="{99E31466-254C-121E-C9D3-A72823F6D6D0}"/>
              </a:ext>
            </a:extLst>
          </p:cNvPr>
          <p:cNvGrpSpPr/>
          <p:nvPr/>
        </p:nvGrpSpPr>
        <p:grpSpPr>
          <a:xfrm>
            <a:off x="334963" y="1700808"/>
            <a:ext cx="11298237" cy="4393084"/>
            <a:chOff x="334963" y="1700212"/>
            <a:chExt cx="11298237" cy="4393084"/>
          </a:xfrm>
        </p:grpSpPr>
        <p:pic>
          <p:nvPicPr>
            <p:cNvPr id="14" name="Picture 13">
              <a:extLst>
                <a:ext uri="{FF2B5EF4-FFF2-40B4-BE49-F238E27FC236}">
                  <a16:creationId xmlns:a16="http://schemas.microsoft.com/office/drawing/2014/main" id="{73768230-E0D7-F9C2-4022-351992D6643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096000" y="1700212"/>
              <a:ext cx="5537200" cy="4393083"/>
            </a:xfrm>
            <a:prstGeom prst="rect">
              <a:avLst/>
            </a:prstGeom>
          </p:spPr>
        </p:pic>
        <p:pic>
          <p:nvPicPr>
            <p:cNvPr id="16" name="Picture 15">
              <a:extLst>
                <a:ext uri="{FF2B5EF4-FFF2-40B4-BE49-F238E27FC236}">
                  <a16:creationId xmlns:a16="http://schemas.microsoft.com/office/drawing/2014/main" id="{2C6D1B2D-8EE3-B7BA-09B2-A0785EE74A7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1700213"/>
              <a:ext cx="5761037" cy="4393083"/>
            </a:xfrm>
            <a:prstGeom prst="rect">
              <a:avLst/>
            </a:prstGeom>
          </p:spPr>
        </p:pic>
      </p:grpSp>
    </p:spTree>
    <p:extLst>
      <p:ext uri="{BB962C8B-B14F-4D97-AF65-F5344CB8AC3E}">
        <p14:creationId xmlns:p14="http://schemas.microsoft.com/office/powerpoint/2010/main" val="23818340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992CB7CF-C2CF-9564-8E41-597B13689907}"/>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BB15A891-AAFD-D539-8363-B1BE59080CAA}"/>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C432C236-ECF3-83A7-5BE0-A65A84A64566}"/>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5727B31F-891A-B919-A32D-8F8E73180D9B}"/>
              </a:ext>
            </a:extLst>
          </p:cNvPr>
          <p:cNvSpPr>
            <a:spLocks noGrp="1"/>
          </p:cNvSpPr>
          <p:nvPr>
            <p:ph type="sldNum" sz="quarter" idx="12"/>
          </p:nvPr>
        </p:nvSpPr>
        <p:spPr/>
        <p:txBody>
          <a:bodyPr/>
          <a:lstStyle/>
          <a:p>
            <a:fld id="{3686A617-C4D3-4D9A-8A46-533505A69CB9}" type="slidenum">
              <a:rPr lang="fr-FR" smtClean="0"/>
              <a:pPr/>
              <a:t>27</a:t>
            </a:fld>
            <a:endParaRPr lang="fr-FR"/>
          </a:p>
        </p:txBody>
      </p:sp>
      <p:sp>
        <p:nvSpPr>
          <p:cNvPr id="12" name="Titolo 6">
            <a:extLst>
              <a:ext uri="{FF2B5EF4-FFF2-40B4-BE49-F238E27FC236}">
                <a16:creationId xmlns:a16="http://schemas.microsoft.com/office/drawing/2014/main" id="{6665CF4E-D1E0-1510-395C-14B3F8435EDA}"/>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a:t>
            </a:r>
            <a:r>
              <a:rPr lang="it-IT" err="1">
                <a:solidFill>
                  <a:schemeClr val="bg1"/>
                </a:solidFill>
              </a:rPr>
              <a:t>Rubbing</a:t>
            </a:r>
            <a:endParaRPr lang="it-IT">
              <a:solidFill>
                <a:schemeClr val="bg1"/>
              </a:solidFill>
            </a:endParaRPr>
          </a:p>
        </p:txBody>
      </p:sp>
      <p:pic>
        <p:nvPicPr>
          <p:cNvPr id="4" name="Picture 3" descr="A group of green and yellow leaves&#10;&#10;AI-generated content may be incorrect.">
            <a:extLst>
              <a:ext uri="{FF2B5EF4-FFF2-40B4-BE49-F238E27FC236}">
                <a16:creationId xmlns:a16="http://schemas.microsoft.com/office/drawing/2014/main" id="{2C389988-77D0-E410-CDB3-F8E79F8ADA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963" y="1700213"/>
            <a:ext cx="6030363" cy="4521332"/>
          </a:xfrm>
          <a:prstGeom prst="rect">
            <a:avLst/>
          </a:prstGeom>
        </p:spPr>
      </p:pic>
      <p:sp>
        <p:nvSpPr>
          <p:cNvPr id="8" name="Content Placeholder 2">
            <a:extLst>
              <a:ext uri="{FF2B5EF4-FFF2-40B4-BE49-F238E27FC236}">
                <a16:creationId xmlns:a16="http://schemas.microsoft.com/office/drawing/2014/main" id="{BA70BF5C-02DD-0068-C34F-2F2A37A76700}"/>
              </a:ext>
            </a:extLst>
          </p:cNvPr>
          <p:cNvSpPr txBox="1">
            <a:spLocks/>
          </p:cNvSpPr>
          <p:nvPr/>
        </p:nvSpPr>
        <p:spPr>
          <a:xfrm>
            <a:off x="7505424" y="4006974"/>
            <a:ext cx="333588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Collect your leaves</a:t>
            </a:r>
          </a:p>
        </p:txBody>
      </p:sp>
      <p:grpSp>
        <p:nvGrpSpPr>
          <p:cNvPr id="10" name="Group 9">
            <a:extLst>
              <a:ext uri="{FF2B5EF4-FFF2-40B4-BE49-F238E27FC236}">
                <a16:creationId xmlns:a16="http://schemas.microsoft.com/office/drawing/2014/main" id="{306CBAD1-0AC9-682F-844D-7F14D040DEAB}"/>
              </a:ext>
            </a:extLst>
          </p:cNvPr>
          <p:cNvGrpSpPr/>
          <p:nvPr/>
        </p:nvGrpSpPr>
        <p:grpSpPr>
          <a:xfrm>
            <a:off x="7545718" y="3108046"/>
            <a:ext cx="2428664" cy="639007"/>
            <a:chOff x="334959" y="1700808"/>
            <a:chExt cx="2428664" cy="639007"/>
          </a:xfrm>
        </p:grpSpPr>
        <p:sp>
          <p:nvSpPr>
            <p:cNvPr id="13" name="Snip and Round Single Corner of Rectangle 12">
              <a:extLst>
                <a:ext uri="{FF2B5EF4-FFF2-40B4-BE49-F238E27FC236}">
                  <a16:creationId xmlns:a16="http://schemas.microsoft.com/office/drawing/2014/main" id="{64D8E7E3-39EA-C62F-669F-EAB511AA6153}"/>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0F06858E-B49F-8F3E-9709-3D238FB559AB}"/>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5ED462A7-C928-EDF0-CEB3-60EE0BF8BE06}"/>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a:t>
              </a:r>
              <a:endParaRPr lang="en-GB" sz="3000"/>
            </a:p>
          </p:txBody>
        </p:sp>
      </p:grpSp>
      <p:pic>
        <p:nvPicPr>
          <p:cNvPr id="16" name="Picture 15" descr="A green leaf on a white background&#10;&#10;AI-generated content may be incorrect.">
            <a:extLst>
              <a:ext uri="{FF2B5EF4-FFF2-40B4-BE49-F238E27FC236}">
                <a16:creationId xmlns:a16="http://schemas.microsoft.com/office/drawing/2014/main" id="{6E4C5367-66AC-F316-52D3-33D5C31C30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963" y="7157054"/>
            <a:ext cx="6030363" cy="4521159"/>
          </a:xfrm>
          <a:prstGeom prst="rect">
            <a:avLst/>
          </a:prstGeom>
        </p:spPr>
      </p:pic>
      <p:sp>
        <p:nvSpPr>
          <p:cNvPr id="22" name="Content Placeholder 2">
            <a:extLst>
              <a:ext uri="{FF2B5EF4-FFF2-40B4-BE49-F238E27FC236}">
                <a16:creationId xmlns:a16="http://schemas.microsoft.com/office/drawing/2014/main" id="{F3408FAB-5061-C016-225A-1060656AAAF6}"/>
              </a:ext>
            </a:extLst>
          </p:cNvPr>
          <p:cNvSpPr txBox="1">
            <a:spLocks/>
          </p:cNvSpPr>
          <p:nvPr/>
        </p:nvSpPr>
        <p:spPr>
          <a:xfrm>
            <a:off x="7441304" y="9702954"/>
            <a:ext cx="3335889"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Place a leaf flat on your surface</a:t>
            </a:r>
          </a:p>
        </p:txBody>
      </p:sp>
      <p:grpSp>
        <p:nvGrpSpPr>
          <p:cNvPr id="23" name="Group 22">
            <a:extLst>
              <a:ext uri="{FF2B5EF4-FFF2-40B4-BE49-F238E27FC236}">
                <a16:creationId xmlns:a16="http://schemas.microsoft.com/office/drawing/2014/main" id="{6C639A15-FF42-6EBC-E8DC-61A2DBCE0330}"/>
              </a:ext>
            </a:extLst>
          </p:cNvPr>
          <p:cNvGrpSpPr/>
          <p:nvPr/>
        </p:nvGrpSpPr>
        <p:grpSpPr>
          <a:xfrm>
            <a:off x="7535863" y="8774303"/>
            <a:ext cx="2428664" cy="639007"/>
            <a:chOff x="334959" y="1700808"/>
            <a:chExt cx="2428664" cy="639007"/>
          </a:xfrm>
        </p:grpSpPr>
        <p:sp>
          <p:nvSpPr>
            <p:cNvPr id="24" name="Snip and Round Single Corner of Rectangle 23">
              <a:extLst>
                <a:ext uri="{FF2B5EF4-FFF2-40B4-BE49-F238E27FC236}">
                  <a16:creationId xmlns:a16="http://schemas.microsoft.com/office/drawing/2014/main" id="{2EC9370A-AE73-C7F2-9CAF-C18DC40BA9C6}"/>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Triangle 24">
              <a:extLst>
                <a:ext uri="{FF2B5EF4-FFF2-40B4-BE49-F238E27FC236}">
                  <a16:creationId xmlns:a16="http://schemas.microsoft.com/office/drawing/2014/main" id="{C6D9B9EE-0EE6-82FD-6458-131229FADF59}"/>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a:extLst>
                <a:ext uri="{FF2B5EF4-FFF2-40B4-BE49-F238E27FC236}">
                  <a16:creationId xmlns:a16="http://schemas.microsoft.com/office/drawing/2014/main" id="{2D9A408F-7354-DEF2-2BDF-F37AFE9D4311}"/>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spTree>
    <p:extLst>
      <p:ext uri="{BB962C8B-B14F-4D97-AF65-F5344CB8AC3E}">
        <p14:creationId xmlns:p14="http://schemas.microsoft.com/office/powerpoint/2010/main" val="20534762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F82C1FFF-37A2-618D-1F75-42A76CDE0B2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E00F7308-7705-170D-F6B4-FD10D47CBA12}"/>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84145F5E-1A33-A3DE-502A-0BD57DD27D53}"/>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938220C0-2455-0B70-187D-EB2DABFDBF3B}"/>
              </a:ext>
            </a:extLst>
          </p:cNvPr>
          <p:cNvSpPr>
            <a:spLocks noGrp="1"/>
          </p:cNvSpPr>
          <p:nvPr>
            <p:ph type="sldNum" sz="quarter" idx="12"/>
          </p:nvPr>
        </p:nvSpPr>
        <p:spPr/>
        <p:txBody>
          <a:bodyPr/>
          <a:lstStyle/>
          <a:p>
            <a:fld id="{3686A617-C4D3-4D9A-8A46-533505A69CB9}" type="slidenum">
              <a:rPr lang="fr-FR" smtClean="0"/>
              <a:pPr/>
              <a:t>28</a:t>
            </a:fld>
            <a:endParaRPr lang="fr-FR"/>
          </a:p>
        </p:txBody>
      </p:sp>
      <p:pic>
        <p:nvPicPr>
          <p:cNvPr id="3" name="Picture 2" descr="A green leaf on a white background&#10;&#10;AI-generated content may be incorrect.">
            <a:extLst>
              <a:ext uri="{FF2B5EF4-FFF2-40B4-BE49-F238E27FC236}">
                <a16:creationId xmlns:a16="http://schemas.microsoft.com/office/drawing/2014/main" id="{2212E31D-EB94-8A96-E07B-170145ED99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963" y="1700386"/>
            <a:ext cx="6030363" cy="4521159"/>
          </a:xfrm>
          <a:prstGeom prst="rect">
            <a:avLst/>
          </a:prstGeom>
        </p:spPr>
      </p:pic>
      <p:sp>
        <p:nvSpPr>
          <p:cNvPr id="12" name="Titolo 6">
            <a:extLst>
              <a:ext uri="{FF2B5EF4-FFF2-40B4-BE49-F238E27FC236}">
                <a16:creationId xmlns:a16="http://schemas.microsoft.com/office/drawing/2014/main" id="{470BE7E5-0187-D3A3-7F8B-BFFA4F23479B}"/>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a:t>
            </a:r>
            <a:r>
              <a:rPr lang="it-IT" err="1">
                <a:solidFill>
                  <a:schemeClr val="bg1"/>
                </a:solidFill>
              </a:rPr>
              <a:t>Rubbing</a:t>
            </a:r>
            <a:endParaRPr lang="it-IT">
              <a:solidFill>
                <a:schemeClr val="bg1"/>
              </a:solidFill>
            </a:endParaRPr>
          </a:p>
        </p:txBody>
      </p:sp>
      <p:pic>
        <p:nvPicPr>
          <p:cNvPr id="4" name="Picture 3" descr="A group of green and yellow leaves&#10;&#10;AI-generated content may be incorrect.">
            <a:extLst>
              <a:ext uri="{FF2B5EF4-FFF2-40B4-BE49-F238E27FC236}">
                <a16:creationId xmlns:a16="http://schemas.microsoft.com/office/drawing/2014/main" id="{1BC7E190-36F7-FE48-CB40-F71DF1A279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962" y="-4996134"/>
            <a:ext cx="6030363" cy="4521332"/>
          </a:xfrm>
          <a:prstGeom prst="rect">
            <a:avLst/>
          </a:prstGeom>
        </p:spPr>
      </p:pic>
      <p:sp>
        <p:nvSpPr>
          <p:cNvPr id="8" name="Content Placeholder 2">
            <a:extLst>
              <a:ext uri="{FF2B5EF4-FFF2-40B4-BE49-F238E27FC236}">
                <a16:creationId xmlns:a16="http://schemas.microsoft.com/office/drawing/2014/main" id="{F27BF547-7B66-A838-D094-2EE1D87EE7D8}"/>
              </a:ext>
            </a:extLst>
          </p:cNvPr>
          <p:cNvSpPr txBox="1">
            <a:spLocks/>
          </p:cNvSpPr>
          <p:nvPr/>
        </p:nvSpPr>
        <p:spPr>
          <a:xfrm>
            <a:off x="7448288" y="3778593"/>
            <a:ext cx="3335889"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Place a leaf flat on your surface</a:t>
            </a:r>
          </a:p>
        </p:txBody>
      </p:sp>
      <p:grpSp>
        <p:nvGrpSpPr>
          <p:cNvPr id="10" name="Group 9">
            <a:extLst>
              <a:ext uri="{FF2B5EF4-FFF2-40B4-BE49-F238E27FC236}">
                <a16:creationId xmlns:a16="http://schemas.microsoft.com/office/drawing/2014/main" id="{2518938D-3E3D-2BB3-BC9D-25F22941FD29}"/>
              </a:ext>
            </a:extLst>
          </p:cNvPr>
          <p:cNvGrpSpPr/>
          <p:nvPr/>
        </p:nvGrpSpPr>
        <p:grpSpPr>
          <a:xfrm>
            <a:off x="7542847" y="2849942"/>
            <a:ext cx="2428664" cy="639007"/>
            <a:chOff x="334959" y="1700808"/>
            <a:chExt cx="2428664" cy="639007"/>
          </a:xfrm>
        </p:grpSpPr>
        <p:sp>
          <p:nvSpPr>
            <p:cNvPr id="13" name="Snip and Round Single Corner of Rectangle 12">
              <a:extLst>
                <a:ext uri="{FF2B5EF4-FFF2-40B4-BE49-F238E27FC236}">
                  <a16:creationId xmlns:a16="http://schemas.microsoft.com/office/drawing/2014/main" id="{E981084C-F9A4-361C-7BFB-C25D41699D5A}"/>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86233DCA-EE50-C489-9BB4-CDC766E5A7C9}"/>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ECAFD37F-ED52-4C2A-D149-BA810A0779F4}"/>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sp>
        <p:nvSpPr>
          <p:cNvPr id="19" name="Content Placeholder 2">
            <a:extLst>
              <a:ext uri="{FF2B5EF4-FFF2-40B4-BE49-F238E27FC236}">
                <a16:creationId xmlns:a16="http://schemas.microsoft.com/office/drawing/2014/main" id="{AD5D6A5F-4C6B-55D7-F3C4-530744C625CD}"/>
              </a:ext>
            </a:extLst>
          </p:cNvPr>
          <p:cNvSpPr txBox="1">
            <a:spLocks/>
          </p:cNvSpPr>
          <p:nvPr/>
        </p:nvSpPr>
        <p:spPr>
          <a:xfrm>
            <a:off x="7495569" y="-2857105"/>
            <a:ext cx="333588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Collect your leaves</a:t>
            </a:r>
          </a:p>
        </p:txBody>
      </p:sp>
      <p:grpSp>
        <p:nvGrpSpPr>
          <p:cNvPr id="20" name="Group 19">
            <a:extLst>
              <a:ext uri="{FF2B5EF4-FFF2-40B4-BE49-F238E27FC236}">
                <a16:creationId xmlns:a16="http://schemas.microsoft.com/office/drawing/2014/main" id="{132D58BE-CC42-746F-BE70-1CCF6DE5593B}"/>
              </a:ext>
            </a:extLst>
          </p:cNvPr>
          <p:cNvGrpSpPr/>
          <p:nvPr/>
        </p:nvGrpSpPr>
        <p:grpSpPr>
          <a:xfrm>
            <a:off x="7535863" y="-3756033"/>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25FFF0CF-8714-0C16-3729-508DFEFCD015}"/>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A0ADC5ED-ED6C-C8D3-5EB8-3D569DEDB805}"/>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B4C47A49-52BB-2AE3-FEBD-B4226338383E}"/>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a:t>
              </a:r>
              <a:endParaRPr lang="en-GB" sz="3000"/>
            </a:p>
          </p:txBody>
        </p:sp>
      </p:grpSp>
      <p:sp>
        <p:nvSpPr>
          <p:cNvPr id="24" name="Content Placeholder 2">
            <a:extLst>
              <a:ext uri="{FF2B5EF4-FFF2-40B4-BE49-F238E27FC236}">
                <a16:creationId xmlns:a16="http://schemas.microsoft.com/office/drawing/2014/main" id="{F0263617-D4BD-6BF3-6E86-7995E020486C}"/>
              </a:ext>
            </a:extLst>
          </p:cNvPr>
          <p:cNvSpPr txBox="1">
            <a:spLocks/>
          </p:cNvSpPr>
          <p:nvPr/>
        </p:nvSpPr>
        <p:spPr>
          <a:xfrm>
            <a:off x="7448288" y="9527295"/>
            <a:ext cx="3335889"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Place a sheet of paper over the top</a:t>
            </a:r>
          </a:p>
        </p:txBody>
      </p:sp>
      <p:grpSp>
        <p:nvGrpSpPr>
          <p:cNvPr id="25" name="Group 24">
            <a:extLst>
              <a:ext uri="{FF2B5EF4-FFF2-40B4-BE49-F238E27FC236}">
                <a16:creationId xmlns:a16="http://schemas.microsoft.com/office/drawing/2014/main" id="{F70E0E88-D270-7FD1-4561-914971525D35}"/>
              </a:ext>
            </a:extLst>
          </p:cNvPr>
          <p:cNvGrpSpPr/>
          <p:nvPr/>
        </p:nvGrpSpPr>
        <p:grpSpPr>
          <a:xfrm>
            <a:off x="7542847" y="8598644"/>
            <a:ext cx="2428664" cy="639007"/>
            <a:chOff x="334959" y="1700808"/>
            <a:chExt cx="2428664" cy="639007"/>
          </a:xfrm>
        </p:grpSpPr>
        <p:sp>
          <p:nvSpPr>
            <p:cNvPr id="26" name="Snip and Round Single Corner of Rectangle 25">
              <a:extLst>
                <a:ext uri="{FF2B5EF4-FFF2-40B4-BE49-F238E27FC236}">
                  <a16:creationId xmlns:a16="http://schemas.microsoft.com/office/drawing/2014/main" id="{F466275C-DAB4-3A98-1613-587BFCD71681}"/>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Triangle 26">
              <a:extLst>
                <a:ext uri="{FF2B5EF4-FFF2-40B4-BE49-F238E27FC236}">
                  <a16:creationId xmlns:a16="http://schemas.microsoft.com/office/drawing/2014/main" id="{51699190-2F89-6390-AD1B-97F47CADC90A}"/>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a:extLst>
                <a:ext uri="{FF2B5EF4-FFF2-40B4-BE49-F238E27FC236}">
                  <a16:creationId xmlns:a16="http://schemas.microsoft.com/office/drawing/2014/main" id="{3BDEBE8A-4320-7309-5BBF-1C4F23A9FB62}"/>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pic>
        <p:nvPicPr>
          <p:cNvPr id="29" name="Picture 28" descr="A person holding a piece of paper with a leaf on it&#10;&#10;AI-generated content may be incorrect.">
            <a:extLst>
              <a:ext uri="{FF2B5EF4-FFF2-40B4-BE49-F238E27FC236}">
                <a16:creationId xmlns:a16="http://schemas.microsoft.com/office/drawing/2014/main" id="{4FD5ED5C-BBC8-574C-BE83-3D2EB2D9FA9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957" y="7734767"/>
            <a:ext cx="6026368" cy="4521159"/>
          </a:xfrm>
          <a:prstGeom prst="rect">
            <a:avLst/>
          </a:prstGeom>
        </p:spPr>
      </p:pic>
    </p:spTree>
    <p:extLst>
      <p:ext uri="{BB962C8B-B14F-4D97-AF65-F5344CB8AC3E}">
        <p14:creationId xmlns:p14="http://schemas.microsoft.com/office/powerpoint/2010/main" val="16917762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9FB45AC-F36D-4073-2467-1A75EA2C4A10}"/>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4F0C6288-BC22-6774-5F23-DF43FEC8B7B6}"/>
              </a:ext>
            </a:extLst>
          </p:cNvPr>
          <p:cNvSpPr>
            <a:spLocks noGrp="1"/>
          </p:cNvSpPr>
          <p:nvPr>
            <p:ph type="ftr" sz="quarter" idx="11"/>
          </p:nvPr>
        </p:nvSpPr>
        <p:spPr/>
        <p:txBody>
          <a:bodyPr/>
          <a:lstStyle/>
          <a:p>
            <a:r>
              <a:rPr lang="en-US"/>
              <a:t>REY® is a registered brand of Sylvamo® Corporation - All rights reserved</a:t>
            </a:r>
          </a:p>
        </p:txBody>
      </p:sp>
      <p:pic>
        <p:nvPicPr>
          <p:cNvPr id="9" name="Picture 8" descr="A person holding a piece of paper with a leaf on it&#10;&#10;AI-generated content may be incorrect.">
            <a:extLst>
              <a:ext uri="{FF2B5EF4-FFF2-40B4-BE49-F238E27FC236}">
                <a16:creationId xmlns:a16="http://schemas.microsoft.com/office/drawing/2014/main" id="{B0784A2F-09EF-3053-8269-D0C8D094E5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963" y="1700385"/>
            <a:ext cx="6026368" cy="4521159"/>
          </a:xfrm>
          <a:prstGeom prst="rect">
            <a:avLst/>
          </a:prstGeom>
        </p:spPr>
      </p:pic>
      <p:sp>
        <p:nvSpPr>
          <p:cNvPr id="6" name="Segnaposto data 5">
            <a:extLst>
              <a:ext uri="{FF2B5EF4-FFF2-40B4-BE49-F238E27FC236}">
                <a16:creationId xmlns:a16="http://schemas.microsoft.com/office/drawing/2014/main" id="{18E33E7E-3C8F-BC4D-7259-9B4DB9095914}"/>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F979E198-6A59-F952-B46E-3350EC31D542}"/>
              </a:ext>
            </a:extLst>
          </p:cNvPr>
          <p:cNvSpPr>
            <a:spLocks noGrp="1"/>
          </p:cNvSpPr>
          <p:nvPr>
            <p:ph type="sldNum" sz="quarter" idx="12"/>
          </p:nvPr>
        </p:nvSpPr>
        <p:spPr/>
        <p:txBody>
          <a:bodyPr/>
          <a:lstStyle/>
          <a:p>
            <a:fld id="{3686A617-C4D3-4D9A-8A46-533505A69CB9}" type="slidenum">
              <a:rPr lang="fr-FR" smtClean="0"/>
              <a:pPr/>
              <a:t>29</a:t>
            </a:fld>
            <a:endParaRPr lang="fr-FR"/>
          </a:p>
        </p:txBody>
      </p:sp>
      <p:pic>
        <p:nvPicPr>
          <p:cNvPr id="3" name="Picture 2" descr="A green leaf on a white background&#10;&#10;AI-generated content may be incorrect.">
            <a:extLst>
              <a:ext uri="{FF2B5EF4-FFF2-40B4-BE49-F238E27FC236}">
                <a16:creationId xmlns:a16="http://schemas.microsoft.com/office/drawing/2014/main" id="{AC75973A-248D-13B7-694F-DBD51AC79D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963" y="-5117685"/>
            <a:ext cx="6030363" cy="4521159"/>
          </a:xfrm>
          <a:prstGeom prst="rect">
            <a:avLst/>
          </a:prstGeom>
        </p:spPr>
      </p:pic>
      <p:sp>
        <p:nvSpPr>
          <p:cNvPr id="12" name="Titolo 6">
            <a:extLst>
              <a:ext uri="{FF2B5EF4-FFF2-40B4-BE49-F238E27FC236}">
                <a16:creationId xmlns:a16="http://schemas.microsoft.com/office/drawing/2014/main" id="{1ED9775E-9D40-EA15-B091-D5846D401D92}"/>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a:t>
            </a:r>
            <a:r>
              <a:rPr lang="it-IT" err="1">
                <a:solidFill>
                  <a:schemeClr val="bg1"/>
                </a:solidFill>
              </a:rPr>
              <a:t>Rubbing</a:t>
            </a:r>
            <a:endParaRPr lang="it-IT">
              <a:solidFill>
                <a:schemeClr val="bg1"/>
              </a:solidFill>
            </a:endParaRPr>
          </a:p>
        </p:txBody>
      </p:sp>
      <p:sp>
        <p:nvSpPr>
          <p:cNvPr id="8" name="Content Placeholder 2">
            <a:extLst>
              <a:ext uri="{FF2B5EF4-FFF2-40B4-BE49-F238E27FC236}">
                <a16:creationId xmlns:a16="http://schemas.microsoft.com/office/drawing/2014/main" id="{9E042FCF-74BC-0E6A-C636-E86069F9CB5F}"/>
              </a:ext>
            </a:extLst>
          </p:cNvPr>
          <p:cNvSpPr txBox="1">
            <a:spLocks/>
          </p:cNvSpPr>
          <p:nvPr/>
        </p:nvSpPr>
        <p:spPr>
          <a:xfrm>
            <a:off x="7441304" y="3718644"/>
            <a:ext cx="3335889"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Place a sheet of paper over the top</a:t>
            </a:r>
          </a:p>
        </p:txBody>
      </p:sp>
      <p:grpSp>
        <p:nvGrpSpPr>
          <p:cNvPr id="10" name="Group 9">
            <a:extLst>
              <a:ext uri="{FF2B5EF4-FFF2-40B4-BE49-F238E27FC236}">
                <a16:creationId xmlns:a16="http://schemas.microsoft.com/office/drawing/2014/main" id="{8B4FAA07-7A32-1CC6-FDB2-46AAB5509E3B}"/>
              </a:ext>
            </a:extLst>
          </p:cNvPr>
          <p:cNvGrpSpPr/>
          <p:nvPr/>
        </p:nvGrpSpPr>
        <p:grpSpPr>
          <a:xfrm>
            <a:off x="7535863" y="2789993"/>
            <a:ext cx="2428664" cy="639007"/>
            <a:chOff x="334959" y="1700808"/>
            <a:chExt cx="2428664" cy="639007"/>
          </a:xfrm>
        </p:grpSpPr>
        <p:sp>
          <p:nvSpPr>
            <p:cNvPr id="13" name="Snip and Round Single Corner of Rectangle 12">
              <a:extLst>
                <a:ext uri="{FF2B5EF4-FFF2-40B4-BE49-F238E27FC236}">
                  <a16:creationId xmlns:a16="http://schemas.microsoft.com/office/drawing/2014/main" id="{E489F48B-4AEF-A905-1FC4-01AC9ED8DC82}"/>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F26EB79F-D385-3BBF-6F49-4BB53A08F9B7}"/>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F95BCD53-43CB-311F-66C2-0592FBA53C07}"/>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sp>
        <p:nvSpPr>
          <p:cNvPr id="11" name="Content Placeholder 2">
            <a:extLst>
              <a:ext uri="{FF2B5EF4-FFF2-40B4-BE49-F238E27FC236}">
                <a16:creationId xmlns:a16="http://schemas.microsoft.com/office/drawing/2014/main" id="{203F2337-664F-9C76-0FB8-CB045EDA4B3D}"/>
              </a:ext>
            </a:extLst>
          </p:cNvPr>
          <p:cNvSpPr txBox="1">
            <a:spLocks/>
          </p:cNvSpPr>
          <p:nvPr/>
        </p:nvSpPr>
        <p:spPr>
          <a:xfrm>
            <a:off x="7535863" y="-2827381"/>
            <a:ext cx="3335889" cy="107158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Place a leaf flat on your surface</a:t>
            </a:r>
          </a:p>
        </p:txBody>
      </p:sp>
      <p:grpSp>
        <p:nvGrpSpPr>
          <p:cNvPr id="16" name="Group 15">
            <a:extLst>
              <a:ext uri="{FF2B5EF4-FFF2-40B4-BE49-F238E27FC236}">
                <a16:creationId xmlns:a16="http://schemas.microsoft.com/office/drawing/2014/main" id="{9B0A47A9-B065-EDD0-BCBE-4777A39D7A0B}"/>
              </a:ext>
            </a:extLst>
          </p:cNvPr>
          <p:cNvGrpSpPr/>
          <p:nvPr/>
        </p:nvGrpSpPr>
        <p:grpSpPr>
          <a:xfrm>
            <a:off x="7630422" y="-3756032"/>
            <a:ext cx="2428664" cy="639007"/>
            <a:chOff x="334959" y="1700808"/>
            <a:chExt cx="2428664" cy="639007"/>
          </a:xfrm>
        </p:grpSpPr>
        <p:sp>
          <p:nvSpPr>
            <p:cNvPr id="17" name="Snip and Round Single Corner of Rectangle 16">
              <a:extLst>
                <a:ext uri="{FF2B5EF4-FFF2-40B4-BE49-F238E27FC236}">
                  <a16:creationId xmlns:a16="http://schemas.microsoft.com/office/drawing/2014/main" id="{1D872028-3493-2B21-A67A-D58DFD938EE5}"/>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a:extLst>
                <a:ext uri="{FF2B5EF4-FFF2-40B4-BE49-F238E27FC236}">
                  <a16:creationId xmlns:a16="http://schemas.microsoft.com/office/drawing/2014/main" id="{7301EF5C-5C3E-9D3F-62AE-F152BF975D79}"/>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a:extLst>
                <a:ext uri="{FF2B5EF4-FFF2-40B4-BE49-F238E27FC236}">
                  <a16:creationId xmlns:a16="http://schemas.microsoft.com/office/drawing/2014/main" id="{98021A17-653D-A8E9-1098-14B1D4AE9FE8}"/>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pic>
        <p:nvPicPr>
          <p:cNvPr id="25" name="Picture 24" descr="A person drawing a leaf on a white paper&#10;&#10;AI-generated content may be incorrect.">
            <a:extLst>
              <a:ext uri="{FF2B5EF4-FFF2-40B4-BE49-F238E27FC236}">
                <a16:creationId xmlns:a16="http://schemas.microsoft.com/office/drawing/2014/main" id="{74528136-7034-7045-C2C0-737542E5CA6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1214" y="7491584"/>
            <a:ext cx="6030117" cy="4521159"/>
          </a:xfrm>
          <a:prstGeom prst="rect">
            <a:avLst/>
          </a:prstGeom>
        </p:spPr>
      </p:pic>
      <p:sp>
        <p:nvSpPr>
          <p:cNvPr id="26" name="Content Placeholder 2">
            <a:extLst>
              <a:ext uri="{FF2B5EF4-FFF2-40B4-BE49-F238E27FC236}">
                <a16:creationId xmlns:a16="http://schemas.microsoft.com/office/drawing/2014/main" id="{9B573FA7-E1B8-DAB6-BD4E-88EABD30FB60}"/>
              </a:ext>
            </a:extLst>
          </p:cNvPr>
          <p:cNvSpPr txBox="1">
            <a:spLocks/>
          </p:cNvSpPr>
          <p:nvPr/>
        </p:nvSpPr>
        <p:spPr>
          <a:xfrm>
            <a:off x="7474431" y="9522975"/>
            <a:ext cx="3335889" cy="144668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Use the side of a crayon to rub over the paper</a:t>
            </a:r>
          </a:p>
        </p:txBody>
      </p:sp>
      <p:grpSp>
        <p:nvGrpSpPr>
          <p:cNvPr id="27" name="Group 26">
            <a:extLst>
              <a:ext uri="{FF2B5EF4-FFF2-40B4-BE49-F238E27FC236}">
                <a16:creationId xmlns:a16="http://schemas.microsoft.com/office/drawing/2014/main" id="{61DA4BD4-3F92-07E9-B384-8E8FE3C45D46}"/>
              </a:ext>
            </a:extLst>
          </p:cNvPr>
          <p:cNvGrpSpPr/>
          <p:nvPr/>
        </p:nvGrpSpPr>
        <p:grpSpPr>
          <a:xfrm>
            <a:off x="7568990" y="8594324"/>
            <a:ext cx="2428664" cy="639007"/>
            <a:chOff x="334959" y="1700808"/>
            <a:chExt cx="2428664" cy="639007"/>
          </a:xfrm>
        </p:grpSpPr>
        <p:sp>
          <p:nvSpPr>
            <p:cNvPr id="28" name="Snip and Round Single Corner of Rectangle 27">
              <a:extLst>
                <a:ext uri="{FF2B5EF4-FFF2-40B4-BE49-F238E27FC236}">
                  <a16:creationId xmlns:a16="http://schemas.microsoft.com/office/drawing/2014/main" id="{B9C9B0B5-13AD-71E4-70DE-BF23D4A047C7}"/>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Triangle 28">
              <a:extLst>
                <a:ext uri="{FF2B5EF4-FFF2-40B4-BE49-F238E27FC236}">
                  <a16:creationId xmlns:a16="http://schemas.microsoft.com/office/drawing/2014/main" id="{0D3C4A87-9D5E-DC4A-F556-28A868973382}"/>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2">
              <a:extLst>
                <a:ext uri="{FF2B5EF4-FFF2-40B4-BE49-F238E27FC236}">
                  <a16:creationId xmlns:a16="http://schemas.microsoft.com/office/drawing/2014/main" id="{D904D1C2-1F5D-8418-88F3-30104A321F62}"/>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spTree>
    <p:extLst>
      <p:ext uri="{BB962C8B-B14F-4D97-AF65-F5344CB8AC3E}">
        <p14:creationId xmlns:p14="http://schemas.microsoft.com/office/powerpoint/2010/main" val="23104922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3B8C-EAF8-B29A-E5BD-999E050E7089}"/>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E6791B4-49B3-2613-4058-9BDC5958E507}"/>
              </a:ext>
            </a:extLst>
          </p:cNvPr>
          <p:cNvSpPr>
            <a:spLocks noGrp="1"/>
          </p:cNvSpPr>
          <p:nvPr>
            <p:ph type="title"/>
          </p:nvPr>
        </p:nvSpPr>
        <p:spPr>
          <a:xfrm>
            <a:off x="335360" y="764704"/>
            <a:ext cx="8719589" cy="936104"/>
          </a:xfrm>
        </p:spPr>
        <p:txBody>
          <a:bodyPr/>
          <a:lstStyle/>
          <a:p>
            <a:r>
              <a:rPr lang="it-IT" err="1"/>
              <a:t>Where</a:t>
            </a:r>
            <a:r>
              <a:rPr lang="it-IT"/>
              <a:t> do </a:t>
            </a:r>
            <a:r>
              <a:rPr lang="it-IT" err="1"/>
              <a:t>we</a:t>
            </a:r>
            <a:r>
              <a:rPr lang="it-IT"/>
              <a:t> </a:t>
            </a:r>
            <a:r>
              <a:rPr lang="it-IT" err="1"/>
              <a:t>see</a:t>
            </a:r>
            <a:r>
              <a:rPr lang="it-IT"/>
              <a:t> paper?</a:t>
            </a:r>
          </a:p>
        </p:txBody>
      </p:sp>
      <p:sp>
        <p:nvSpPr>
          <p:cNvPr id="4" name="Segnaposto piè di pagina 3">
            <a:extLst>
              <a:ext uri="{FF2B5EF4-FFF2-40B4-BE49-F238E27FC236}">
                <a16:creationId xmlns:a16="http://schemas.microsoft.com/office/drawing/2014/main" id="{A78D90E2-F33D-DC17-90B1-1D92D4F20CFA}"/>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8EB1D62-43BE-6228-5FC2-3B2FE2E12824}"/>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FA26D52D-85A8-61AF-2DCB-B5A335570EE1}"/>
              </a:ext>
            </a:extLst>
          </p:cNvPr>
          <p:cNvSpPr>
            <a:spLocks noGrp="1"/>
          </p:cNvSpPr>
          <p:nvPr>
            <p:ph type="sldNum" sz="quarter" idx="12"/>
          </p:nvPr>
        </p:nvSpPr>
        <p:spPr/>
        <p:txBody>
          <a:bodyPr/>
          <a:lstStyle/>
          <a:p>
            <a:fld id="{3686A617-C4D3-4D9A-8A46-533505A69CB9}" type="slidenum">
              <a:rPr lang="fr-FR" smtClean="0"/>
              <a:pPr/>
              <a:t>3</a:t>
            </a:fld>
            <a:endParaRPr lang="fr-FR"/>
          </a:p>
        </p:txBody>
      </p:sp>
      <p:pic>
        <p:nvPicPr>
          <p:cNvPr id="8" name="Picture 7" descr="A stream in a forest&#10;&#10;AI-generated content may be incorrect.">
            <a:extLst>
              <a:ext uri="{FF2B5EF4-FFF2-40B4-BE49-F238E27FC236}">
                <a16:creationId xmlns:a16="http://schemas.microsoft.com/office/drawing/2014/main" id="{3B8587CD-7349-A9C3-C158-456EAA4143DF}"/>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p:blipFill>
        <p:spPr>
          <a:xfrm>
            <a:off x="124642" y="-5055646"/>
            <a:ext cx="11521280" cy="4443837"/>
          </a:xfrm>
          <a:prstGeom prst="rect">
            <a:avLst/>
          </a:prstGeom>
        </p:spPr>
      </p:pic>
      <p:pic>
        <p:nvPicPr>
          <p:cNvPr id="11" name="Picture 10" descr="A cartoon of a blue bear&#10;&#10;AI-generated content may be incorrect.">
            <a:extLst>
              <a:ext uri="{FF2B5EF4-FFF2-40B4-BE49-F238E27FC236}">
                <a16:creationId xmlns:a16="http://schemas.microsoft.com/office/drawing/2014/main" id="{CD9C27B8-C630-B5E4-DEEE-823ADFE8F7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29542" y="4001585"/>
            <a:ext cx="1944014" cy="2142465"/>
          </a:xfrm>
          <a:prstGeom prst="rect">
            <a:avLst/>
          </a:prstGeom>
        </p:spPr>
      </p:pic>
      <p:pic>
        <p:nvPicPr>
          <p:cNvPr id="13" name="Picture 12" descr="A drawing of a bee&#10;&#10;AI-generated content may be incorrect.">
            <a:extLst>
              <a:ext uri="{FF2B5EF4-FFF2-40B4-BE49-F238E27FC236}">
                <a16:creationId xmlns:a16="http://schemas.microsoft.com/office/drawing/2014/main" id="{3B1BEE97-FACB-C383-28F5-235986A61B1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52158" y="-5055646"/>
            <a:ext cx="967409" cy="842452"/>
          </a:xfrm>
          <a:prstGeom prst="rect">
            <a:avLst/>
          </a:prstGeom>
        </p:spPr>
      </p:pic>
      <p:pic>
        <p:nvPicPr>
          <p:cNvPr id="15" name="Picture 14" descr="A cartoon of a duck wearing a hat&#10;&#10;AI-generated content may be incorrect.">
            <a:extLst>
              <a:ext uri="{FF2B5EF4-FFF2-40B4-BE49-F238E27FC236}">
                <a16:creationId xmlns:a16="http://schemas.microsoft.com/office/drawing/2014/main" id="{DD735BFB-EC27-E73D-F733-441B10964A7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73894" y="-3701710"/>
            <a:ext cx="577929" cy="738063"/>
          </a:xfrm>
          <a:prstGeom prst="rect">
            <a:avLst/>
          </a:prstGeom>
        </p:spPr>
      </p:pic>
      <p:pic>
        <p:nvPicPr>
          <p:cNvPr id="33" name="Picture 32" descr="A pink frog with a crown&#10;&#10;AI-generated content may be incorrect.">
            <a:extLst>
              <a:ext uri="{FF2B5EF4-FFF2-40B4-BE49-F238E27FC236}">
                <a16:creationId xmlns:a16="http://schemas.microsoft.com/office/drawing/2014/main" id="{8F0D68DA-1AF7-55E7-0901-ED2A8ED65E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804932">
            <a:off x="2975220" y="-2784039"/>
            <a:ext cx="480920" cy="407780"/>
          </a:xfrm>
          <a:prstGeom prst="rect">
            <a:avLst/>
          </a:prstGeom>
        </p:spPr>
      </p:pic>
      <p:pic>
        <p:nvPicPr>
          <p:cNvPr id="35" name="Picture 34" descr="A cartoon of a moose&#10;&#10;AI-generated content may be incorrect.">
            <a:extLst>
              <a:ext uri="{FF2B5EF4-FFF2-40B4-BE49-F238E27FC236}">
                <a16:creationId xmlns:a16="http://schemas.microsoft.com/office/drawing/2014/main" id="{8FA95A86-A38B-5D17-31F9-002FEBEA4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377528" y="3800577"/>
            <a:ext cx="2487475" cy="2544480"/>
          </a:xfrm>
          <a:prstGeom prst="rect">
            <a:avLst/>
          </a:prstGeom>
        </p:spPr>
      </p:pic>
      <p:pic>
        <p:nvPicPr>
          <p:cNvPr id="10" name="Picture 9" descr="A wrapped present with a tag&#10;&#10;AI-generated content may be incorrect.">
            <a:extLst>
              <a:ext uri="{FF2B5EF4-FFF2-40B4-BE49-F238E27FC236}">
                <a16:creationId xmlns:a16="http://schemas.microsoft.com/office/drawing/2014/main" id="{DB492301-0040-D803-BDFD-B37ACF651BBB}"/>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485284" y="1762398"/>
            <a:ext cx="2923902" cy="2923902"/>
          </a:xfrm>
          <a:prstGeom prst="ellipse">
            <a:avLst/>
          </a:prstGeom>
          <a:ln>
            <a:solidFill>
              <a:srgbClr val="DA291C"/>
            </a:solidFill>
          </a:ln>
        </p:spPr>
      </p:pic>
      <p:pic>
        <p:nvPicPr>
          <p:cNvPr id="12" name="Picture 11" descr="Several postcards on a stand&#10;&#10;AI-generated content may be incorrect.">
            <a:extLst>
              <a:ext uri="{FF2B5EF4-FFF2-40B4-BE49-F238E27FC236}">
                <a16:creationId xmlns:a16="http://schemas.microsoft.com/office/drawing/2014/main" id="{388A9C96-B362-B12A-2096-93DBA4C96838}"/>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3812944" y="1865485"/>
            <a:ext cx="2229884" cy="2229883"/>
          </a:xfrm>
          <a:prstGeom prst="ellipse">
            <a:avLst/>
          </a:prstGeom>
          <a:ln>
            <a:solidFill>
              <a:srgbClr val="FF9E1B"/>
            </a:solidFill>
          </a:ln>
        </p:spPr>
      </p:pic>
      <p:pic>
        <p:nvPicPr>
          <p:cNvPr id="14" name="Picture 13" descr="A roll of toilet paper next to a paper boat&#10;&#10;AI-generated content may be incorrect.">
            <a:extLst>
              <a:ext uri="{FF2B5EF4-FFF2-40B4-BE49-F238E27FC236}">
                <a16:creationId xmlns:a16="http://schemas.microsoft.com/office/drawing/2014/main" id="{A1D3EB06-8352-308F-F601-11382386C016}"/>
              </a:ext>
            </a:extLst>
          </p:cNvPr>
          <p:cNvPicPr>
            <a:picLocks noChangeAspect="1"/>
          </p:cNvPicPr>
          <p:nvPr/>
        </p:nvPicPr>
        <p:blipFill>
          <a:blip r:embed="rId11" cstate="screen">
            <a:extLst>
              <a:ext uri="{28A0092B-C50C-407E-A947-70E740481C1C}">
                <a14:useLocalDpi xmlns:a14="http://schemas.microsoft.com/office/drawing/2010/main"/>
              </a:ext>
            </a:extLst>
          </a:blip>
          <a:srcRect r="-151"/>
          <a:stretch/>
        </p:blipFill>
        <p:spPr>
          <a:xfrm>
            <a:off x="3232109" y="4338036"/>
            <a:ext cx="1695777" cy="1695777"/>
          </a:xfrm>
          <a:prstGeom prst="ellipse">
            <a:avLst/>
          </a:prstGeom>
          <a:ln>
            <a:solidFill>
              <a:srgbClr val="007FC8"/>
            </a:solidFill>
          </a:ln>
        </p:spPr>
      </p:pic>
      <p:pic>
        <p:nvPicPr>
          <p:cNvPr id="16" name="Picture 15" descr="A drawing of a person with paint brushes and a palette&#10;&#10;AI-generated content may be incorrect.">
            <a:extLst>
              <a:ext uri="{FF2B5EF4-FFF2-40B4-BE49-F238E27FC236}">
                <a16:creationId xmlns:a16="http://schemas.microsoft.com/office/drawing/2014/main" id="{AA85D005-F5D9-ED43-27C3-08BEFF96A79E}"/>
              </a:ext>
            </a:extLst>
          </p:cNvPr>
          <p:cNvPicPr>
            <a:picLocks noChangeAspect="1"/>
          </p:cNvPicPr>
          <p:nvPr/>
        </p:nvPicPr>
        <p:blipFill>
          <a:blip r:embed="rId12" cstate="screen">
            <a:extLst>
              <a:ext uri="{28A0092B-C50C-407E-A947-70E740481C1C}">
                <a14:useLocalDpi xmlns:a14="http://schemas.microsoft.com/office/drawing/2010/main"/>
              </a:ext>
            </a:extLst>
          </a:blip>
          <a:srcRect b="-1"/>
          <a:stretch/>
        </p:blipFill>
        <p:spPr>
          <a:xfrm>
            <a:off x="7125368" y="1865485"/>
            <a:ext cx="1664682" cy="1664682"/>
          </a:xfrm>
          <a:prstGeom prst="ellipse">
            <a:avLst/>
          </a:prstGeom>
          <a:ln>
            <a:solidFill>
              <a:srgbClr val="A05EB5"/>
            </a:solidFill>
          </a:ln>
        </p:spPr>
      </p:pic>
      <p:pic>
        <p:nvPicPr>
          <p:cNvPr id="17" name="Picture 16">
            <a:extLst>
              <a:ext uri="{FF2B5EF4-FFF2-40B4-BE49-F238E27FC236}">
                <a16:creationId xmlns:a16="http://schemas.microsoft.com/office/drawing/2014/main" id="{E7CDD00E-50F5-1D21-9CF8-439745CDBE7A}"/>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8748388" y="3077321"/>
            <a:ext cx="2897534" cy="2897534"/>
          </a:xfrm>
          <a:prstGeom prst="ellipse">
            <a:avLst/>
          </a:prstGeom>
          <a:ln>
            <a:solidFill>
              <a:srgbClr val="FFCD00"/>
            </a:solidFill>
          </a:ln>
        </p:spPr>
      </p:pic>
      <p:pic>
        <p:nvPicPr>
          <p:cNvPr id="18" name="Picture 17" descr="Several postcards on a stand&#10;&#10;AI-generated content may be incorrect.">
            <a:extLst>
              <a:ext uri="{FF2B5EF4-FFF2-40B4-BE49-F238E27FC236}">
                <a16:creationId xmlns:a16="http://schemas.microsoft.com/office/drawing/2014/main" id="{84D73E0A-F516-7E95-35A6-35251DA3CC2D}"/>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5924075" y="3868198"/>
            <a:ext cx="2256165" cy="2256164"/>
          </a:xfrm>
          <a:prstGeom prst="ellipse">
            <a:avLst/>
          </a:prstGeom>
          <a:ln>
            <a:solidFill>
              <a:srgbClr val="FF9E1B"/>
            </a:solidFill>
          </a:ln>
        </p:spPr>
      </p:pic>
    </p:spTree>
    <p:extLst>
      <p:ext uri="{BB962C8B-B14F-4D97-AF65-F5344CB8AC3E}">
        <p14:creationId xmlns:p14="http://schemas.microsoft.com/office/powerpoint/2010/main" val="262185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0C46FD3-2769-FB0B-CBDC-A5D13C30B6D9}"/>
            </a:ext>
          </a:extLst>
        </p:cNvPr>
        <p:cNvGrpSpPr/>
        <p:nvPr/>
      </p:nvGrpSpPr>
      <p:grpSpPr>
        <a:xfrm>
          <a:off x="0" y="0"/>
          <a:ext cx="0" cy="0"/>
          <a:chOff x="0" y="0"/>
          <a:chExt cx="0" cy="0"/>
        </a:xfrm>
      </p:grpSpPr>
      <p:pic>
        <p:nvPicPr>
          <p:cNvPr id="4" name="Picture 3" descr="A person drawing a leaf on a white paper&#10;&#10;AI-generated content may be incorrect.">
            <a:extLst>
              <a:ext uri="{FF2B5EF4-FFF2-40B4-BE49-F238E27FC236}">
                <a16:creationId xmlns:a16="http://schemas.microsoft.com/office/drawing/2014/main" id="{3B3EC612-C1C7-296E-F3DC-825A580E83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963" y="1700384"/>
            <a:ext cx="6030117" cy="4521159"/>
          </a:xfrm>
          <a:prstGeom prst="rect">
            <a:avLst/>
          </a:prstGeom>
        </p:spPr>
      </p:pic>
      <p:sp>
        <p:nvSpPr>
          <p:cNvPr id="5" name="Segnaposto piè di pagina 4">
            <a:extLst>
              <a:ext uri="{FF2B5EF4-FFF2-40B4-BE49-F238E27FC236}">
                <a16:creationId xmlns:a16="http://schemas.microsoft.com/office/drawing/2014/main" id="{61FAAD97-A981-2FB5-8E8C-F37CAC47C058}"/>
              </a:ext>
            </a:extLst>
          </p:cNvPr>
          <p:cNvSpPr>
            <a:spLocks noGrp="1"/>
          </p:cNvSpPr>
          <p:nvPr>
            <p:ph type="ftr" sz="quarter" idx="11"/>
          </p:nvPr>
        </p:nvSpPr>
        <p:spPr/>
        <p:txBody>
          <a:bodyPr/>
          <a:lstStyle/>
          <a:p>
            <a:r>
              <a:rPr lang="en-US"/>
              <a:t>REY® is a registered brand of Sylvamo® Corporation - All rights reserved</a:t>
            </a:r>
          </a:p>
        </p:txBody>
      </p:sp>
      <p:pic>
        <p:nvPicPr>
          <p:cNvPr id="9" name="Picture 8" descr="A person holding a piece of paper with a leaf on it&#10;&#10;AI-generated content may be incorrect.">
            <a:extLst>
              <a:ext uri="{FF2B5EF4-FFF2-40B4-BE49-F238E27FC236}">
                <a16:creationId xmlns:a16="http://schemas.microsoft.com/office/drawing/2014/main" id="{6CB324F7-A276-5815-A9AF-0C45A3C76E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963" y="-5549194"/>
            <a:ext cx="6026368" cy="4521159"/>
          </a:xfrm>
          <a:prstGeom prst="rect">
            <a:avLst/>
          </a:prstGeom>
        </p:spPr>
      </p:pic>
      <p:sp>
        <p:nvSpPr>
          <p:cNvPr id="6" name="Segnaposto data 5">
            <a:extLst>
              <a:ext uri="{FF2B5EF4-FFF2-40B4-BE49-F238E27FC236}">
                <a16:creationId xmlns:a16="http://schemas.microsoft.com/office/drawing/2014/main" id="{F5849C7B-7EDE-C97F-4060-6958CD9C8059}"/>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A69C4557-C571-B2E5-6F66-F10DA3DB1B33}"/>
              </a:ext>
            </a:extLst>
          </p:cNvPr>
          <p:cNvSpPr>
            <a:spLocks noGrp="1"/>
          </p:cNvSpPr>
          <p:nvPr>
            <p:ph type="sldNum" sz="quarter" idx="12"/>
          </p:nvPr>
        </p:nvSpPr>
        <p:spPr/>
        <p:txBody>
          <a:bodyPr/>
          <a:lstStyle/>
          <a:p>
            <a:fld id="{3686A617-C4D3-4D9A-8A46-533505A69CB9}" type="slidenum">
              <a:rPr lang="fr-FR" smtClean="0"/>
              <a:pPr/>
              <a:t>30</a:t>
            </a:fld>
            <a:endParaRPr lang="fr-FR"/>
          </a:p>
        </p:txBody>
      </p:sp>
      <p:sp>
        <p:nvSpPr>
          <p:cNvPr id="12" name="Titolo 6">
            <a:extLst>
              <a:ext uri="{FF2B5EF4-FFF2-40B4-BE49-F238E27FC236}">
                <a16:creationId xmlns:a16="http://schemas.microsoft.com/office/drawing/2014/main" id="{4A3221C4-2E81-E4D2-42D3-79EC4D605596}"/>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a:t>
            </a:r>
            <a:r>
              <a:rPr lang="it-IT" err="1">
                <a:solidFill>
                  <a:schemeClr val="bg1"/>
                </a:solidFill>
              </a:rPr>
              <a:t>Rubbing</a:t>
            </a:r>
            <a:endParaRPr lang="it-IT">
              <a:solidFill>
                <a:schemeClr val="bg1"/>
              </a:solidFill>
            </a:endParaRPr>
          </a:p>
        </p:txBody>
      </p:sp>
      <p:sp>
        <p:nvSpPr>
          <p:cNvPr id="8" name="Content Placeholder 2">
            <a:extLst>
              <a:ext uri="{FF2B5EF4-FFF2-40B4-BE49-F238E27FC236}">
                <a16:creationId xmlns:a16="http://schemas.microsoft.com/office/drawing/2014/main" id="{9FCCE237-436E-0911-4933-D85846CDF6A0}"/>
              </a:ext>
            </a:extLst>
          </p:cNvPr>
          <p:cNvSpPr txBox="1">
            <a:spLocks/>
          </p:cNvSpPr>
          <p:nvPr/>
        </p:nvSpPr>
        <p:spPr>
          <a:xfrm>
            <a:off x="7441304" y="3464644"/>
            <a:ext cx="3335889" cy="144668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Use the side of a crayon to rub over the paper</a:t>
            </a:r>
          </a:p>
        </p:txBody>
      </p:sp>
      <p:grpSp>
        <p:nvGrpSpPr>
          <p:cNvPr id="10" name="Group 9">
            <a:extLst>
              <a:ext uri="{FF2B5EF4-FFF2-40B4-BE49-F238E27FC236}">
                <a16:creationId xmlns:a16="http://schemas.microsoft.com/office/drawing/2014/main" id="{831DBCCD-8176-99EE-2CDA-4C48564A028F}"/>
              </a:ext>
            </a:extLst>
          </p:cNvPr>
          <p:cNvGrpSpPr/>
          <p:nvPr/>
        </p:nvGrpSpPr>
        <p:grpSpPr>
          <a:xfrm>
            <a:off x="7535863" y="2535993"/>
            <a:ext cx="2428664" cy="639007"/>
            <a:chOff x="334959" y="1700808"/>
            <a:chExt cx="2428664" cy="639007"/>
          </a:xfrm>
        </p:grpSpPr>
        <p:sp>
          <p:nvSpPr>
            <p:cNvPr id="13" name="Snip and Round Single Corner of Rectangle 12">
              <a:extLst>
                <a:ext uri="{FF2B5EF4-FFF2-40B4-BE49-F238E27FC236}">
                  <a16:creationId xmlns:a16="http://schemas.microsoft.com/office/drawing/2014/main" id="{5A3FA2C2-AEE8-0E4C-D059-F50A80F08923}"/>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DC3516C0-F4EB-A9A7-F579-7ED2D5316E40}"/>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142A4EE-2D58-2B38-1030-E84FDFDDFC4B}"/>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sp>
        <p:nvSpPr>
          <p:cNvPr id="19" name="Content Placeholder 2">
            <a:extLst>
              <a:ext uri="{FF2B5EF4-FFF2-40B4-BE49-F238E27FC236}">
                <a16:creationId xmlns:a16="http://schemas.microsoft.com/office/drawing/2014/main" id="{695673F6-8FA0-B6AC-5063-F289279967AF}"/>
              </a:ext>
            </a:extLst>
          </p:cNvPr>
          <p:cNvSpPr txBox="1">
            <a:spLocks/>
          </p:cNvSpPr>
          <p:nvPr/>
        </p:nvSpPr>
        <p:spPr>
          <a:xfrm>
            <a:off x="7459993" y="-3146884"/>
            <a:ext cx="3335889"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Place a sheet of paper over the top</a:t>
            </a:r>
          </a:p>
        </p:txBody>
      </p:sp>
      <p:grpSp>
        <p:nvGrpSpPr>
          <p:cNvPr id="20" name="Group 19">
            <a:extLst>
              <a:ext uri="{FF2B5EF4-FFF2-40B4-BE49-F238E27FC236}">
                <a16:creationId xmlns:a16="http://schemas.microsoft.com/office/drawing/2014/main" id="{8B15AB26-EED0-95AE-946B-03B90E4D609E}"/>
              </a:ext>
            </a:extLst>
          </p:cNvPr>
          <p:cNvGrpSpPr/>
          <p:nvPr/>
        </p:nvGrpSpPr>
        <p:grpSpPr>
          <a:xfrm>
            <a:off x="7554552" y="-4075535"/>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FFB1A736-4BCC-A13E-B47F-E7B790DBCFDC}"/>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93F7B93A-BD36-6388-996D-1473E8EF4B39}"/>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86192995-9620-BEC7-6284-B4BAE21991C7}"/>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pic>
        <p:nvPicPr>
          <p:cNvPr id="25" name="Picture 24" descr="A group of colorful leaves drawn on a white paper&#10;&#10;AI-generated content may be incorrect.">
            <a:extLst>
              <a:ext uri="{FF2B5EF4-FFF2-40B4-BE49-F238E27FC236}">
                <a16:creationId xmlns:a16="http://schemas.microsoft.com/office/drawing/2014/main" id="{7D35650C-6880-90EE-2771-D574DB027A8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157223"/>
            <a:ext cx="11298237" cy="4393083"/>
          </a:xfrm>
          <a:prstGeom prst="rect">
            <a:avLst/>
          </a:prstGeom>
        </p:spPr>
      </p:pic>
    </p:spTree>
    <p:extLst>
      <p:ext uri="{BB962C8B-B14F-4D97-AF65-F5344CB8AC3E}">
        <p14:creationId xmlns:p14="http://schemas.microsoft.com/office/powerpoint/2010/main" val="15607863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20DB9AD7-0C31-CE6C-5F2D-4C33346AEB06}"/>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DEB51572-C325-F283-AA1D-2CB68395B455}"/>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D75D1ED9-0C0F-7745-CE4B-B177C6F1429E}"/>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123EBFBB-9C29-6C34-BA4D-7051F9B3C4C5}"/>
              </a:ext>
            </a:extLst>
          </p:cNvPr>
          <p:cNvSpPr>
            <a:spLocks noGrp="1"/>
          </p:cNvSpPr>
          <p:nvPr>
            <p:ph type="sldNum" sz="quarter" idx="12"/>
          </p:nvPr>
        </p:nvSpPr>
        <p:spPr/>
        <p:txBody>
          <a:bodyPr/>
          <a:lstStyle/>
          <a:p>
            <a:fld id="{3686A617-C4D3-4D9A-8A46-533505A69CB9}" type="slidenum">
              <a:rPr lang="fr-FR" smtClean="0"/>
              <a:pPr/>
              <a:t>31</a:t>
            </a:fld>
            <a:endParaRPr lang="fr-FR"/>
          </a:p>
        </p:txBody>
      </p:sp>
      <p:sp>
        <p:nvSpPr>
          <p:cNvPr id="12" name="Titolo 6">
            <a:extLst>
              <a:ext uri="{FF2B5EF4-FFF2-40B4-BE49-F238E27FC236}">
                <a16:creationId xmlns:a16="http://schemas.microsoft.com/office/drawing/2014/main" id="{E6FCF391-FBEF-9075-32CA-EA3EF561016B}"/>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a:t>
            </a:r>
            <a:r>
              <a:rPr lang="it-IT" err="1">
                <a:solidFill>
                  <a:schemeClr val="bg1"/>
                </a:solidFill>
              </a:rPr>
              <a:t>Rubbing</a:t>
            </a:r>
            <a:endParaRPr lang="it-IT">
              <a:solidFill>
                <a:schemeClr val="bg1"/>
              </a:solidFill>
            </a:endParaRPr>
          </a:p>
        </p:txBody>
      </p:sp>
      <p:pic>
        <p:nvPicPr>
          <p:cNvPr id="3" name="Picture 2" descr="A group of colorful leaves drawn on a white paper&#10;&#10;AI-generated content may be incorrect.">
            <a:extLst>
              <a:ext uri="{FF2B5EF4-FFF2-40B4-BE49-F238E27FC236}">
                <a16:creationId xmlns:a16="http://schemas.microsoft.com/office/drawing/2014/main" id="{2754F3FA-A883-4754-4841-88B90B3A167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962" y="1700213"/>
            <a:ext cx="11298237" cy="4393083"/>
          </a:xfrm>
          <a:prstGeom prst="rect">
            <a:avLst/>
          </a:prstGeom>
        </p:spPr>
      </p:pic>
      <p:pic>
        <p:nvPicPr>
          <p:cNvPr id="11" name="Picture 10" descr="A person drawing a leaf on a white paper&#10;&#10;AI-generated content may be incorrect.">
            <a:extLst>
              <a:ext uri="{FF2B5EF4-FFF2-40B4-BE49-F238E27FC236}">
                <a16:creationId xmlns:a16="http://schemas.microsoft.com/office/drawing/2014/main" id="{B3CB732F-59A1-997B-A816-795F5F81FB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963" y="-5230705"/>
            <a:ext cx="6030117" cy="4521159"/>
          </a:xfrm>
          <a:prstGeom prst="rect">
            <a:avLst/>
          </a:prstGeom>
        </p:spPr>
      </p:pic>
      <p:sp>
        <p:nvSpPr>
          <p:cNvPr id="16" name="Content Placeholder 2">
            <a:extLst>
              <a:ext uri="{FF2B5EF4-FFF2-40B4-BE49-F238E27FC236}">
                <a16:creationId xmlns:a16="http://schemas.microsoft.com/office/drawing/2014/main" id="{7044C3F9-9115-0AA1-2909-B244F6D455A2}"/>
              </a:ext>
            </a:extLst>
          </p:cNvPr>
          <p:cNvSpPr txBox="1">
            <a:spLocks/>
          </p:cNvSpPr>
          <p:nvPr/>
        </p:nvSpPr>
        <p:spPr>
          <a:xfrm>
            <a:off x="7441304" y="-3466445"/>
            <a:ext cx="3335889" cy="144668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Use the side of a crayon to rub over the paper</a:t>
            </a:r>
          </a:p>
        </p:txBody>
      </p:sp>
      <p:grpSp>
        <p:nvGrpSpPr>
          <p:cNvPr id="17" name="Group 16">
            <a:extLst>
              <a:ext uri="{FF2B5EF4-FFF2-40B4-BE49-F238E27FC236}">
                <a16:creationId xmlns:a16="http://schemas.microsoft.com/office/drawing/2014/main" id="{76396072-47C8-9052-A103-B9F0CF3D24DC}"/>
              </a:ext>
            </a:extLst>
          </p:cNvPr>
          <p:cNvGrpSpPr/>
          <p:nvPr/>
        </p:nvGrpSpPr>
        <p:grpSpPr>
          <a:xfrm>
            <a:off x="7535863" y="-4395096"/>
            <a:ext cx="2428664" cy="639007"/>
            <a:chOff x="334959" y="1700808"/>
            <a:chExt cx="2428664" cy="639007"/>
          </a:xfrm>
        </p:grpSpPr>
        <p:sp>
          <p:nvSpPr>
            <p:cNvPr id="18" name="Snip and Round Single Corner of Rectangle 17">
              <a:extLst>
                <a:ext uri="{FF2B5EF4-FFF2-40B4-BE49-F238E27FC236}">
                  <a16:creationId xmlns:a16="http://schemas.microsoft.com/office/drawing/2014/main" id="{B1FCC214-D8A6-E4A4-55A7-2721F8BB027F}"/>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Triangle 23">
              <a:extLst>
                <a:ext uri="{FF2B5EF4-FFF2-40B4-BE49-F238E27FC236}">
                  <a16:creationId xmlns:a16="http://schemas.microsoft.com/office/drawing/2014/main" id="{5FA20D92-8480-CD7C-50CC-44C18E28800D}"/>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BD876CE0-698E-2011-A1A7-D738D420B5E2}"/>
                </a:ext>
              </a:extLst>
            </p:cNvPr>
            <p:cNvSpPr txBox="1">
              <a:spLocks/>
            </p:cNvSpPr>
            <p:nvPr/>
          </p:nvSpPr>
          <p:spPr>
            <a:xfrm>
              <a:off x="1079826" y="1767247"/>
              <a:ext cx="1383333"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spTree>
    <p:extLst>
      <p:ext uri="{BB962C8B-B14F-4D97-AF65-F5344CB8AC3E}">
        <p14:creationId xmlns:p14="http://schemas.microsoft.com/office/powerpoint/2010/main" val="1061003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077A348-EB8F-AD4A-0846-51678423DA15}"/>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FC5FC207-E480-EF36-118E-87109CAC4F03}"/>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81142771-98A6-9631-1122-3685B4575115}"/>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CEFA5C75-91E1-9310-E82B-39C91DC629AD}"/>
              </a:ext>
            </a:extLst>
          </p:cNvPr>
          <p:cNvSpPr>
            <a:spLocks noGrp="1"/>
          </p:cNvSpPr>
          <p:nvPr>
            <p:ph type="sldNum" sz="quarter" idx="12"/>
          </p:nvPr>
        </p:nvSpPr>
        <p:spPr/>
        <p:txBody>
          <a:bodyPr/>
          <a:lstStyle/>
          <a:p>
            <a:fld id="{3686A617-C4D3-4D9A-8A46-533505A69CB9}" type="slidenum">
              <a:rPr lang="fr-FR" smtClean="0"/>
              <a:pPr/>
              <a:t>32</a:t>
            </a:fld>
            <a:endParaRPr lang="fr-FR"/>
          </a:p>
        </p:txBody>
      </p:sp>
      <p:sp>
        <p:nvSpPr>
          <p:cNvPr id="12" name="Titolo 6">
            <a:extLst>
              <a:ext uri="{FF2B5EF4-FFF2-40B4-BE49-F238E27FC236}">
                <a16:creationId xmlns:a16="http://schemas.microsoft.com/office/drawing/2014/main" id="{CE571711-96E7-EB38-A6AF-61849BC81877}"/>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228DD493-339D-83F8-0A2C-860DBA83892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713" y="1700277"/>
            <a:ext cx="6024862" cy="4521203"/>
          </a:xfrm>
          <a:prstGeom prst="rect">
            <a:avLst/>
          </a:prstGeom>
        </p:spPr>
      </p:pic>
      <p:sp>
        <p:nvSpPr>
          <p:cNvPr id="3" name="Content Placeholder 2">
            <a:extLst>
              <a:ext uri="{FF2B5EF4-FFF2-40B4-BE49-F238E27FC236}">
                <a16:creationId xmlns:a16="http://schemas.microsoft.com/office/drawing/2014/main" id="{7E148180-09B4-8F09-D4E6-E448D4B5AD8F}"/>
              </a:ext>
            </a:extLst>
          </p:cNvPr>
          <p:cNvSpPr txBox="1">
            <a:spLocks/>
          </p:cNvSpPr>
          <p:nvPr/>
        </p:nvSpPr>
        <p:spPr>
          <a:xfrm>
            <a:off x="7505424" y="3688920"/>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Gather your materials needed</a:t>
            </a:r>
          </a:p>
        </p:txBody>
      </p:sp>
      <p:grpSp>
        <p:nvGrpSpPr>
          <p:cNvPr id="4" name="Group 3">
            <a:extLst>
              <a:ext uri="{FF2B5EF4-FFF2-40B4-BE49-F238E27FC236}">
                <a16:creationId xmlns:a16="http://schemas.microsoft.com/office/drawing/2014/main" id="{4CA29FDD-E097-42F1-68A6-C436A5AF9A43}"/>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BF6111D9-2D70-A368-96C0-4725BAB609B2}"/>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32B4162A-137E-F5EC-F0F5-18C354249EC6}"/>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0DBC7BB2-C031-F535-0FCF-21B8DB31C88A}"/>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a:t>
              </a:r>
              <a:endParaRPr lang="en-GB" sz="3000">
                <a:solidFill>
                  <a:schemeClr val="bg1"/>
                </a:solidFill>
              </a:endParaRPr>
            </a:p>
          </p:txBody>
        </p:sp>
      </p:grpSp>
      <p:pic>
        <p:nvPicPr>
          <p:cNvPr id="11" name="Picture 10">
            <a:extLst>
              <a:ext uri="{FF2B5EF4-FFF2-40B4-BE49-F238E27FC236}">
                <a16:creationId xmlns:a16="http://schemas.microsoft.com/office/drawing/2014/main" id="{0A6A9262-AFD8-BCCD-C179-475DD5A8876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7713" y="7682745"/>
            <a:ext cx="6024862" cy="4518646"/>
          </a:xfrm>
          <a:prstGeom prst="rect">
            <a:avLst/>
          </a:prstGeom>
        </p:spPr>
      </p:pic>
      <p:sp>
        <p:nvSpPr>
          <p:cNvPr id="13" name="Content Placeholder 2">
            <a:extLst>
              <a:ext uri="{FF2B5EF4-FFF2-40B4-BE49-F238E27FC236}">
                <a16:creationId xmlns:a16="http://schemas.microsoft.com/office/drawing/2014/main" id="{F24C6EC1-E0E6-F6C3-389D-374585BEB8D6}"/>
              </a:ext>
            </a:extLst>
          </p:cNvPr>
          <p:cNvSpPr txBox="1">
            <a:spLocks/>
          </p:cNvSpPr>
          <p:nvPr/>
        </p:nvSpPr>
        <p:spPr>
          <a:xfrm>
            <a:off x="7495569" y="9331528"/>
            <a:ext cx="4348863" cy="228781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around the template to create 3 different sized triangles in different colours or textures</a:t>
            </a:r>
          </a:p>
        </p:txBody>
      </p:sp>
      <p:grpSp>
        <p:nvGrpSpPr>
          <p:cNvPr id="14" name="Group 13">
            <a:extLst>
              <a:ext uri="{FF2B5EF4-FFF2-40B4-BE49-F238E27FC236}">
                <a16:creationId xmlns:a16="http://schemas.microsoft.com/office/drawing/2014/main" id="{1808FB61-7746-08A3-B0FC-96598CD2CFDB}"/>
              </a:ext>
            </a:extLst>
          </p:cNvPr>
          <p:cNvGrpSpPr/>
          <p:nvPr/>
        </p:nvGrpSpPr>
        <p:grpSpPr>
          <a:xfrm>
            <a:off x="7535863" y="8432601"/>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2440EE1E-A862-9AC0-355D-31F3CC1754AF}"/>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3521D099-7CD6-0828-3EB1-764735E20B9A}"/>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8D6CE801-C13B-C149-61CE-BBF94D316F27}"/>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2</a:t>
              </a:r>
              <a:endParaRPr lang="en-GB" sz="3000">
                <a:solidFill>
                  <a:schemeClr val="bg1"/>
                </a:solidFill>
              </a:endParaRPr>
            </a:p>
          </p:txBody>
        </p:sp>
      </p:grpSp>
    </p:spTree>
    <p:extLst>
      <p:ext uri="{BB962C8B-B14F-4D97-AF65-F5344CB8AC3E}">
        <p14:creationId xmlns:p14="http://schemas.microsoft.com/office/powerpoint/2010/main" val="42093622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7A0FEC8-0E3E-B6BB-BCAD-4A28F4B9C585}"/>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3745880B-5455-8370-EDC3-7D2A5E60973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62EA63B5-D0C0-6ADD-487D-CB2819EE2407}"/>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65A2200B-A4BC-25BC-0646-28A5A711BF14}"/>
              </a:ext>
            </a:extLst>
          </p:cNvPr>
          <p:cNvSpPr>
            <a:spLocks noGrp="1"/>
          </p:cNvSpPr>
          <p:nvPr>
            <p:ph type="sldNum" sz="quarter" idx="12"/>
          </p:nvPr>
        </p:nvSpPr>
        <p:spPr/>
        <p:txBody>
          <a:bodyPr/>
          <a:lstStyle/>
          <a:p>
            <a:fld id="{3686A617-C4D3-4D9A-8A46-533505A69CB9}" type="slidenum">
              <a:rPr lang="fr-FR" smtClean="0"/>
              <a:pPr/>
              <a:t>33</a:t>
            </a:fld>
            <a:endParaRPr lang="fr-FR"/>
          </a:p>
        </p:txBody>
      </p:sp>
      <p:sp>
        <p:nvSpPr>
          <p:cNvPr id="12" name="Titolo 6">
            <a:extLst>
              <a:ext uri="{FF2B5EF4-FFF2-40B4-BE49-F238E27FC236}">
                <a16:creationId xmlns:a16="http://schemas.microsoft.com/office/drawing/2014/main" id="{E33DAFB6-F5F3-D16D-10DC-633B0A7E84EE}"/>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CE350686-2664-18A9-A285-9FA307FBAA5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713" y="1701555"/>
            <a:ext cx="6024862" cy="4518646"/>
          </a:xfrm>
          <a:prstGeom prst="rect">
            <a:avLst/>
          </a:prstGeom>
        </p:spPr>
      </p:pic>
      <p:sp>
        <p:nvSpPr>
          <p:cNvPr id="3" name="Content Placeholder 2">
            <a:extLst>
              <a:ext uri="{FF2B5EF4-FFF2-40B4-BE49-F238E27FC236}">
                <a16:creationId xmlns:a16="http://schemas.microsoft.com/office/drawing/2014/main" id="{0AFA8791-CDA2-A89A-3BF7-5E6FA1E53E0C}"/>
              </a:ext>
            </a:extLst>
          </p:cNvPr>
          <p:cNvSpPr txBox="1">
            <a:spLocks/>
          </p:cNvSpPr>
          <p:nvPr/>
        </p:nvSpPr>
        <p:spPr>
          <a:xfrm>
            <a:off x="7495569" y="3350338"/>
            <a:ext cx="4348863" cy="228781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around the template to create 3 different sized triangles in different colours or textures</a:t>
            </a:r>
          </a:p>
        </p:txBody>
      </p:sp>
      <p:grpSp>
        <p:nvGrpSpPr>
          <p:cNvPr id="4" name="Group 3">
            <a:extLst>
              <a:ext uri="{FF2B5EF4-FFF2-40B4-BE49-F238E27FC236}">
                <a16:creationId xmlns:a16="http://schemas.microsoft.com/office/drawing/2014/main" id="{22874564-41A6-9A4F-A4DA-40AA3B4E865D}"/>
              </a:ext>
            </a:extLst>
          </p:cNvPr>
          <p:cNvGrpSpPr/>
          <p:nvPr/>
        </p:nvGrpSpPr>
        <p:grpSpPr>
          <a:xfrm>
            <a:off x="7535863" y="2451411"/>
            <a:ext cx="2428664" cy="639007"/>
            <a:chOff x="334959" y="1700808"/>
            <a:chExt cx="2428664" cy="639007"/>
          </a:xfrm>
        </p:grpSpPr>
        <p:sp>
          <p:nvSpPr>
            <p:cNvPr id="8" name="Snip and Round Single Corner of Rectangle 7">
              <a:extLst>
                <a:ext uri="{FF2B5EF4-FFF2-40B4-BE49-F238E27FC236}">
                  <a16:creationId xmlns:a16="http://schemas.microsoft.com/office/drawing/2014/main" id="{69103440-6CCF-DB6D-A490-2F4603A9830B}"/>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D69AFB89-8346-3319-9A32-90F0457A5A86}"/>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BE25AB-BC8C-81DA-9533-04FACA2B2437}"/>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2</a:t>
              </a:r>
              <a:endParaRPr lang="en-GB" sz="3000">
                <a:solidFill>
                  <a:schemeClr val="bg1"/>
                </a:solidFill>
              </a:endParaRPr>
            </a:p>
          </p:txBody>
        </p:sp>
      </p:grpSp>
      <p:pic>
        <p:nvPicPr>
          <p:cNvPr id="11" name="Picture 10">
            <a:extLst>
              <a:ext uri="{FF2B5EF4-FFF2-40B4-BE49-F238E27FC236}">
                <a16:creationId xmlns:a16="http://schemas.microsoft.com/office/drawing/2014/main" id="{08FAA3FB-F276-59B7-BF0B-FBC40E0E8E2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7713" y="-4940405"/>
            <a:ext cx="6024862" cy="4521203"/>
          </a:xfrm>
          <a:prstGeom prst="rect">
            <a:avLst/>
          </a:prstGeom>
        </p:spPr>
      </p:pic>
      <p:sp>
        <p:nvSpPr>
          <p:cNvPr id="13" name="Content Placeholder 2">
            <a:extLst>
              <a:ext uri="{FF2B5EF4-FFF2-40B4-BE49-F238E27FC236}">
                <a16:creationId xmlns:a16="http://schemas.microsoft.com/office/drawing/2014/main" id="{785CD3C9-F075-DA6D-957C-3807A09EC8D9}"/>
              </a:ext>
            </a:extLst>
          </p:cNvPr>
          <p:cNvSpPr txBox="1">
            <a:spLocks/>
          </p:cNvSpPr>
          <p:nvPr/>
        </p:nvSpPr>
        <p:spPr>
          <a:xfrm>
            <a:off x="7505424" y="-2951762"/>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Gather your materials needed</a:t>
            </a:r>
          </a:p>
        </p:txBody>
      </p:sp>
      <p:grpSp>
        <p:nvGrpSpPr>
          <p:cNvPr id="14" name="Group 13">
            <a:extLst>
              <a:ext uri="{FF2B5EF4-FFF2-40B4-BE49-F238E27FC236}">
                <a16:creationId xmlns:a16="http://schemas.microsoft.com/office/drawing/2014/main" id="{7CB81DC8-A752-EB51-0941-FC08D9A5A43C}"/>
              </a:ext>
            </a:extLst>
          </p:cNvPr>
          <p:cNvGrpSpPr/>
          <p:nvPr/>
        </p:nvGrpSpPr>
        <p:grpSpPr>
          <a:xfrm>
            <a:off x="7545718" y="-3850689"/>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7BB4CFF9-4A86-8BDD-796B-06D3B046C17D}"/>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2EB1E9A6-A9E4-D442-0479-A9C406D557BC}"/>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1829B885-0827-F78E-E860-5C586B693A7E}"/>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a:t>
              </a:r>
              <a:endParaRPr lang="en-GB" sz="3000">
                <a:solidFill>
                  <a:schemeClr val="bg1"/>
                </a:solidFill>
              </a:endParaRPr>
            </a:p>
          </p:txBody>
        </p:sp>
      </p:grpSp>
      <p:pic>
        <p:nvPicPr>
          <p:cNvPr id="18" name="Picture 17">
            <a:extLst>
              <a:ext uri="{FF2B5EF4-FFF2-40B4-BE49-F238E27FC236}">
                <a16:creationId xmlns:a16="http://schemas.microsoft.com/office/drawing/2014/main" id="{B5F1C5A3-B878-938E-9A73-7C38544F5D7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324714"/>
            <a:ext cx="6024862" cy="4514114"/>
          </a:xfrm>
          <a:prstGeom prst="rect">
            <a:avLst/>
          </a:prstGeom>
        </p:spPr>
      </p:pic>
      <p:sp>
        <p:nvSpPr>
          <p:cNvPr id="19" name="Content Placeholder 2">
            <a:extLst>
              <a:ext uri="{FF2B5EF4-FFF2-40B4-BE49-F238E27FC236}">
                <a16:creationId xmlns:a16="http://schemas.microsoft.com/office/drawing/2014/main" id="{24943ED9-A571-6EF0-EF4D-9D9EB70A1347}"/>
              </a:ext>
            </a:extLst>
          </p:cNvPr>
          <p:cNvSpPr txBox="1">
            <a:spLocks/>
          </p:cNvSpPr>
          <p:nvPr/>
        </p:nvSpPr>
        <p:spPr>
          <a:xfrm>
            <a:off x="7492819" y="9309813"/>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Fringe the longest edge of all 3 triangles </a:t>
            </a:r>
          </a:p>
        </p:txBody>
      </p:sp>
      <p:grpSp>
        <p:nvGrpSpPr>
          <p:cNvPr id="20" name="Group 19">
            <a:extLst>
              <a:ext uri="{FF2B5EF4-FFF2-40B4-BE49-F238E27FC236}">
                <a16:creationId xmlns:a16="http://schemas.microsoft.com/office/drawing/2014/main" id="{A2CC1432-CA50-B84C-9AE7-655B1A267890}"/>
              </a:ext>
            </a:extLst>
          </p:cNvPr>
          <p:cNvGrpSpPr/>
          <p:nvPr/>
        </p:nvGrpSpPr>
        <p:grpSpPr>
          <a:xfrm>
            <a:off x="7533113" y="8410886"/>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3B5F29D0-A19C-7B72-3E93-2F27B375F135}"/>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D2992B88-B986-313A-2152-626C56C83335}"/>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DA320B9A-C800-F771-5224-6D841CAF89F8}"/>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3</a:t>
              </a:r>
              <a:endParaRPr lang="en-GB" sz="3000">
                <a:solidFill>
                  <a:schemeClr val="bg1"/>
                </a:solidFill>
              </a:endParaRPr>
            </a:p>
          </p:txBody>
        </p:sp>
      </p:grpSp>
    </p:spTree>
    <p:extLst>
      <p:ext uri="{BB962C8B-B14F-4D97-AF65-F5344CB8AC3E}">
        <p14:creationId xmlns:p14="http://schemas.microsoft.com/office/powerpoint/2010/main" val="1139867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859FA892-9630-A1DB-AB2D-27AA65C986EF}"/>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D8D0C997-6A45-3D49-72D2-BE8DC42AB014}"/>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3F8E562B-7289-60D5-3C9A-C1F88FD5D228}"/>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CE5BE4F3-343B-450F-E115-AB8CB30FCC9C}"/>
              </a:ext>
            </a:extLst>
          </p:cNvPr>
          <p:cNvSpPr>
            <a:spLocks noGrp="1"/>
          </p:cNvSpPr>
          <p:nvPr>
            <p:ph type="sldNum" sz="quarter" idx="12"/>
          </p:nvPr>
        </p:nvSpPr>
        <p:spPr/>
        <p:txBody>
          <a:bodyPr/>
          <a:lstStyle/>
          <a:p>
            <a:fld id="{3686A617-C4D3-4D9A-8A46-533505A69CB9}" type="slidenum">
              <a:rPr lang="fr-FR" smtClean="0"/>
              <a:pPr/>
              <a:t>34</a:t>
            </a:fld>
            <a:endParaRPr lang="fr-FR"/>
          </a:p>
        </p:txBody>
      </p:sp>
      <p:sp>
        <p:nvSpPr>
          <p:cNvPr id="12" name="Titolo 6">
            <a:extLst>
              <a:ext uri="{FF2B5EF4-FFF2-40B4-BE49-F238E27FC236}">
                <a16:creationId xmlns:a16="http://schemas.microsoft.com/office/drawing/2014/main" id="{64F7EADC-2F2A-3C86-F498-E8D7D45A591C}"/>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FE84530B-89D2-1E3F-556B-3D24F4F9620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713" y="1703821"/>
            <a:ext cx="6024862" cy="4514114"/>
          </a:xfrm>
          <a:prstGeom prst="rect">
            <a:avLst/>
          </a:prstGeom>
        </p:spPr>
      </p:pic>
      <p:sp>
        <p:nvSpPr>
          <p:cNvPr id="3" name="Content Placeholder 2">
            <a:extLst>
              <a:ext uri="{FF2B5EF4-FFF2-40B4-BE49-F238E27FC236}">
                <a16:creationId xmlns:a16="http://schemas.microsoft.com/office/drawing/2014/main" id="{B0B63530-DFE9-E36B-4C33-88094120D249}"/>
              </a:ext>
            </a:extLst>
          </p:cNvPr>
          <p:cNvSpPr txBox="1">
            <a:spLocks/>
          </p:cNvSpPr>
          <p:nvPr/>
        </p:nvSpPr>
        <p:spPr>
          <a:xfrm>
            <a:off x="7495569" y="3688920"/>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Fringe the longest edge of all 3 triangles </a:t>
            </a:r>
          </a:p>
        </p:txBody>
      </p:sp>
      <p:grpSp>
        <p:nvGrpSpPr>
          <p:cNvPr id="4" name="Group 3">
            <a:extLst>
              <a:ext uri="{FF2B5EF4-FFF2-40B4-BE49-F238E27FC236}">
                <a16:creationId xmlns:a16="http://schemas.microsoft.com/office/drawing/2014/main" id="{43778DC8-6DEC-A56D-5BEB-1B56C6AF65A9}"/>
              </a:ext>
            </a:extLst>
          </p:cNvPr>
          <p:cNvGrpSpPr/>
          <p:nvPr/>
        </p:nvGrpSpPr>
        <p:grpSpPr>
          <a:xfrm>
            <a:off x="7535863"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BF757951-EF2A-CDA1-4755-E5A5B9C9258C}"/>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B1977B69-8D3E-E7B8-B60B-DE10C875CDD3}"/>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30C20584-6E38-B370-4C7E-C8AFCE79662D}"/>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3</a:t>
              </a:r>
              <a:endParaRPr lang="en-GB" sz="3000">
                <a:solidFill>
                  <a:schemeClr val="bg1"/>
                </a:solidFill>
              </a:endParaRPr>
            </a:p>
          </p:txBody>
        </p:sp>
      </p:grpSp>
      <p:pic>
        <p:nvPicPr>
          <p:cNvPr id="18" name="Picture 17">
            <a:extLst>
              <a:ext uri="{FF2B5EF4-FFF2-40B4-BE49-F238E27FC236}">
                <a16:creationId xmlns:a16="http://schemas.microsoft.com/office/drawing/2014/main" id="{480B5A85-D38C-634D-CB14-613D705F0AA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084884"/>
            <a:ext cx="6024862" cy="4518646"/>
          </a:xfrm>
          <a:prstGeom prst="rect">
            <a:avLst/>
          </a:prstGeom>
        </p:spPr>
      </p:pic>
      <p:sp>
        <p:nvSpPr>
          <p:cNvPr id="19" name="Content Placeholder 2">
            <a:extLst>
              <a:ext uri="{FF2B5EF4-FFF2-40B4-BE49-F238E27FC236}">
                <a16:creationId xmlns:a16="http://schemas.microsoft.com/office/drawing/2014/main" id="{4748C14D-D8F1-A85B-7AB8-3E65AB0DBAB4}"/>
              </a:ext>
            </a:extLst>
          </p:cNvPr>
          <p:cNvSpPr txBox="1">
            <a:spLocks/>
          </p:cNvSpPr>
          <p:nvPr/>
        </p:nvSpPr>
        <p:spPr>
          <a:xfrm>
            <a:off x="7492819" y="-3436101"/>
            <a:ext cx="4348863" cy="228781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around the template to create 3 different sized triangles in different colours or textures</a:t>
            </a:r>
          </a:p>
        </p:txBody>
      </p:sp>
      <p:grpSp>
        <p:nvGrpSpPr>
          <p:cNvPr id="20" name="Group 19">
            <a:extLst>
              <a:ext uri="{FF2B5EF4-FFF2-40B4-BE49-F238E27FC236}">
                <a16:creationId xmlns:a16="http://schemas.microsoft.com/office/drawing/2014/main" id="{A94DE929-81CD-EBDC-EAC6-951F85A36F16}"/>
              </a:ext>
            </a:extLst>
          </p:cNvPr>
          <p:cNvGrpSpPr/>
          <p:nvPr/>
        </p:nvGrpSpPr>
        <p:grpSpPr>
          <a:xfrm>
            <a:off x="7533113" y="-4335028"/>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D3FDCEC2-AD56-A116-CD95-99BC72913470}"/>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36C1DDC7-9CB9-0E35-8E52-F50EC8BAEC09}"/>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BE949E27-9564-B81E-1C58-C379F43A2A71}"/>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2</a:t>
              </a:r>
              <a:endParaRPr lang="en-GB" sz="3000">
                <a:solidFill>
                  <a:schemeClr val="bg1"/>
                </a:solidFill>
              </a:endParaRPr>
            </a:p>
          </p:txBody>
        </p:sp>
      </p:grpSp>
      <p:pic>
        <p:nvPicPr>
          <p:cNvPr id="24" name="Picture 23">
            <a:extLst>
              <a:ext uri="{FF2B5EF4-FFF2-40B4-BE49-F238E27FC236}">
                <a16:creationId xmlns:a16="http://schemas.microsoft.com/office/drawing/2014/main" id="{67DA3C40-F5EC-02DB-084E-5BDBA2E409B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800343"/>
            <a:ext cx="6018818" cy="4514114"/>
          </a:xfrm>
          <a:prstGeom prst="rect">
            <a:avLst/>
          </a:prstGeom>
        </p:spPr>
      </p:pic>
      <p:grpSp>
        <p:nvGrpSpPr>
          <p:cNvPr id="26" name="Group 25">
            <a:extLst>
              <a:ext uri="{FF2B5EF4-FFF2-40B4-BE49-F238E27FC236}">
                <a16:creationId xmlns:a16="http://schemas.microsoft.com/office/drawing/2014/main" id="{728BA9FE-55F0-BE80-738D-37A35790328C}"/>
              </a:ext>
            </a:extLst>
          </p:cNvPr>
          <p:cNvGrpSpPr/>
          <p:nvPr/>
        </p:nvGrpSpPr>
        <p:grpSpPr>
          <a:xfrm>
            <a:off x="7530091" y="8886515"/>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7D6BDDC1-F345-0EFC-6943-538013A98D66}"/>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A18E6D94-9E28-86B7-8F75-48560F2B19D5}"/>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7BF5BF1E-B491-B6E6-F4E3-4CF795973D80}"/>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4</a:t>
              </a:r>
              <a:endParaRPr lang="en-GB" sz="3000">
                <a:solidFill>
                  <a:schemeClr val="bg1"/>
                </a:solidFill>
              </a:endParaRPr>
            </a:p>
          </p:txBody>
        </p:sp>
      </p:grpSp>
      <p:sp>
        <p:nvSpPr>
          <p:cNvPr id="11" name="Content Placeholder 2">
            <a:extLst>
              <a:ext uri="{FF2B5EF4-FFF2-40B4-BE49-F238E27FC236}">
                <a16:creationId xmlns:a16="http://schemas.microsoft.com/office/drawing/2014/main" id="{BC718AE6-F520-0CE2-F430-5B82BA9B4559}"/>
              </a:ext>
            </a:extLst>
          </p:cNvPr>
          <p:cNvSpPr txBox="1">
            <a:spLocks/>
          </p:cNvSpPr>
          <p:nvPr/>
        </p:nvSpPr>
        <p:spPr>
          <a:xfrm>
            <a:off x="7492819" y="9623169"/>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Cut out a rectangle for the tree trunk</a:t>
            </a:r>
          </a:p>
        </p:txBody>
      </p:sp>
    </p:spTree>
    <p:extLst>
      <p:ext uri="{BB962C8B-B14F-4D97-AF65-F5344CB8AC3E}">
        <p14:creationId xmlns:p14="http://schemas.microsoft.com/office/powerpoint/2010/main" val="1936067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F5DB1886-1707-7E83-D472-6319E1614606}"/>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9D4FDAF8-6D8C-6F6F-F8FF-7A20B819F26D}"/>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79983F13-10CB-26DA-EC09-89548F0ED948}"/>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32CA9EE1-213D-72EC-9A51-B484E532FFAC}"/>
              </a:ext>
            </a:extLst>
          </p:cNvPr>
          <p:cNvSpPr>
            <a:spLocks noGrp="1"/>
          </p:cNvSpPr>
          <p:nvPr>
            <p:ph type="sldNum" sz="quarter" idx="12"/>
          </p:nvPr>
        </p:nvSpPr>
        <p:spPr/>
        <p:txBody>
          <a:bodyPr/>
          <a:lstStyle/>
          <a:p>
            <a:fld id="{3686A617-C4D3-4D9A-8A46-533505A69CB9}" type="slidenum">
              <a:rPr lang="fr-FR" smtClean="0"/>
              <a:pPr/>
              <a:t>35</a:t>
            </a:fld>
            <a:endParaRPr lang="fr-FR"/>
          </a:p>
        </p:txBody>
      </p:sp>
      <p:sp>
        <p:nvSpPr>
          <p:cNvPr id="12" name="Titolo 6">
            <a:extLst>
              <a:ext uri="{FF2B5EF4-FFF2-40B4-BE49-F238E27FC236}">
                <a16:creationId xmlns:a16="http://schemas.microsoft.com/office/drawing/2014/main" id="{999D928C-41C1-3EE2-1B91-4969DDC44CBD}"/>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3C2DC450-77FD-813C-EF2C-A9296CBB582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735" y="1703821"/>
            <a:ext cx="6018818" cy="4514114"/>
          </a:xfrm>
          <a:prstGeom prst="rect">
            <a:avLst/>
          </a:prstGeom>
        </p:spPr>
      </p:pic>
      <p:sp>
        <p:nvSpPr>
          <p:cNvPr id="3" name="Content Placeholder 2">
            <a:extLst>
              <a:ext uri="{FF2B5EF4-FFF2-40B4-BE49-F238E27FC236}">
                <a16:creationId xmlns:a16="http://schemas.microsoft.com/office/drawing/2014/main" id="{1A7CA0B2-BF86-6CA6-4ABC-FAD5715647B4}"/>
              </a:ext>
            </a:extLst>
          </p:cNvPr>
          <p:cNvSpPr txBox="1">
            <a:spLocks/>
          </p:cNvSpPr>
          <p:nvPr/>
        </p:nvSpPr>
        <p:spPr>
          <a:xfrm>
            <a:off x="7495569" y="3688920"/>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Cut out a rectangle for the tree trunk</a:t>
            </a:r>
          </a:p>
        </p:txBody>
      </p:sp>
      <p:grpSp>
        <p:nvGrpSpPr>
          <p:cNvPr id="4" name="Group 3">
            <a:extLst>
              <a:ext uri="{FF2B5EF4-FFF2-40B4-BE49-F238E27FC236}">
                <a16:creationId xmlns:a16="http://schemas.microsoft.com/office/drawing/2014/main" id="{4D06DACA-1378-2E86-DBC1-306CC73AAD2E}"/>
              </a:ext>
            </a:extLst>
          </p:cNvPr>
          <p:cNvGrpSpPr/>
          <p:nvPr/>
        </p:nvGrpSpPr>
        <p:grpSpPr>
          <a:xfrm>
            <a:off x="7535863"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C189F787-D6CE-EDB9-12F6-E7188552C24D}"/>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BC958568-FF19-9F96-067D-291C30665510}"/>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106CD132-057C-2379-C753-107AADC714D5}"/>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4</a:t>
              </a:r>
              <a:endParaRPr lang="en-GB" sz="3000">
                <a:solidFill>
                  <a:schemeClr val="bg1"/>
                </a:solidFill>
              </a:endParaRPr>
            </a:p>
          </p:txBody>
        </p:sp>
      </p:grpSp>
      <p:pic>
        <p:nvPicPr>
          <p:cNvPr id="11" name="Picture 10">
            <a:extLst>
              <a:ext uri="{FF2B5EF4-FFF2-40B4-BE49-F238E27FC236}">
                <a16:creationId xmlns:a16="http://schemas.microsoft.com/office/drawing/2014/main" id="{711FAB93-332D-AC83-5B9A-3472FC667FE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427675"/>
            <a:ext cx="6024862" cy="4514114"/>
          </a:xfrm>
          <a:prstGeom prst="rect">
            <a:avLst/>
          </a:prstGeom>
        </p:spPr>
      </p:pic>
      <p:sp>
        <p:nvSpPr>
          <p:cNvPr id="13" name="Content Placeholder 2">
            <a:extLst>
              <a:ext uri="{FF2B5EF4-FFF2-40B4-BE49-F238E27FC236}">
                <a16:creationId xmlns:a16="http://schemas.microsoft.com/office/drawing/2014/main" id="{A89BC945-CED9-340E-5FBC-B73A980C01C0}"/>
              </a:ext>
            </a:extLst>
          </p:cNvPr>
          <p:cNvSpPr txBox="1">
            <a:spLocks/>
          </p:cNvSpPr>
          <p:nvPr/>
        </p:nvSpPr>
        <p:spPr>
          <a:xfrm>
            <a:off x="7492819" y="-3442576"/>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Fringe the longest edge of all 3 triangles </a:t>
            </a:r>
          </a:p>
        </p:txBody>
      </p:sp>
      <p:grpSp>
        <p:nvGrpSpPr>
          <p:cNvPr id="14" name="Group 13">
            <a:extLst>
              <a:ext uri="{FF2B5EF4-FFF2-40B4-BE49-F238E27FC236}">
                <a16:creationId xmlns:a16="http://schemas.microsoft.com/office/drawing/2014/main" id="{B4029F00-3E87-DF76-A4DF-DACD3F1DFF33}"/>
              </a:ext>
            </a:extLst>
          </p:cNvPr>
          <p:cNvGrpSpPr/>
          <p:nvPr/>
        </p:nvGrpSpPr>
        <p:grpSpPr>
          <a:xfrm>
            <a:off x="7533113" y="-4341503"/>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44C0A703-F933-3369-03AC-561722A58180}"/>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9F738F75-B646-CAAB-8530-BF41777268A1}"/>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4365788C-8A54-45BB-E99F-7D4B9021DB90}"/>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3</a:t>
              </a:r>
              <a:endParaRPr lang="en-GB" sz="3000">
                <a:solidFill>
                  <a:schemeClr val="bg1"/>
                </a:solidFill>
              </a:endParaRPr>
            </a:p>
          </p:txBody>
        </p:sp>
      </p:grpSp>
      <p:pic>
        <p:nvPicPr>
          <p:cNvPr id="24" name="Picture 23">
            <a:extLst>
              <a:ext uri="{FF2B5EF4-FFF2-40B4-BE49-F238E27FC236}">
                <a16:creationId xmlns:a16="http://schemas.microsoft.com/office/drawing/2014/main" id="{4A8D09EF-089D-7DA4-64A0-356E1358B11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4455" y="7756946"/>
            <a:ext cx="6015098" cy="4514114"/>
          </a:xfrm>
          <a:prstGeom prst="rect">
            <a:avLst/>
          </a:prstGeom>
        </p:spPr>
      </p:pic>
      <p:sp>
        <p:nvSpPr>
          <p:cNvPr id="25" name="Content Placeholder 2">
            <a:extLst>
              <a:ext uri="{FF2B5EF4-FFF2-40B4-BE49-F238E27FC236}">
                <a16:creationId xmlns:a16="http://schemas.microsoft.com/office/drawing/2014/main" id="{D7EDC211-FA7A-B1C9-5F3B-8D64842FDEAF}"/>
              </a:ext>
            </a:extLst>
          </p:cNvPr>
          <p:cNvSpPr txBox="1">
            <a:spLocks/>
          </p:cNvSpPr>
          <p:nvPr/>
        </p:nvSpPr>
        <p:spPr>
          <a:xfrm>
            <a:off x="7497429" y="9742045"/>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Glue your tree trunk to background paper</a:t>
            </a:r>
          </a:p>
        </p:txBody>
      </p:sp>
      <p:grpSp>
        <p:nvGrpSpPr>
          <p:cNvPr id="26" name="Group 25">
            <a:extLst>
              <a:ext uri="{FF2B5EF4-FFF2-40B4-BE49-F238E27FC236}">
                <a16:creationId xmlns:a16="http://schemas.microsoft.com/office/drawing/2014/main" id="{A705D9D4-F01B-7E3A-F56B-82E6C7684F98}"/>
              </a:ext>
            </a:extLst>
          </p:cNvPr>
          <p:cNvGrpSpPr/>
          <p:nvPr/>
        </p:nvGrpSpPr>
        <p:grpSpPr>
          <a:xfrm>
            <a:off x="7537723" y="8843118"/>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C70D082C-D319-C686-08F5-E311A87AFA38}"/>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EF3C67B8-EA2C-D5B6-8936-FD34CF78A6A9}"/>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93D81F63-138A-7861-B272-780AFD1B74D4}"/>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5</a:t>
              </a:r>
              <a:endParaRPr lang="en-GB" sz="3000">
                <a:solidFill>
                  <a:schemeClr val="bg1"/>
                </a:solidFill>
              </a:endParaRPr>
            </a:p>
          </p:txBody>
        </p:sp>
      </p:grpSp>
    </p:spTree>
    <p:extLst>
      <p:ext uri="{BB962C8B-B14F-4D97-AF65-F5344CB8AC3E}">
        <p14:creationId xmlns:p14="http://schemas.microsoft.com/office/powerpoint/2010/main" val="31100180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CD41201-7A79-3739-04CD-D9E3EF175123}"/>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0375A43D-409E-B789-A779-9AB409FE9066}"/>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8199A25C-63C2-7CEB-727D-90D408BD49BF}"/>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DDD24D16-107D-A90A-182E-4A826AA8C066}"/>
              </a:ext>
            </a:extLst>
          </p:cNvPr>
          <p:cNvSpPr>
            <a:spLocks noGrp="1"/>
          </p:cNvSpPr>
          <p:nvPr>
            <p:ph type="sldNum" sz="quarter" idx="12"/>
          </p:nvPr>
        </p:nvSpPr>
        <p:spPr/>
        <p:txBody>
          <a:bodyPr/>
          <a:lstStyle/>
          <a:p>
            <a:fld id="{3686A617-C4D3-4D9A-8A46-533505A69CB9}" type="slidenum">
              <a:rPr lang="fr-FR" smtClean="0"/>
              <a:pPr/>
              <a:t>36</a:t>
            </a:fld>
            <a:endParaRPr lang="fr-FR"/>
          </a:p>
        </p:txBody>
      </p:sp>
      <p:sp>
        <p:nvSpPr>
          <p:cNvPr id="12" name="Titolo 6">
            <a:extLst>
              <a:ext uri="{FF2B5EF4-FFF2-40B4-BE49-F238E27FC236}">
                <a16:creationId xmlns:a16="http://schemas.microsoft.com/office/drawing/2014/main" id="{F51716A6-F6E2-B618-DF92-D39AC17CCA8E}"/>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B174A7A7-9EBA-620C-A463-C98134F6D02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2595" y="1703821"/>
            <a:ext cx="6015098" cy="4514114"/>
          </a:xfrm>
          <a:prstGeom prst="rect">
            <a:avLst/>
          </a:prstGeom>
        </p:spPr>
      </p:pic>
      <p:sp>
        <p:nvSpPr>
          <p:cNvPr id="3" name="Content Placeholder 2">
            <a:extLst>
              <a:ext uri="{FF2B5EF4-FFF2-40B4-BE49-F238E27FC236}">
                <a16:creationId xmlns:a16="http://schemas.microsoft.com/office/drawing/2014/main" id="{AFC9CAB0-8A3F-DFE4-531E-7E527E49EA67}"/>
              </a:ext>
            </a:extLst>
          </p:cNvPr>
          <p:cNvSpPr txBox="1">
            <a:spLocks/>
          </p:cNvSpPr>
          <p:nvPr/>
        </p:nvSpPr>
        <p:spPr>
          <a:xfrm>
            <a:off x="7495569" y="3688920"/>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Glue your tree trunk to background paper</a:t>
            </a:r>
          </a:p>
        </p:txBody>
      </p:sp>
      <p:grpSp>
        <p:nvGrpSpPr>
          <p:cNvPr id="4" name="Group 3">
            <a:extLst>
              <a:ext uri="{FF2B5EF4-FFF2-40B4-BE49-F238E27FC236}">
                <a16:creationId xmlns:a16="http://schemas.microsoft.com/office/drawing/2014/main" id="{F2AF9893-4FAD-71AF-F8EE-9FF425B1627A}"/>
              </a:ext>
            </a:extLst>
          </p:cNvPr>
          <p:cNvGrpSpPr/>
          <p:nvPr/>
        </p:nvGrpSpPr>
        <p:grpSpPr>
          <a:xfrm>
            <a:off x="7535863"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352E8894-9761-9318-8941-A500A5004517}"/>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A455945B-556F-A15B-C398-36D4FCC8D122}"/>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CB623262-CAD7-9FAC-24BF-DED8A94EC234}"/>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5</a:t>
              </a:r>
              <a:endParaRPr lang="en-GB" sz="3000">
                <a:solidFill>
                  <a:schemeClr val="bg1"/>
                </a:solidFill>
              </a:endParaRPr>
            </a:p>
          </p:txBody>
        </p:sp>
      </p:grpSp>
      <p:pic>
        <p:nvPicPr>
          <p:cNvPr id="18" name="Picture 17">
            <a:extLst>
              <a:ext uri="{FF2B5EF4-FFF2-40B4-BE49-F238E27FC236}">
                <a16:creationId xmlns:a16="http://schemas.microsoft.com/office/drawing/2014/main" id="{B5084595-65C0-3B26-F584-A0B73CDC78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0735" y="-5357062"/>
            <a:ext cx="6018818" cy="4514114"/>
          </a:xfrm>
          <a:prstGeom prst="rect">
            <a:avLst/>
          </a:prstGeom>
        </p:spPr>
      </p:pic>
      <p:grpSp>
        <p:nvGrpSpPr>
          <p:cNvPr id="20" name="Group 19">
            <a:extLst>
              <a:ext uri="{FF2B5EF4-FFF2-40B4-BE49-F238E27FC236}">
                <a16:creationId xmlns:a16="http://schemas.microsoft.com/office/drawing/2014/main" id="{2BDAA2DF-3D04-00E9-8641-4FD7D05AA194}"/>
              </a:ext>
            </a:extLst>
          </p:cNvPr>
          <p:cNvGrpSpPr/>
          <p:nvPr/>
        </p:nvGrpSpPr>
        <p:grpSpPr>
          <a:xfrm>
            <a:off x="7535863" y="-4270890"/>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641C185A-4331-725D-1288-0420F9551859}"/>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A8D24467-2F3D-CDCD-FD08-342F96C6791B}"/>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FED6917E-3F60-0366-07AA-95069ED22DFA}"/>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4</a:t>
              </a:r>
              <a:endParaRPr lang="en-GB" sz="3000">
                <a:solidFill>
                  <a:schemeClr val="bg1"/>
                </a:solidFill>
              </a:endParaRPr>
            </a:p>
          </p:txBody>
        </p:sp>
      </p:grpSp>
      <p:pic>
        <p:nvPicPr>
          <p:cNvPr id="24" name="Picture 23">
            <a:extLst>
              <a:ext uri="{FF2B5EF4-FFF2-40B4-BE49-F238E27FC236}">
                <a16:creationId xmlns:a16="http://schemas.microsoft.com/office/drawing/2014/main" id="{61BEA221-AF19-C49A-13F4-305C359758C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2595" y="7512215"/>
            <a:ext cx="6015098" cy="4508459"/>
          </a:xfrm>
          <a:prstGeom prst="rect">
            <a:avLst/>
          </a:prstGeom>
        </p:spPr>
      </p:pic>
      <p:sp>
        <p:nvSpPr>
          <p:cNvPr id="25" name="Content Placeholder 2">
            <a:extLst>
              <a:ext uri="{FF2B5EF4-FFF2-40B4-BE49-F238E27FC236}">
                <a16:creationId xmlns:a16="http://schemas.microsoft.com/office/drawing/2014/main" id="{C0F93486-4D7A-67F5-6C64-246B547492D9}"/>
              </a:ext>
            </a:extLst>
          </p:cNvPr>
          <p:cNvSpPr txBox="1">
            <a:spLocks/>
          </p:cNvSpPr>
          <p:nvPr/>
        </p:nvSpPr>
        <p:spPr>
          <a:xfrm>
            <a:off x="7495569" y="9494487"/>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Then glue your largest triangle first</a:t>
            </a:r>
          </a:p>
        </p:txBody>
      </p:sp>
      <p:grpSp>
        <p:nvGrpSpPr>
          <p:cNvPr id="26" name="Group 25">
            <a:extLst>
              <a:ext uri="{FF2B5EF4-FFF2-40B4-BE49-F238E27FC236}">
                <a16:creationId xmlns:a16="http://schemas.microsoft.com/office/drawing/2014/main" id="{D6142A13-F93A-386C-D3CA-E2CF81B4E026}"/>
              </a:ext>
            </a:extLst>
          </p:cNvPr>
          <p:cNvGrpSpPr/>
          <p:nvPr/>
        </p:nvGrpSpPr>
        <p:grpSpPr>
          <a:xfrm>
            <a:off x="7535863" y="8595560"/>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CC67ADDE-86CA-0BA8-6473-BBB88B67225A}"/>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47254E8E-358E-9F82-1BEE-90E7688A1774}"/>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4CB8C092-81B2-3E8E-40A8-7C3B27C158C6}"/>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6</a:t>
              </a:r>
              <a:endParaRPr lang="en-GB" sz="3000">
                <a:solidFill>
                  <a:schemeClr val="bg1"/>
                </a:solidFill>
              </a:endParaRPr>
            </a:p>
          </p:txBody>
        </p:sp>
      </p:grpSp>
      <p:sp>
        <p:nvSpPr>
          <p:cNvPr id="11" name="Content Placeholder 2">
            <a:extLst>
              <a:ext uri="{FF2B5EF4-FFF2-40B4-BE49-F238E27FC236}">
                <a16:creationId xmlns:a16="http://schemas.microsoft.com/office/drawing/2014/main" id="{E09760FE-8C3B-5821-EA1D-583F5E9C16BB}"/>
              </a:ext>
            </a:extLst>
          </p:cNvPr>
          <p:cNvSpPr txBox="1">
            <a:spLocks/>
          </p:cNvSpPr>
          <p:nvPr/>
        </p:nvSpPr>
        <p:spPr>
          <a:xfrm>
            <a:off x="7476463" y="-3399952"/>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Cut out a rectangle for the tree trunk</a:t>
            </a:r>
          </a:p>
        </p:txBody>
      </p:sp>
    </p:spTree>
    <p:extLst>
      <p:ext uri="{BB962C8B-B14F-4D97-AF65-F5344CB8AC3E}">
        <p14:creationId xmlns:p14="http://schemas.microsoft.com/office/powerpoint/2010/main" val="3400384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FFFB2306-6BDE-04A2-7089-097E1DBFDCCF}"/>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A0FDB76F-917F-3ED2-B789-65C70859585A}"/>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8244A4ED-1B4A-C973-A223-23E4D4D4B25C}"/>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5694FA49-2069-8C0E-E5B5-A4C80BD8C7C3}"/>
              </a:ext>
            </a:extLst>
          </p:cNvPr>
          <p:cNvSpPr>
            <a:spLocks noGrp="1"/>
          </p:cNvSpPr>
          <p:nvPr>
            <p:ph type="sldNum" sz="quarter" idx="12"/>
          </p:nvPr>
        </p:nvSpPr>
        <p:spPr/>
        <p:txBody>
          <a:bodyPr/>
          <a:lstStyle/>
          <a:p>
            <a:fld id="{3686A617-C4D3-4D9A-8A46-533505A69CB9}" type="slidenum">
              <a:rPr lang="fr-FR" smtClean="0"/>
              <a:pPr/>
              <a:t>37</a:t>
            </a:fld>
            <a:endParaRPr lang="fr-FR"/>
          </a:p>
        </p:txBody>
      </p:sp>
      <p:sp>
        <p:nvSpPr>
          <p:cNvPr id="12" name="Titolo 6">
            <a:extLst>
              <a:ext uri="{FF2B5EF4-FFF2-40B4-BE49-F238E27FC236}">
                <a16:creationId xmlns:a16="http://schemas.microsoft.com/office/drawing/2014/main" id="{4F084083-4D5A-9C7F-06C2-BC784AA5D051}"/>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04A4ECD7-024E-62D5-A84A-AA88B565FB5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2595" y="1706648"/>
            <a:ext cx="6015098" cy="4508459"/>
          </a:xfrm>
          <a:prstGeom prst="rect">
            <a:avLst/>
          </a:prstGeom>
        </p:spPr>
      </p:pic>
      <p:sp>
        <p:nvSpPr>
          <p:cNvPr id="3" name="Content Placeholder 2">
            <a:extLst>
              <a:ext uri="{FF2B5EF4-FFF2-40B4-BE49-F238E27FC236}">
                <a16:creationId xmlns:a16="http://schemas.microsoft.com/office/drawing/2014/main" id="{A7BBEE8B-8EE2-FFF5-75A6-A4FEDC07AD58}"/>
              </a:ext>
            </a:extLst>
          </p:cNvPr>
          <p:cNvSpPr txBox="1">
            <a:spLocks/>
          </p:cNvSpPr>
          <p:nvPr/>
        </p:nvSpPr>
        <p:spPr>
          <a:xfrm>
            <a:off x="7495569" y="3688920"/>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Then glue your largest triangle first</a:t>
            </a:r>
          </a:p>
        </p:txBody>
      </p:sp>
      <p:grpSp>
        <p:nvGrpSpPr>
          <p:cNvPr id="4" name="Group 3">
            <a:extLst>
              <a:ext uri="{FF2B5EF4-FFF2-40B4-BE49-F238E27FC236}">
                <a16:creationId xmlns:a16="http://schemas.microsoft.com/office/drawing/2014/main" id="{A1907409-219B-8EA2-0D63-63526BA21AB5}"/>
              </a:ext>
            </a:extLst>
          </p:cNvPr>
          <p:cNvGrpSpPr/>
          <p:nvPr/>
        </p:nvGrpSpPr>
        <p:grpSpPr>
          <a:xfrm>
            <a:off x="7535863"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915E314A-6C7F-0100-E75C-5C6669F36735}"/>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253D7563-6260-08F7-FE62-777D1B9C8FD0}"/>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9AFB015D-4772-3FAC-AF26-1C7AFE607CAF}"/>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6</a:t>
              </a:r>
              <a:endParaRPr lang="en-GB" sz="3000">
                <a:solidFill>
                  <a:schemeClr val="bg1"/>
                </a:solidFill>
              </a:endParaRPr>
            </a:p>
          </p:txBody>
        </p:sp>
      </p:grpSp>
      <p:pic>
        <p:nvPicPr>
          <p:cNvPr id="11" name="Picture 10">
            <a:extLst>
              <a:ext uri="{FF2B5EF4-FFF2-40B4-BE49-F238E27FC236}">
                <a16:creationId xmlns:a16="http://schemas.microsoft.com/office/drawing/2014/main" id="{624F59C4-19A0-0BB5-CCB5-FDB0B155522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427675"/>
            <a:ext cx="6015098" cy="4514114"/>
          </a:xfrm>
          <a:prstGeom prst="rect">
            <a:avLst/>
          </a:prstGeom>
        </p:spPr>
      </p:pic>
      <p:sp>
        <p:nvSpPr>
          <p:cNvPr id="13" name="Content Placeholder 2">
            <a:extLst>
              <a:ext uri="{FF2B5EF4-FFF2-40B4-BE49-F238E27FC236}">
                <a16:creationId xmlns:a16="http://schemas.microsoft.com/office/drawing/2014/main" id="{CDFBAC95-6483-E3FB-2E1A-827A2F9E89A2}"/>
              </a:ext>
            </a:extLst>
          </p:cNvPr>
          <p:cNvSpPr txBox="1">
            <a:spLocks/>
          </p:cNvSpPr>
          <p:nvPr/>
        </p:nvSpPr>
        <p:spPr>
          <a:xfrm>
            <a:off x="7487937" y="-3442576"/>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Glue your tree trunk to background paper</a:t>
            </a:r>
          </a:p>
        </p:txBody>
      </p:sp>
      <p:grpSp>
        <p:nvGrpSpPr>
          <p:cNvPr id="14" name="Group 13">
            <a:extLst>
              <a:ext uri="{FF2B5EF4-FFF2-40B4-BE49-F238E27FC236}">
                <a16:creationId xmlns:a16="http://schemas.microsoft.com/office/drawing/2014/main" id="{8F42285D-2BBC-F12A-9078-FE7D5FD457A2}"/>
              </a:ext>
            </a:extLst>
          </p:cNvPr>
          <p:cNvGrpSpPr/>
          <p:nvPr/>
        </p:nvGrpSpPr>
        <p:grpSpPr>
          <a:xfrm>
            <a:off x="7528231" y="-4341503"/>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A924E6AD-5FBF-473B-E5BE-375A6EEB9689}"/>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373D0A21-428B-247A-13B1-C904ABDAA280}"/>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1E7E8F7F-0631-E6BB-0A1A-6292C3BEE85E}"/>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5</a:t>
              </a:r>
              <a:endParaRPr lang="en-GB" sz="3000">
                <a:solidFill>
                  <a:schemeClr val="bg1"/>
                </a:solidFill>
              </a:endParaRPr>
            </a:p>
          </p:txBody>
        </p:sp>
      </p:grpSp>
      <p:pic>
        <p:nvPicPr>
          <p:cNvPr id="24" name="Picture 23">
            <a:extLst>
              <a:ext uri="{FF2B5EF4-FFF2-40B4-BE49-F238E27FC236}">
                <a16:creationId xmlns:a16="http://schemas.microsoft.com/office/drawing/2014/main" id="{784F1814-B836-C075-FD88-BB9ECDD9C6C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2595" y="7764223"/>
            <a:ext cx="6015098" cy="4507022"/>
          </a:xfrm>
          <a:prstGeom prst="rect">
            <a:avLst/>
          </a:prstGeom>
        </p:spPr>
      </p:pic>
      <p:sp>
        <p:nvSpPr>
          <p:cNvPr id="25" name="Content Placeholder 2">
            <a:extLst>
              <a:ext uri="{FF2B5EF4-FFF2-40B4-BE49-F238E27FC236}">
                <a16:creationId xmlns:a16="http://schemas.microsoft.com/office/drawing/2014/main" id="{D772C09B-01E2-1060-A233-982D5A17F91A}"/>
              </a:ext>
            </a:extLst>
          </p:cNvPr>
          <p:cNvSpPr txBox="1">
            <a:spLocks/>
          </p:cNvSpPr>
          <p:nvPr/>
        </p:nvSpPr>
        <p:spPr>
          <a:xfrm>
            <a:off x="7487937" y="9617236"/>
            <a:ext cx="4070079" cy="187063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Next, glue your middle triangle over the large one, overlapping slightly</a:t>
            </a:r>
          </a:p>
        </p:txBody>
      </p:sp>
      <p:grpSp>
        <p:nvGrpSpPr>
          <p:cNvPr id="26" name="Group 25">
            <a:extLst>
              <a:ext uri="{FF2B5EF4-FFF2-40B4-BE49-F238E27FC236}">
                <a16:creationId xmlns:a16="http://schemas.microsoft.com/office/drawing/2014/main" id="{350883C1-1BB4-32B3-833A-796D1AE9FE28}"/>
              </a:ext>
            </a:extLst>
          </p:cNvPr>
          <p:cNvGrpSpPr/>
          <p:nvPr/>
        </p:nvGrpSpPr>
        <p:grpSpPr>
          <a:xfrm>
            <a:off x="7528231" y="8718309"/>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2FC5C7BD-9B72-2553-3533-F93DE251D962}"/>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85056814-BF93-298B-588C-6E4F4EFAEB0F}"/>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1FAB4112-C9AB-F23A-79F7-A3DC1EB76C8F}"/>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7</a:t>
              </a:r>
              <a:endParaRPr lang="en-GB" sz="3000">
                <a:solidFill>
                  <a:schemeClr val="bg1"/>
                </a:solidFill>
              </a:endParaRPr>
            </a:p>
          </p:txBody>
        </p:sp>
      </p:grpSp>
    </p:spTree>
    <p:extLst>
      <p:ext uri="{BB962C8B-B14F-4D97-AF65-F5344CB8AC3E}">
        <p14:creationId xmlns:p14="http://schemas.microsoft.com/office/powerpoint/2010/main" val="20533136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0225DF77-DBB2-04EE-F3E4-E6E53A807E8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E183CA94-E02A-82A4-108D-BB03EF8A0205}"/>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39A4A84F-5A36-9CE8-D5FF-4FF5BECC1B07}"/>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4A485BAD-E9DD-4DBD-0DD4-0C82747BDBC4}"/>
              </a:ext>
            </a:extLst>
          </p:cNvPr>
          <p:cNvSpPr>
            <a:spLocks noGrp="1"/>
          </p:cNvSpPr>
          <p:nvPr>
            <p:ph type="sldNum" sz="quarter" idx="12"/>
          </p:nvPr>
        </p:nvSpPr>
        <p:spPr/>
        <p:txBody>
          <a:bodyPr/>
          <a:lstStyle/>
          <a:p>
            <a:fld id="{3686A617-C4D3-4D9A-8A46-533505A69CB9}" type="slidenum">
              <a:rPr lang="fr-FR" smtClean="0"/>
              <a:pPr/>
              <a:t>38</a:t>
            </a:fld>
            <a:endParaRPr lang="fr-FR"/>
          </a:p>
        </p:txBody>
      </p:sp>
      <p:sp>
        <p:nvSpPr>
          <p:cNvPr id="12" name="Titolo 6">
            <a:extLst>
              <a:ext uri="{FF2B5EF4-FFF2-40B4-BE49-F238E27FC236}">
                <a16:creationId xmlns:a16="http://schemas.microsoft.com/office/drawing/2014/main" id="{88538EAC-AA40-7D0B-5FF8-6F7B617F9594}"/>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CF22E03B-6340-8409-11D9-B8DC597766D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2595" y="1707366"/>
            <a:ext cx="6015098" cy="4507022"/>
          </a:xfrm>
          <a:prstGeom prst="rect">
            <a:avLst/>
          </a:prstGeom>
        </p:spPr>
      </p:pic>
      <p:sp>
        <p:nvSpPr>
          <p:cNvPr id="3" name="Content Placeholder 2">
            <a:extLst>
              <a:ext uri="{FF2B5EF4-FFF2-40B4-BE49-F238E27FC236}">
                <a16:creationId xmlns:a16="http://schemas.microsoft.com/office/drawing/2014/main" id="{2CC0207C-732F-1A03-E29C-3848E968D19C}"/>
              </a:ext>
            </a:extLst>
          </p:cNvPr>
          <p:cNvSpPr txBox="1">
            <a:spLocks/>
          </p:cNvSpPr>
          <p:nvPr/>
        </p:nvSpPr>
        <p:spPr>
          <a:xfrm>
            <a:off x="7487937" y="3560379"/>
            <a:ext cx="4070079" cy="187063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Next, glue your middle triangle over the large one, overlapping slightly</a:t>
            </a:r>
          </a:p>
        </p:txBody>
      </p:sp>
      <p:grpSp>
        <p:nvGrpSpPr>
          <p:cNvPr id="4" name="Group 3">
            <a:extLst>
              <a:ext uri="{FF2B5EF4-FFF2-40B4-BE49-F238E27FC236}">
                <a16:creationId xmlns:a16="http://schemas.microsoft.com/office/drawing/2014/main" id="{25B360C4-EBC4-4E7D-B751-EF96CE6A7B8B}"/>
              </a:ext>
            </a:extLst>
          </p:cNvPr>
          <p:cNvGrpSpPr/>
          <p:nvPr/>
        </p:nvGrpSpPr>
        <p:grpSpPr>
          <a:xfrm>
            <a:off x="7528231" y="2661452"/>
            <a:ext cx="2428664" cy="639007"/>
            <a:chOff x="334959" y="1700808"/>
            <a:chExt cx="2428664" cy="639007"/>
          </a:xfrm>
        </p:grpSpPr>
        <p:sp>
          <p:nvSpPr>
            <p:cNvPr id="8" name="Snip and Round Single Corner of Rectangle 7">
              <a:extLst>
                <a:ext uri="{FF2B5EF4-FFF2-40B4-BE49-F238E27FC236}">
                  <a16:creationId xmlns:a16="http://schemas.microsoft.com/office/drawing/2014/main" id="{D1479424-AED4-8D88-D4E4-0CFDCD33A312}"/>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3633B6D9-A967-705B-8E0C-34F4CE56AB30}"/>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E74654F1-4ED1-39B9-FA5B-46C5306BBE8B}"/>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7</a:t>
              </a:r>
              <a:endParaRPr lang="en-GB" sz="3000">
                <a:solidFill>
                  <a:schemeClr val="bg1"/>
                </a:solidFill>
              </a:endParaRPr>
            </a:p>
          </p:txBody>
        </p:sp>
      </p:grpSp>
      <p:pic>
        <p:nvPicPr>
          <p:cNvPr id="18" name="Picture 17">
            <a:extLst>
              <a:ext uri="{FF2B5EF4-FFF2-40B4-BE49-F238E27FC236}">
                <a16:creationId xmlns:a16="http://schemas.microsoft.com/office/drawing/2014/main" id="{53B525A1-BEB9-7244-4B5F-2A4D1AFBDD4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186000"/>
            <a:ext cx="6015098" cy="4508459"/>
          </a:xfrm>
          <a:prstGeom prst="rect">
            <a:avLst/>
          </a:prstGeom>
        </p:spPr>
      </p:pic>
      <p:sp>
        <p:nvSpPr>
          <p:cNvPr id="19" name="Content Placeholder 2">
            <a:extLst>
              <a:ext uri="{FF2B5EF4-FFF2-40B4-BE49-F238E27FC236}">
                <a16:creationId xmlns:a16="http://schemas.microsoft.com/office/drawing/2014/main" id="{05825853-507F-E75B-700A-435244A52FFF}"/>
              </a:ext>
            </a:extLst>
          </p:cNvPr>
          <p:cNvSpPr txBox="1">
            <a:spLocks/>
          </p:cNvSpPr>
          <p:nvPr/>
        </p:nvSpPr>
        <p:spPr>
          <a:xfrm>
            <a:off x="7487937" y="-3203728"/>
            <a:ext cx="3858231" cy="1075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Then glue your largest triangle first</a:t>
            </a:r>
          </a:p>
        </p:txBody>
      </p:sp>
      <p:grpSp>
        <p:nvGrpSpPr>
          <p:cNvPr id="20" name="Group 19">
            <a:extLst>
              <a:ext uri="{FF2B5EF4-FFF2-40B4-BE49-F238E27FC236}">
                <a16:creationId xmlns:a16="http://schemas.microsoft.com/office/drawing/2014/main" id="{F903CF9F-B530-D1CF-25B5-3F37ABFA38B0}"/>
              </a:ext>
            </a:extLst>
          </p:cNvPr>
          <p:cNvGrpSpPr/>
          <p:nvPr/>
        </p:nvGrpSpPr>
        <p:grpSpPr>
          <a:xfrm>
            <a:off x="7528231" y="-4102655"/>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C4A118A8-D52F-BC49-5B50-2F1E2813D819}"/>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FBA86648-5C4C-09C7-D902-719A5EAA788C}"/>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F806031D-EA0F-4FDA-8E2B-C1C782C6F381}"/>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6</a:t>
              </a:r>
              <a:endParaRPr lang="en-GB" sz="3000">
                <a:solidFill>
                  <a:schemeClr val="bg1"/>
                </a:solidFill>
              </a:endParaRPr>
            </a:p>
          </p:txBody>
        </p:sp>
      </p:grpSp>
      <p:pic>
        <p:nvPicPr>
          <p:cNvPr id="24" name="Picture 23">
            <a:extLst>
              <a:ext uri="{FF2B5EF4-FFF2-40B4-BE49-F238E27FC236}">
                <a16:creationId xmlns:a16="http://schemas.microsoft.com/office/drawing/2014/main" id="{19547305-1B6D-762D-A44A-734E029433C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51228" y="7671802"/>
            <a:ext cx="6013095" cy="4507022"/>
          </a:xfrm>
          <a:prstGeom prst="rect">
            <a:avLst/>
          </a:prstGeom>
        </p:spPr>
      </p:pic>
      <p:sp>
        <p:nvSpPr>
          <p:cNvPr id="25" name="Content Placeholder 2">
            <a:extLst>
              <a:ext uri="{FF2B5EF4-FFF2-40B4-BE49-F238E27FC236}">
                <a16:creationId xmlns:a16="http://schemas.microsoft.com/office/drawing/2014/main" id="{0C7D0D1B-F5BB-1F2F-0285-1BE0BE9F46FB}"/>
              </a:ext>
            </a:extLst>
          </p:cNvPr>
          <p:cNvSpPr txBox="1">
            <a:spLocks/>
          </p:cNvSpPr>
          <p:nvPr/>
        </p:nvSpPr>
        <p:spPr>
          <a:xfrm>
            <a:off x="7487937" y="9653356"/>
            <a:ext cx="4070079" cy="12316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glue your smallest triangle at the top</a:t>
            </a:r>
          </a:p>
        </p:txBody>
      </p:sp>
      <p:grpSp>
        <p:nvGrpSpPr>
          <p:cNvPr id="26" name="Group 25">
            <a:extLst>
              <a:ext uri="{FF2B5EF4-FFF2-40B4-BE49-F238E27FC236}">
                <a16:creationId xmlns:a16="http://schemas.microsoft.com/office/drawing/2014/main" id="{FA945730-8220-1AE6-08AD-D9BA004F8B4D}"/>
              </a:ext>
            </a:extLst>
          </p:cNvPr>
          <p:cNvGrpSpPr/>
          <p:nvPr/>
        </p:nvGrpSpPr>
        <p:grpSpPr>
          <a:xfrm>
            <a:off x="7528231" y="8754429"/>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A655D5BB-769E-9282-FC38-858D25914F83}"/>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77C5BF39-7C50-7B24-E727-8131B22D46FF}"/>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DD9F738D-5417-A3A3-7A6D-B0E8666D8A82}"/>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8</a:t>
              </a:r>
              <a:endParaRPr lang="en-GB" sz="3000">
                <a:solidFill>
                  <a:schemeClr val="bg1"/>
                </a:solidFill>
              </a:endParaRPr>
            </a:p>
          </p:txBody>
        </p:sp>
      </p:grpSp>
    </p:spTree>
    <p:extLst>
      <p:ext uri="{BB962C8B-B14F-4D97-AF65-F5344CB8AC3E}">
        <p14:creationId xmlns:p14="http://schemas.microsoft.com/office/powerpoint/2010/main" val="40263343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2B86DAD6-51FA-F2FB-F4C6-B06E30A9B7BB}"/>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72D77C4C-D6E8-1DC9-F482-E3F04AEE15AD}"/>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48EDB3C1-BE0F-34ED-20C4-45DA56B6261C}"/>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85EE854E-8F94-9030-8091-363A04AE9BDF}"/>
              </a:ext>
            </a:extLst>
          </p:cNvPr>
          <p:cNvSpPr>
            <a:spLocks noGrp="1"/>
          </p:cNvSpPr>
          <p:nvPr>
            <p:ph type="sldNum" sz="quarter" idx="12"/>
          </p:nvPr>
        </p:nvSpPr>
        <p:spPr/>
        <p:txBody>
          <a:bodyPr/>
          <a:lstStyle/>
          <a:p>
            <a:fld id="{3686A617-C4D3-4D9A-8A46-533505A69CB9}" type="slidenum">
              <a:rPr lang="fr-FR" smtClean="0"/>
              <a:pPr/>
              <a:t>39</a:t>
            </a:fld>
            <a:endParaRPr lang="fr-FR"/>
          </a:p>
        </p:txBody>
      </p:sp>
      <p:sp>
        <p:nvSpPr>
          <p:cNvPr id="12" name="Titolo 6">
            <a:extLst>
              <a:ext uri="{FF2B5EF4-FFF2-40B4-BE49-F238E27FC236}">
                <a16:creationId xmlns:a16="http://schemas.microsoft.com/office/drawing/2014/main" id="{F93BE210-80C5-76E8-A869-E62C17EB82DF}"/>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8B6F1300-D45D-3A29-60B7-6043F3BCA8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3596" y="1707366"/>
            <a:ext cx="6013095" cy="4507022"/>
          </a:xfrm>
          <a:prstGeom prst="rect">
            <a:avLst/>
          </a:prstGeom>
        </p:spPr>
      </p:pic>
      <p:sp>
        <p:nvSpPr>
          <p:cNvPr id="3" name="Content Placeholder 2">
            <a:extLst>
              <a:ext uri="{FF2B5EF4-FFF2-40B4-BE49-F238E27FC236}">
                <a16:creationId xmlns:a16="http://schemas.microsoft.com/office/drawing/2014/main" id="{88D06CEC-CB5B-6EA7-D386-D03A519E0366}"/>
              </a:ext>
            </a:extLst>
          </p:cNvPr>
          <p:cNvSpPr txBox="1">
            <a:spLocks/>
          </p:cNvSpPr>
          <p:nvPr/>
        </p:nvSpPr>
        <p:spPr>
          <a:xfrm>
            <a:off x="7480305" y="3688920"/>
            <a:ext cx="4070079" cy="12316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glue your smallest triangle at the top</a:t>
            </a:r>
          </a:p>
        </p:txBody>
      </p:sp>
      <p:grpSp>
        <p:nvGrpSpPr>
          <p:cNvPr id="4" name="Group 3">
            <a:extLst>
              <a:ext uri="{FF2B5EF4-FFF2-40B4-BE49-F238E27FC236}">
                <a16:creationId xmlns:a16="http://schemas.microsoft.com/office/drawing/2014/main" id="{415F8B70-CC34-901D-8B0C-EB3601FB93F8}"/>
              </a:ext>
            </a:extLst>
          </p:cNvPr>
          <p:cNvGrpSpPr/>
          <p:nvPr/>
        </p:nvGrpSpPr>
        <p:grpSpPr>
          <a:xfrm>
            <a:off x="7520599"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7B8DFC1E-8DA3-5385-0590-6464C5A760B5}"/>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21C9339F-DFA3-A298-19B6-31DF035F8CFD}"/>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7E5B1321-28FE-61BA-FF91-BAE94D346629}"/>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8</a:t>
              </a:r>
              <a:endParaRPr lang="en-GB" sz="3000">
                <a:solidFill>
                  <a:schemeClr val="bg1"/>
                </a:solidFill>
              </a:endParaRPr>
            </a:p>
          </p:txBody>
        </p:sp>
      </p:grpSp>
      <p:pic>
        <p:nvPicPr>
          <p:cNvPr id="11" name="Picture 10">
            <a:extLst>
              <a:ext uri="{FF2B5EF4-FFF2-40B4-BE49-F238E27FC236}">
                <a16:creationId xmlns:a16="http://schemas.microsoft.com/office/drawing/2014/main" id="{18370E9F-3053-8C07-2B78-3D128AD3978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533489"/>
            <a:ext cx="6015098" cy="4507022"/>
          </a:xfrm>
          <a:prstGeom prst="rect">
            <a:avLst/>
          </a:prstGeom>
        </p:spPr>
      </p:pic>
      <p:sp>
        <p:nvSpPr>
          <p:cNvPr id="13" name="Content Placeholder 2">
            <a:extLst>
              <a:ext uri="{FF2B5EF4-FFF2-40B4-BE49-F238E27FC236}">
                <a16:creationId xmlns:a16="http://schemas.microsoft.com/office/drawing/2014/main" id="{FA6E4DF4-8D14-2A0B-0317-AEE88DA9F9A1}"/>
              </a:ext>
            </a:extLst>
          </p:cNvPr>
          <p:cNvSpPr txBox="1">
            <a:spLocks/>
          </p:cNvSpPr>
          <p:nvPr/>
        </p:nvSpPr>
        <p:spPr>
          <a:xfrm>
            <a:off x="7480305" y="-3680476"/>
            <a:ext cx="4070079" cy="187063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Next, glue your middle triangle over the large one, overlapping slightly</a:t>
            </a:r>
          </a:p>
        </p:txBody>
      </p:sp>
      <p:grpSp>
        <p:nvGrpSpPr>
          <p:cNvPr id="14" name="Group 13">
            <a:extLst>
              <a:ext uri="{FF2B5EF4-FFF2-40B4-BE49-F238E27FC236}">
                <a16:creationId xmlns:a16="http://schemas.microsoft.com/office/drawing/2014/main" id="{010FD787-11F6-71F3-6BCD-332BCF9F6222}"/>
              </a:ext>
            </a:extLst>
          </p:cNvPr>
          <p:cNvGrpSpPr/>
          <p:nvPr/>
        </p:nvGrpSpPr>
        <p:grpSpPr>
          <a:xfrm>
            <a:off x="7520599" y="-4579403"/>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EC2188B5-435C-291E-6F85-43ED3A77EFD5}"/>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43F7D8D3-45A8-DA9A-28E0-33DC96B0E252}"/>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F767F955-7FCE-CA64-9AEB-08C79A818339}"/>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7</a:t>
              </a:r>
              <a:endParaRPr lang="en-GB" sz="3000">
                <a:solidFill>
                  <a:schemeClr val="bg1"/>
                </a:solidFill>
              </a:endParaRPr>
            </a:p>
          </p:txBody>
        </p:sp>
      </p:grpSp>
      <p:pic>
        <p:nvPicPr>
          <p:cNvPr id="24" name="Picture 23">
            <a:extLst>
              <a:ext uri="{FF2B5EF4-FFF2-40B4-BE49-F238E27FC236}">
                <a16:creationId xmlns:a16="http://schemas.microsoft.com/office/drawing/2014/main" id="{701AE59A-8278-10E4-6F1D-A26CAD9F8A4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684914"/>
            <a:ext cx="6009362" cy="4507022"/>
          </a:xfrm>
          <a:prstGeom prst="rect">
            <a:avLst/>
          </a:prstGeom>
        </p:spPr>
      </p:pic>
      <p:sp>
        <p:nvSpPr>
          <p:cNvPr id="25" name="Content Placeholder 2">
            <a:extLst>
              <a:ext uri="{FF2B5EF4-FFF2-40B4-BE49-F238E27FC236}">
                <a16:creationId xmlns:a16="http://schemas.microsoft.com/office/drawing/2014/main" id="{7632278A-72AD-F5D0-30BD-22EA208AE9C4}"/>
              </a:ext>
            </a:extLst>
          </p:cNvPr>
          <p:cNvSpPr txBox="1">
            <a:spLocks/>
          </p:cNvSpPr>
          <p:nvPr/>
        </p:nvSpPr>
        <p:spPr>
          <a:xfrm>
            <a:off x="7469806" y="9666468"/>
            <a:ext cx="4070079" cy="12316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Using your fingers, gently fluff up the fringe to add some texture</a:t>
            </a:r>
          </a:p>
        </p:txBody>
      </p:sp>
      <p:grpSp>
        <p:nvGrpSpPr>
          <p:cNvPr id="26" name="Group 25">
            <a:extLst>
              <a:ext uri="{FF2B5EF4-FFF2-40B4-BE49-F238E27FC236}">
                <a16:creationId xmlns:a16="http://schemas.microsoft.com/office/drawing/2014/main" id="{66703C76-8A5D-CE49-934A-92E5EC09C1A3}"/>
              </a:ext>
            </a:extLst>
          </p:cNvPr>
          <p:cNvGrpSpPr/>
          <p:nvPr/>
        </p:nvGrpSpPr>
        <p:grpSpPr>
          <a:xfrm>
            <a:off x="7510100" y="8767541"/>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8B610133-83C6-2CBE-C821-5F66EB724C4B}"/>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30CF616B-141B-0ED5-F7D7-25DB2605D6D2}"/>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4D69EBBE-FEA6-1552-C2CB-9F835F30C921}"/>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9</a:t>
              </a:r>
              <a:endParaRPr lang="en-GB" sz="3000">
                <a:solidFill>
                  <a:schemeClr val="bg1"/>
                </a:solidFill>
              </a:endParaRPr>
            </a:p>
          </p:txBody>
        </p:sp>
      </p:grpSp>
    </p:spTree>
    <p:extLst>
      <p:ext uri="{BB962C8B-B14F-4D97-AF65-F5344CB8AC3E}">
        <p14:creationId xmlns:p14="http://schemas.microsoft.com/office/powerpoint/2010/main" val="12124721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890B2-FA27-4528-F146-93A7FF1EED0C}"/>
            </a:ext>
          </a:extLst>
        </p:cNvPr>
        <p:cNvGrpSpPr/>
        <p:nvPr/>
      </p:nvGrpSpPr>
      <p:grpSpPr>
        <a:xfrm>
          <a:off x="0" y="0"/>
          <a:ext cx="0" cy="0"/>
          <a:chOff x="0" y="0"/>
          <a:chExt cx="0" cy="0"/>
        </a:xfrm>
      </p:grpSpPr>
      <p:sp>
        <p:nvSpPr>
          <p:cNvPr id="2" name="Oval 1">
            <a:extLst>
              <a:ext uri="{FF2B5EF4-FFF2-40B4-BE49-F238E27FC236}">
                <a16:creationId xmlns:a16="http://schemas.microsoft.com/office/drawing/2014/main" id="{26B60A8E-44BC-1D2F-6798-48B1EAA4568D}"/>
              </a:ext>
            </a:extLst>
          </p:cNvPr>
          <p:cNvSpPr/>
          <p:nvPr/>
        </p:nvSpPr>
        <p:spPr>
          <a:xfrm>
            <a:off x="6877613" y="-1332601"/>
            <a:ext cx="8638310" cy="8638310"/>
          </a:xfrm>
          <a:prstGeom prst="ellipse">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olo 6">
            <a:extLst>
              <a:ext uri="{FF2B5EF4-FFF2-40B4-BE49-F238E27FC236}">
                <a16:creationId xmlns:a16="http://schemas.microsoft.com/office/drawing/2014/main" id="{D4DB9C27-5B81-86C7-897E-82B9C0F0D235}"/>
              </a:ext>
            </a:extLst>
          </p:cNvPr>
          <p:cNvSpPr>
            <a:spLocks noGrp="1"/>
          </p:cNvSpPr>
          <p:nvPr>
            <p:ph type="title"/>
          </p:nvPr>
        </p:nvSpPr>
        <p:spPr>
          <a:xfrm>
            <a:off x="335360" y="764704"/>
            <a:ext cx="8719589" cy="936104"/>
          </a:xfrm>
        </p:spPr>
        <p:txBody>
          <a:bodyPr/>
          <a:lstStyle/>
          <a:p>
            <a:r>
              <a:rPr lang="it-IT"/>
              <a:t>Paper </a:t>
            </a:r>
            <a:r>
              <a:rPr lang="it-IT" err="1"/>
              <a:t>comes</a:t>
            </a:r>
            <a:r>
              <a:rPr lang="it-IT"/>
              <a:t> from </a:t>
            </a:r>
            <a:r>
              <a:rPr lang="it-IT" err="1"/>
              <a:t>trees</a:t>
            </a:r>
            <a:r>
              <a:rPr lang="it-IT"/>
              <a:t>!</a:t>
            </a:r>
          </a:p>
        </p:txBody>
      </p:sp>
      <p:sp>
        <p:nvSpPr>
          <p:cNvPr id="4" name="Segnaposto piè di pagina 3">
            <a:extLst>
              <a:ext uri="{FF2B5EF4-FFF2-40B4-BE49-F238E27FC236}">
                <a16:creationId xmlns:a16="http://schemas.microsoft.com/office/drawing/2014/main" id="{9F76D82D-245E-DFE9-492E-58AE0A5123A5}"/>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C0135675-9126-BCAF-991B-1B49F00AD416}"/>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F23D2420-E116-82B3-0FC9-B614B9E3DC6A}"/>
              </a:ext>
            </a:extLst>
          </p:cNvPr>
          <p:cNvSpPr>
            <a:spLocks noGrp="1"/>
          </p:cNvSpPr>
          <p:nvPr>
            <p:ph type="sldNum" sz="quarter" idx="12"/>
          </p:nvPr>
        </p:nvSpPr>
        <p:spPr/>
        <p:txBody>
          <a:bodyPr/>
          <a:lstStyle/>
          <a:p>
            <a:fld id="{3686A617-C4D3-4D9A-8A46-533505A69CB9}" type="slidenum">
              <a:rPr lang="fr-FR" smtClean="0"/>
              <a:pPr/>
              <a:t>4</a:t>
            </a:fld>
            <a:endParaRPr lang="fr-FR"/>
          </a:p>
        </p:txBody>
      </p:sp>
      <p:pic>
        <p:nvPicPr>
          <p:cNvPr id="10" name="Picture 9" descr="A wrapped present with a tag&#10;&#10;AI-generated content may be incorrect.">
            <a:extLst>
              <a:ext uri="{FF2B5EF4-FFF2-40B4-BE49-F238E27FC236}">
                <a16:creationId xmlns:a16="http://schemas.microsoft.com/office/drawing/2014/main" id="{F09E6372-9159-B8D4-7C3B-5EF2BA018A7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643904">
            <a:off x="527187" y="-4566483"/>
            <a:ext cx="2923902" cy="2923902"/>
          </a:xfrm>
          <a:prstGeom prst="ellipse">
            <a:avLst/>
          </a:prstGeom>
          <a:ln>
            <a:solidFill>
              <a:srgbClr val="DA291C"/>
            </a:solidFill>
          </a:ln>
        </p:spPr>
      </p:pic>
      <p:pic>
        <p:nvPicPr>
          <p:cNvPr id="12" name="Picture 11" descr="Several postcards on a stand&#10;&#10;AI-generated content may be incorrect.">
            <a:extLst>
              <a:ext uri="{FF2B5EF4-FFF2-40B4-BE49-F238E27FC236}">
                <a16:creationId xmlns:a16="http://schemas.microsoft.com/office/drawing/2014/main" id="{168C3C8A-46D7-D529-CC5A-A5ACC85BBF8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643904">
            <a:off x="3854847" y="-4463396"/>
            <a:ext cx="2229884" cy="2229883"/>
          </a:xfrm>
          <a:prstGeom prst="ellipse">
            <a:avLst/>
          </a:prstGeom>
          <a:ln>
            <a:solidFill>
              <a:srgbClr val="FF9E1B"/>
            </a:solidFill>
          </a:ln>
        </p:spPr>
      </p:pic>
      <p:pic>
        <p:nvPicPr>
          <p:cNvPr id="14" name="Picture 13" descr="A roll of toilet paper next to a paper boat&#10;&#10;AI-generated content may be incorrect.">
            <a:extLst>
              <a:ext uri="{FF2B5EF4-FFF2-40B4-BE49-F238E27FC236}">
                <a16:creationId xmlns:a16="http://schemas.microsoft.com/office/drawing/2014/main" id="{AC016FBB-0D93-6590-CA2C-518A5F5B43C3}"/>
              </a:ext>
            </a:extLst>
          </p:cNvPr>
          <p:cNvPicPr>
            <a:picLocks noChangeAspect="1"/>
          </p:cNvPicPr>
          <p:nvPr/>
        </p:nvPicPr>
        <p:blipFill>
          <a:blip r:embed="rId5" cstate="screen">
            <a:extLst>
              <a:ext uri="{28A0092B-C50C-407E-A947-70E740481C1C}">
                <a14:useLocalDpi xmlns:a14="http://schemas.microsoft.com/office/drawing/2010/main"/>
              </a:ext>
            </a:extLst>
          </a:blip>
          <a:srcRect r="-151"/>
          <a:stretch/>
        </p:blipFill>
        <p:spPr>
          <a:xfrm rot="1643904">
            <a:off x="3274012" y="-1990845"/>
            <a:ext cx="1695777" cy="1695777"/>
          </a:xfrm>
          <a:prstGeom prst="ellipse">
            <a:avLst/>
          </a:prstGeom>
          <a:ln>
            <a:solidFill>
              <a:srgbClr val="007FC8"/>
            </a:solidFill>
          </a:ln>
        </p:spPr>
      </p:pic>
      <p:pic>
        <p:nvPicPr>
          <p:cNvPr id="16" name="Picture 15" descr="A drawing of a person with paint brushes and a palette&#10;&#10;AI-generated content may be incorrect.">
            <a:extLst>
              <a:ext uri="{FF2B5EF4-FFF2-40B4-BE49-F238E27FC236}">
                <a16:creationId xmlns:a16="http://schemas.microsoft.com/office/drawing/2014/main" id="{2D66D82E-B832-4BC2-9CE5-5AE7238123D4}"/>
              </a:ext>
            </a:extLst>
          </p:cNvPr>
          <p:cNvPicPr>
            <a:picLocks noChangeAspect="1"/>
          </p:cNvPicPr>
          <p:nvPr/>
        </p:nvPicPr>
        <p:blipFill>
          <a:blip r:embed="rId6" cstate="screen">
            <a:extLst>
              <a:ext uri="{28A0092B-C50C-407E-A947-70E740481C1C}">
                <a14:useLocalDpi xmlns:a14="http://schemas.microsoft.com/office/drawing/2010/main"/>
              </a:ext>
            </a:extLst>
          </a:blip>
          <a:srcRect b="-1"/>
          <a:stretch/>
        </p:blipFill>
        <p:spPr>
          <a:xfrm rot="1643904">
            <a:off x="7167271" y="-4463396"/>
            <a:ext cx="1664682" cy="1664682"/>
          </a:xfrm>
          <a:prstGeom prst="ellipse">
            <a:avLst/>
          </a:prstGeom>
          <a:ln>
            <a:solidFill>
              <a:srgbClr val="A05EB5"/>
            </a:solidFill>
          </a:ln>
        </p:spPr>
      </p:pic>
      <p:pic>
        <p:nvPicPr>
          <p:cNvPr id="17" name="Picture 16">
            <a:extLst>
              <a:ext uri="{FF2B5EF4-FFF2-40B4-BE49-F238E27FC236}">
                <a16:creationId xmlns:a16="http://schemas.microsoft.com/office/drawing/2014/main" id="{5055B5B1-EDD5-9B44-D201-E33F704E8CC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1643904">
            <a:off x="8790291" y="-3251560"/>
            <a:ext cx="2897534" cy="2897534"/>
          </a:xfrm>
          <a:prstGeom prst="ellipse">
            <a:avLst/>
          </a:prstGeom>
          <a:ln>
            <a:solidFill>
              <a:srgbClr val="FFCD00"/>
            </a:solidFill>
          </a:ln>
        </p:spPr>
      </p:pic>
      <p:pic>
        <p:nvPicPr>
          <p:cNvPr id="18" name="Picture 17" descr="Several postcards on a stand&#10;&#10;AI-generated content may be incorrect.">
            <a:extLst>
              <a:ext uri="{FF2B5EF4-FFF2-40B4-BE49-F238E27FC236}">
                <a16:creationId xmlns:a16="http://schemas.microsoft.com/office/drawing/2014/main" id="{0207358A-63CF-E101-DFD8-9AA0D9BE051A}"/>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1643904">
            <a:off x="5965978" y="-2460683"/>
            <a:ext cx="2256165" cy="2256164"/>
          </a:xfrm>
          <a:prstGeom prst="ellipse">
            <a:avLst/>
          </a:prstGeom>
          <a:ln>
            <a:solidFill>
              <a:srgbClr val="FF9E1B"/>
            </a:solidFill>
          </a:ln>
        </p:spPr>
      </p:pic>
      <p:pic>
        <p:nvPicPr>
          <p:cNvPr id="9" name="Picture 8" descr="A tree with a large root system&#10;&#10;AI-generated content may be incorrect.">
            <a:extLst>
              <a:ext uri="{FF2B5EF4-FFF2-40B4-BE49-F238E27FC236}">
                <a16:creationId xmlns:a16="http://schemas.microsoft.com/office/drawing/2014/main" id="{ADD1CF74-4669-4917-2B9A-F131C2C4D647}"/>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6472735" y="121118"/>
            <a:ext cx="6074475" cy="6269954"/>
          </a:xfrm>
          <a:prstGeom prst="rect">
            <a:avLst/>
          </a:prstGeom>
        </p:spPr>
      </p:pic>
      <p:grpSp>
        <p:nvGrpSpPr>
          <p:cNvPr id="47" name="Group 46">
            <a:extLst>
              <a:ext uri="{FF2B5EF4-FFF2-40B4-BE49-F238E27FC236}">
                <a16:creationId xmlns:a16="http://schemas.microsoft.com/office/drawing/2014/main" id="{9278354E-C7EC-CBA8-F846-3B55F7E3964D}"/>
              </a:ext>
            </a:extLst>
          </p:cNvPr>
          <p:cNvGrpSpPr/>
          <p:nvPr/>
        </p:nvGrpSpPr>
        <p:grpSpPr>
          <a:xfrm>
            <a:off x="335360" y="2146008"/>
            <a:ext cx="7016910" cy="639007"/>
            <a:chOff x="335360" y="2146008"/>
            <a:chExt cx="7016910" cy="639007"/>
          </a:xfrm>
        </p:grpSpPr>
        <p:grpSp>
          <p:nvGrpSpPr>
            <p:cNvPr id="19" name="Group 18">
              <a:extLst>
                <a:ext uri="{FF2B5EF4-FFF2-40B4-BE49-F238E27FC236}">
                  <a16:creationId xmlns:a16="http://schemas.microsoft.com/office/drawing/2014/main" id="{7F562D1D-290B-5DEE-412E-ACBE3B292A32}"/>
                </a:ext>
              </a:extLst>
            </p:cNvPr>
            <p:cNvGrpSpPr/>
            <p:nvPr/>
          </p:nvGrpSpPr>
          <p:grpSpPr>
            <a:xfrm>
              <a:off x="335360" y="2146008"/>
              <a:ext cx="2428664" cy="639007"/>
              <a:chOff x="334959" y="1700808"/>
              <a:chExt cx="2428664" cy="639007"/>
            </a:xfrm>
          </p:grpSpPr>
          <p:sp>
            <p:nvSpPr>
              <p:cNvPr id="20" name="Snip and Round Single Corner of Rectangle 19">
                <a:extLst>
                  <a:ext uri="{FF2B5EF4-FFF2-40B4-BE49-F238E27FC236}">
                    <a16:creationId xmlns:a16="http://schemas.microsoft.com/office/drawing/2014/main" id="{9BD8FFBD-F4A0-F1D2-51C2-CE67A42C0DBA}"/>
                  </a:ext>
                </a:extLst>
              </p:cNvPr>
              <p:cNvSpPr/>
              <p:nvPr/>
            </p:nvSpPr>
            <p:spPr>
              <a:xfrm flipH="1">
                <a:off x="334959" y="1700809"/>
                <a:ext cx="2428664" cy="639006"/>
              </a:xfrm>
              <a:prstGeom prst="snipRoundRect">
                <a:avLst>
                  <a:gd name="adj1" fmla="val 0"/>
                  <a:gd name="adj2" fmla="val 50000"/>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BD328FBF-B5E9-34E4-4DD4-A31D837E666E}"/>
                  </a:ext>
                </a:extLst>
              </p:cNvPr>
              <p:cNvSpPr/>
              <p:nvPr/>
            </p:nvSpPr>
            <p:spPr>
              <a:xfrm rot="16200000">
                <a:off x="336273" y="1699497"/>
                <a:ext cx="319501" cy="322124"/>
              </a:xfrm>
              <a:prstGeom prst="rtTriangle">
                <a:avLst/>
              </a:prstGeom>
              <a:solidFill>
                <a:srgbClr val="008F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DCE0FEF8-E951-17FA-776C-694E1C9B3B2B}"/>
                  </a:ext>
                </a:extLst>
              </p:cNvPr>
              <p:cNvSpPr txBox="1">
                <a:spLocks/>
              </p:cNvSpPr>
              <p:nvPr/>
            </p:nvSpPr>
            <p:spPr>
              <a:xfrm>
                <a:off x="854613" y="1765430"/>
                <a:ext cx="1909010"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2800" b="1"/>
                  <a:t>Leaves</a:t>
                </a:r>
                <a:endParaRPr lang="en-GB" sz="2800"/>
              </a:p>
            </p:txBody>
          </p:sp>
        </p:grpSp>
        <p:cxnSp>
          <p:nvCxnSpPr>
            <p:cNvPr id="39" name="Straight Arrow Connector 38">
              <a:extLst>
                <a:ext uri="{FF2B5EF4-FFF2-40B4-BE49-F238E27FC236}">
                  <a16:creationId xmlns:a16="http://schemas.microsoft.com/office/drawing/2014/main" id="{849A952F-DC60-4EC6-A8D3-63C2D80755FC}"/>
                </a:ext>
              </a:extLst>
            </p:cNvPr>
            <p:cNvCxnSpPr>
              <a:stCxn id="23" idx="3"/>
            </p:cNvCxnSpPr>
            <p:nvPr/>
          </p:nvCxnSpPr>
          <p:spPr>
            <a:xfrm flipV="1">
              <a:off x="2764024" y="2465510"/>
              <a:ext cx="4588246" cy="2"/>
            </a:xfrm>
            <a:prstGeom prst="straightConnector1">
              <a:avLst/>
            </a:prstGeom>
            <a:ln w="76200">
              <a:solidFill>
                <a:srgbClr val="00B5E2"/>
              </a:solidFill>
              <a:tailEnd type="triangle"/>
            </a:ln>
          </p:spPr>
          <p:style>
            <a:lnRef idx="2">
              <a:schemeClr val="accent1"/>
            </a:lnRef>
            <a:fillRef idx="0">
              <a:schemeClr val="accent1"/>
            </a:fillRef>
            <a:effectRef idx="1">
              <a:schemeClr val="accent1"/>
            </a:effectRef>
            <a:fontRef idx="minor">
              <a:schemeClr val="tx1"/>
            </a:fontRef>
          </p:style>
        </p:cxnSp>
      </p:grpSp>
      <p:grpSp>
        <p:nvGrpSpPr>
          <p:cNvPr id="46" name="Group 45">
            <a:extLst>
              <a:ext uri="{FF2B5EF4-FFF2-40B4-BE49-F238E27FC236}">
                <a16:creationId xmlns:a16="http://schemas.microsoft.com/office/drawing/2014/main" id="{37E7F8A7-82B6-B7E0-4974-00AD6C257066}"/>
              </a:ext>
            </a:extLst>
          </p:cNvPr>
          <p:cNvGrpSpPr/>
          <p:nvPr/>
        </p:nvGrpSpPr>
        <p:grpSpPr>
          <a:xfrm>
            <a:off x="1853325" y="3120696"/>
            <a:ext cx="7389529" cy="639007"/>
            <a:chOff x="1853325" y="3120696"/>
            <a:chExt cx="7389529" cy="639007"/>
          </a:xfrm>
        </p:grpSpPr>
        <p:grpSp>
          <p:nvGrpSpPr>
            <p:cNvPr id="24" name="Group 23">
              <a:extLst>
                <a:ext uri="{FF2B5EF4-FFF2-40B4-BE49-F238E27FC236}">
                  <a16:creationId xmlns:a16="http://schemas.microsoft.com/office/drawing/2014/main" id="{61AAAF81-A7E6-5A4B-93A5-398D4551E36D}"/>
                </a:ext>
              </a:extLst>
            </p:cNvPr>
            <p:cNvGrpSpPr/>
            <p:nvPr/>
          </p:nvGrpSpPr>
          <p:grpSpPr>
            <a:xfrm>
              <a:off x="1853325" y="3120696"/>
              <a:ext cx="2428664" cy="639007"/>
              <a:chOff x="334959" y="1700808"/>
              <a:chExt cx="2428664" cy="639007"/>
            </a:xfrm>
          </p:grpSpPr>
          <p:sp>
            <p:nvSpPr>
              <p:cNvPr id="25" name="Snip and Round Single Corner of Rectangle 24">
                <a:extLst>
                  <a:ext uri="{FF2B5EF4-FFF2-40B4-BE49-F238E27FC236}">
                    <a16:creationId xmlns:a16="http://schemas.microsoft.com/office/drawing/2014/main" id="{0B3EE3DC-BD6E-69C4-D7DF-6BB3C9363083}"/>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Triangle 25">
                <a:extLst>
                  <a:ext uri="{FF2B5EF4-FFF2-40B4-BE49-F238E27FC236}">
                    <a16:creationId xmlns:a16="http://schemas.microsoft.com/office/drawing/2014/main" id="{6EA9F24A-4EBC-5779-501F-B1B2F2B5B45A}"/>
                  </a:ext>
                </a:extLst>
              </p:cNvPr>
              <p:cNvSpPr/>
              <p:nvPr/>
            </p:nvSpPr>
            <p:spPr>
              <a:xfrm rot="16200000">
                <a:off x="336273" y="1699497"/>
                <a:ext cx="319501" cy="322124"/>
              </a:xfrm>
              <a:prstGeom prst="rtTriangle">
                <a:avLst/>
              </a:prstGeom>
              <a:solidFill>
                <a:srgbClr val="804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4104AC3C-4E53-A189-7D34-37AE0FF751CE}"/>
                  </a:ext>
                </a:extLst>
              </p:cNvPr>
              <p:cNvSpPr txBox="1">
                <a:spLocks/>
              </p:cNvSpPr>
              <p:nvPr/>
            </p:nvSpPr>
            <p:spPr>
              <a:xfrm>
                <a:off x="854613" y="1765430"/>
                <a:ext cx="1909010"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2800" b="1" err="1">
                    <a:solidFill>
                      <a:schemeClr val="bg1"/>
                    </a:solidFill>
                  </a:rPr>
                  <a:t>Branchces</a:t>
                </a:r>
                <a:endParaRPr lang="en-GB" sz="2800">
                  <a:solidFill>
                    <a:schemeClr val="bg1"/>
                  </a:solidFill>
                </a:endParaRPr>
              </a:p>
            </p:txBody>
          </p:sp>
        </p:grpSp>
        <p:cxnSp>
          <p:nvCxnSpPr>
            <p:cNvPr id="40" name="Straight Arrow Connector 39">
              <a:extLst>
                <a:ext uri="{FF2B5EF4-FFF2-40B4-BE49-F238E27FC236}">
                  <a16:creationId xmlns:a16="http://schemas.microsoft.com/office/drawing/2014/main" id="{A2D0A182-9449-2407-5862-1C3EAFAA40A0}"/>
                </a:ext>
              </a:extLst>
            </p:cNvPr>
            <p:cNvCxnSpPr>
              <a:cxnSpLocks/>
            </p:cNvCxnSpPr>
            <p:nvPr/>
          </p:nvCxnSpPr>
          <p:spPr>
            <a:xfrm flipV="1">
              <a:off x="4281989" y="3153007"/>
              <a:ext cx="4960865" cy="275061"/>
            </a:xfrm>
            <a:prstGeom prst="straightConnector1">
              <a:avLst/>
            </a:prstGeom>
            <a:ln w="76200">
              <a:solidFill>
                <a:srgbClr val="A05EB5"/>
              </a:solidFill>
              <a:tailEnd type="triangle"/>
            </a:ln>
          </p:spPr>
          <p:style>
            <a:lnRef idx="2">
              <a:schemeClr val="accent1"/>
            </a:lnRef>
            <a:fillRef idx="0">
              <a:schemeClr val="accent1"/>
            </a:fillRef>
            <a:effectRef idx="1">
              <a:schemeClr val="accent1"/>
            </a:effectRef>
            <a:fontRef idx="minor">
              <a:schemeClr val="tx1"/>
            </a:fontRef>
          </p:style>
        </p:cxnSp>
      </p:grpSp>
      <p:grpSp>
        <p:nvGrpSpPr>
          <p:cNvPr id="48" name="Group 47">
            <a:extLst>
              <a:ext uri="{FF2B5EF4-FFF2-40B4-BE49-F238E27FC236}">
                <a16:creationId xmlns:a16="http://schemas.microsoft.com/office/drawing/2014/main" id="{6A4F8862-85F8-D938-E3AC-65945F83F0D2}"/>
              </a:ext>
            </a:extLst>
          </p:cNvPr>
          <p:cNvGrpSpPr/>
          <p:nvPr/>
        </p:nvGrpSpPr>
        <p:grpSpPr>
          <a:xfrm>
            <a:off x="334963" y="4089079"/>
            <a:ext cx="9451588" cy="639007"/>
            <a:chOff x="334963" y="4089079"/>
            <a:chExt cx="9451588" cy="639007"/>
          </a:xfrm>
        </p:grpSpPr>
        <p:grpSp>
          <p:nvGrpSpPr>
            <p:cNvPr id="28" name="Group 27">
              <a:extLst>
                <a:ext uri="{FF2B5EF4-FFF2-40B4-BE49-F238E27FC236}">
                  <a16:creationId xmlns:a16="http://schemas.microsoft.com/office/drawing/2014/main" id="{A5611E57-4FB5-6EE5-38DD-16882DEEF0AA}"/>
                </a:ext>
              </a:extLst>
            </p:cNvPr>
            <p:cNvGrpSpPr/>
            <p:nvPr/>
          </p:nvGrpSpPr>
          <p:grpSpPr>
            <a:xfrm>
              <a:off x="334963" y="4089079"/>
              <a:ext cx="2428664" cy="639007"/>
              <a:chOff x="334959" y="1700808"/>
              <a:chExt cx="2428664" cy="639007"/>
            </a:xfrm>
          </p:grpSpPr>
          <p:sp>
            <p:nvSpPr>
              <p:cNvPr id="29" name="Snip and Round Single Corner of Rectangle 28">
                <a:extLst>
                  <a:ext uri="{FF2B5EF4-FFF2-40B4-BE49-F238E27FC236}">
                    <a16:creationId xmlns:a16="http://schemas.microsoft.com/office/drawing/2014/main" id="{834CE94E-2B2C-0A45-9E75-6681FF7AF3DF}"/>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Triangle 29">
                <a:extLst>
                  <a:ext uri="{FF2B5EF4-FFF2-40B4-BE49-F238E27FC236}">
                    <a16:creationId xmlns:a16="http://schemas.microsoft.com/office/drawing/2014/main" id="{C0A6C5F3-ED76-F419-FD83-8E4239868D0D}"/>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2">
                <a:extLst>
                  <a:ext uri="{FF2B5EF4-FFF2-40B4-BE49-F238E27FC236}">
                    <a16:creationId xmlns:a16="http://schemas.microsoft.com/office/drawing/2014/main" id="{5C9F00F7-9C4A-C6A6-A8CE-DDE2F6F32259}"/>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2800" b="1"/>
                  <a:t>Trunk</a:t>
                </a:r>
                <a:endParaRPr lang="en-GB" sz="2800"/>
              </a:p>
            </p:txBody>
          </p:sp>
        </p:grpSp>
        <p:cxnSp>
          <p:nvCxnSpPr>
            <p:cNvPr id="42" name="Straight Arrow Connector 41">
              <a:extLst>
                <a:ext uri="{FF2B5EF4-FFF2-40B4-BE49-F238E27FC236}">
                  <a16:creationId xmlns:a16="http://schemas.microsoft.com/office/drawing/2014/main" id="{0DFD83D3-8CC6-7D79-6856-FD6FF4BBFD81}"/>
                </a:ext>
              </a:extLst>
            </p:cNvPr>
            <p:cNvCxnSpPr>
              <a:cxnSpLocks/>
            </p:cNvCxnSpPr>
            <p:nvPr/>
          </p:nvCxnSpPr>
          <p:spPr>
            <a:xfrm>
              <a:off x="2763626" y="4431735"/>
              <a:ext cx="7022925" cy="205106"/>
            </a:xfrm>
            <a:prstGeom prst="straightConnector1">
              <a:avLst/>
            </a:prstGeom>
            <a:ln w="76200">
              <a:solidFill>
                <a:srgbClr val="FF9E1B"/>
              </a:solidFill>
              <a:tailEnd type="triangle"/>
            </a:ln>
          </p:spPr>
          <p:style>
            <a:lnRef idx="2">
              <a:schemeClr val="accent1"/>
            </a:lnRef>
            <a:fillRef idx="0">
              <a:schemeClr val="accent1"/>
            </a:fillRef>
            <a:effectRef idx="1">
              <a:schemeClr val="accent1"/>
            </a:effectRef>
            <a:fontRef idx="minor">
              <a:schemeClr val="tx1"/>
            </a:fontRef>
          </p:style>
        </p:cxnSp>
      </p:grpSp>
      <p:grpSp>
        <p:nvGrpSpPr>
          <p:cNvPr id="49" name="Group 48">
            <a:extLst>
              <a:ext uri="{FF2B5EF4-FFF2-40B4-BE49-F238E27FC236}">
                <a16:creationId xmlns:a16="http://schemas.microsoft.com/office/drawing/2014/main" id="{A429294C-6AFB-80CF-290E-240E9999FE92}"/>
              </a:ext>
            </a:extLst>
          </p:cNvPr>
          <p:cNvGrpSpPr/>
          <p:nvPr/>
        </p:nvGrpSpPr>
        <p:grpSpPr>
          <a:xfrm>
            <a:off x="1549295" y="5103768"/>
            <a:ext cx="7785377" cy="963446"/>
            <a:chOff x="1549295" y="5103768"/>
            <a:chExt cx="7785377" cy="963446"/>
          </a:xfrm>
        </p:grpSpPr>
        <p:grpSp>
          <p:nvGrpSpPr>
            <p:cNvPr id="32" name="Group 31">
              <a:extLst>
                <a:ext uri="{FF2B5EF4-FFF2-40B4-BE49-F238E27FC236}">
                  <a16:creationId xmlns:a16="http://schemas.microsoft.com/office/drawing/2014/main" id="{D68F6BB1-09F8-30EB-A956-4DDF89B6D6D5}"/>
                </a:ext>
              </a:extLst>
            </p:cNvPr>
            <p:cNvGrpSpPr/>
            <p:nvPr/>
          </p:nvGrpSpPr>
          <p:grpSpPr>
            <a:xfrm>
              <a:off x="1549295" y="5103768"/>
              <a:ext cx="2428664" cy="639007"/>
              <a:chOff x="334959" y="1700808"/>
              <a:chExt cx="2428664" cy="639007"/>
            </a:xfrm>
          </p:grpSpPr>
          <p:sp>
            <p:nvSpPr>
              <p:cNvPr id="34" name="Snip and Round Single Corner of Rectangle 33">
                <a:extLst>
                  <a:ext uri="{FF2B5EF4-FFF2-40B4-BE49-F238E27FC236}">
                    <a16:creationId xmlns:a16="http://schemas.microsoft.com/office/drawing/2014/main" id="{B8DA0D3A-FFC7-9B51-ECE8-01E08B0D03B3}"/>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Triangle 35">
                <a:extLst>
                  <a:ext uri="{FF2B5EF4-FFF2-40B4-BE49-F238E27FC236}">
                    <a16:creationId xmlns:a16="http://schemas.microsoft.com/office/drawing/2014/main" id="{8488B81B-236B-B744-27B7-1912D74CB759}"/>
                  </a:ext>
                </a:extLst>
              </p:cNvPr>
              <p:cNvSpPr/>
              <p:nvPr/>
            </p:nvSpPr>
            <p:spPr>
              <a:xfrm rot="16200000">
                <a:off x="336273" y="1699497"/>
                <a:ext cx="319501" cy="322124"/>
              </a:xfrm>
              <a:prstGeom prst="rtTriangle">
                <a:avLst/>
              </a:prstGeom>
              <a:solidFill>
                <a:srgbClr val="A921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ontent Placeholder 2">
                <a:extLst>
                  <a:ext uri="{FF2B5EF4-FFF2-40B4-BE49-F238E27FC236}">
                    <a16:creationId xmlns:a16="http://schemas.microsoft.com/office/drawing/2014/main" id="{55423366-802D-6AB2-0E5E-1D577E59B16C}"/>
                  </a:ext>
                </a:extLst>
              </p:cNvPr>
              <p:cNvSpPr txBox="1">
                <a:spLocks/>
              </p:cNvSpPr>
              <p:nvPr/>
            </p:nvSpPr>
            <p:spPr>
              <a:xfrm>
                <a:off x="1061964" y="1789514"/>
                <a:ext cx="124312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2800" b="1">
                    <a:solidFill>
                      <a:schemeClr val="bg1"/>
                    </a:solidFill>
                  </a:rPr>
                  <a:t>Roots</a:t>
                </a:r>
                <a:endParaRPr lang="en-GB" sz="2800">
                  <a:solidFill>
                    <a:schemeClr val="bg1"/>
                  </a:solidFill>
                </a:endParaRPr>
              </a:p>
            </p:txBody>
          </p:sp>
        </p:grpSp>
        <p:cxnSp>
          <p:nvCxnSpPr>
            <p:cNvPr id="44" name="Straight Arrow Connector 43">
              <a:extLst>
                <a:ext uri="{FF2B5EF4-FFF2-40B4-BE49-F238E27FC236}">
                  <a16:creationId xmlns:a16="http://schemas.microsoft.com/office/drawing/2014/main" id="{B0C55FB4-9717-8B5A-2B95-93E78F716B1D}"/>
                </a:ext>
              </a:extLst>
            </p:cNvPr>
            <p:cNvCxnSpPr>
              <a:cxnSpLocks/>
            </p:cNvCxnSpPr>
            <p:nvPr/>
          </p:nvCxnSpPr>
          <p:spPr>
            <a:xfrm>
              <a:off x="3959853" y="5434700"/>
              <a:ext cx="5374819" cy="632514"/>
            </a:xfrm>
            <a:prstGeom prst="straightConnector1">
              <a:avLst/>
            </a:prstGeom>
            <a:ln w="76200">
              <a:solidFill>
                <a:srgbClr val="DA291C"/>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77078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p:tgtEl>
                                          <p:spTgt spid="47"/>
                                        </p:tgtEl>
                                        <p:attrNameLst>
                                          <p:attrName>ppt_x</p:attrName>
                                        </p:attrNameLst>
                                      </p:cBhvr>
                                      <p:tavLst>
                                        <p:tav tm="0">
                                          <p:val>
                                            <p:strVal val="#ppt_x-#ppt_w*1.125000"/>
                                          </p:val>
                                        </p:tav>
                                        <p:tav tm="100000">
                                          <p:val>
                                            <p:strVal val="#ppt_x"/>
                                          </p:val>
                                        </p:tav>
                                      </p:tavLst>
                                    </p:anim>
                                    <p:animEffect transition="in" filter="wipe(right)">
                                      <p:cBhvr>
                                        <p:cTn id="8" dur="500"/>
                                        <p:tgtEl>
                                          <p:spTgt spid="4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p:tgtEl>
                                          <p:spTgt spid="46"/>
                                        </p:tgtEl>
                                        <p:attrNameLst>
                                          <p:attrName>ppt_x</p:attrName>
                                        </p:attrNameLst>
                                      </p:cBhvr>
                                      <p:tavLst>
                                        <p:tav tm="0">
                                          <p:val>
                                            <p:strVal val="#ppt_x-#ppt_w*1.125000"/>
                                          </p:val>
                                        </p:tav>
                                        <p:tav tm="100000">
                                          <p:val>
                                            <p:strVal val="#ppt_x"/>
                                          </p:val>
                                        </p:tav>
                                      </p:tavLst>
                                    </p:anim>
                                    <p:animEffect transition="in" filter="wipe(right)">
                                      <p:cBhvr>
                                        <p:cTn id="14" dur="5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p:tgtEl>
                                          <p:spTgt spid="48"/>
                                        </p:tgtEl>
                                        <p:attrNameLst>
                                          <p:attrName>ppt_x</p:attrName>
                                        </p:attrNameLst>
                                      </p:cBhvr>
                                      <p:tavLst>
                                        <p:tav tm="0">
                                          <p:val>
                                            <p:strVal val="#ppt_x-#ppt_w*1.125000"/>
                                          </p:val>
                                        </p:tav>
                                        <p:tav tm="100000">
                                          <p:val>
                                            <p:strVal val="#ppt_x"/>
                                          </p:val>
                                        </p:tav>
                                      </p:tavLst>
                                    </p:anim>
                                    <p:animEffect transition="in" filter="wipe(right)">
                                      <p:cBhvr>
                                        <p:cTn id="20" dur="5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p:tgtEl>
                                          <p:spTgt spid="49"/>
                                        </p:tgtEl>
                                        <p:attrNameLst>
                                          <p:attrName>ppt_x</p:attrName>
                                        </p:attrNameLst>
                                      </p:cBhvr>
                                      <p:tavLst>
                                        <p:tav tm="0">
                                          <p:val>
                                            <p:strVal val="#ppt_x-#ppt_w*1.125000"/>
                                          </p:val>
                                        </p:tav>
                                        <p:tav tm="100000">
                                          <p:val>
                                            <p:strVal val="#ppt_x"/>
                                          </p:val>
                                        </p:tav>
                                      </p:tavLst>
                                    </p:anim>
                                    <p:animEffect transition="in" filter="wipe(right)">
                                      <p:cBhvr>
                                        <p:cTn id="2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C5282A86-45EE-F545-8D53-F87F2EC41B14}"/>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F29E129A-56EA-CBB1-9234-6451913D122B}"/>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E8F67149-55B0-569A-A423-8D08E41ACAD7}"/>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5F76034E-BA75-E2EA-983A-0649E9B9301E}"/>
              </a:ext>
            </a:extLst>
          </p:cNvPr>
          <p:cNvSpPr>
            <a:spLocks noGrp="1"/>
          </p:cNvSpPr>
          <p:nvPr>
            <p:ph type="sldNum" sz="quarter" idx="12"/>
          </p:nvPr>
        </p:nvSpPr>
        <p:spPr/>
        <p:txBody>
          <a:bodyPr/>
          <a:lstStyle/>
          <a:p>
            <a:fld id="{3686A617-C4D3-4D9A-8A46-533505A69CB9}" type="slidenum">
              <a:rPr lang="fr-FR" smtClean="0"/>
              <a:pPr/>
              <a:t>40</a:t>
            </a:fld>
            <a:endParaRPr lang="fr-FR"/>
          </a:p>
        </p:txBody>
      </p:sp>
      <p:sp>
        <p:nvSpPr>
          <p:cNvPr id="12" name="Titolo 6">
            <a:extLst>
              <a:ext uri="{FF2B5EF4-FFF2-40B4-BE49-F238E27FC236}">
                <a16:creationId xmlns:a16="http://schemas.microsoft.com/office/drawing/2014/main" id="{13C46270-16E4-28D0-AA51-133209952E39}"/>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5A2676F4-8DF1-8DA5-5B70-9563AB349A7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5462" y="1707366"/>
            <a:ext cx="6009362" cy="4507022"/>
          </a:xfrm>
          <a:prstGeom prst="rect">
            <a:avLst/>
          </a:prstGeom>
        </p:spPr>
      </p:pic>
      <p:sp>
        <p:nvSpPr>
          <p:cNvPr id="3" name="Content Placeholder 2">
            <a:extLst>
              <a:ext uri="{FF2B5EF4-FFF2-40B4-BE49-F238E27FC236}">
                <a16:creationId xmlns:a16="http://schemas.microsoft.com/office/drawing/2014/main" id="{19389543-B86C-C40E-ADEE-B9E655F5F111}"/>
              </a:ext>
            </a:extLst>
          </p:cNvPr>
          <p:cNvSpPr txBox="1">
            <a:spLocks/>
          </p:cNvSpPr>
          <p:nvPr/>
        </p:nvSpPr>
        <p:spPr>
          <a:xfrm>
            <a:off x="7480305" y="3688920"/>
            <a:ext cx="4070079" cy="12316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Using your fingers, gently fluff up the fringe to add some texture</a:t>
            </a:r>
          </a:p>
        </p:txBody>
      </p:sp>
      <p:grpSp>
        <p:nvGrpSpPr>
          <p:cNvPr id="4" name="Group 3">
            <a:extLst>
              <a:ext uri="{FF2B5EF4-FFF2-40B4-BE49-F238E27FC236}">
                <a16:creationId xmlns:a16="http://schemas.microsoft.com/office/drawing/2014/main" id="{126697C4-8128-8FD3-84D1-B7BCA43782C4}"/>
              </a:ext>
            </a:extLst>
          </p:cNvPr>
          <p:cNvGrpSpPr/>
          <p:nvPr/>
        </p:nvGrpSpPr>
        <p:grpSpPr>
          <a:xfrm>
            <a:off x="7520599"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3DF2DDBE-C4AB-BE34-D663-9003C36CDE27}"/>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343DCF73-CAB4-252B-1B98-9EE862F2A5AB}"/>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A211BF32-6D66-AA2C-512D-DCF47462E9B0}"/>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9</a:t>
              </a:r>
              <a:endParaRPr lang="en-GB" sz="3000">
                <a:solidFill>
                  <a:schemeClr val="bg1"/>
                </a:solidFill>
              </a:endParaRPr>
            </a:p>
          </p:txBody>
        </p:sp>
      </p:grpSp>
      <p:pic>
        <p:nvPicPr>
          <p:cNvPr id="18" name="Picture 17">
            <a:extLst>
              <a:ext uri="{FF2B5EF4-FFF2-40B4-BE49-F238E27FC236}">
                <a16:creationId xmlns:a16="http://schemas.microsoft.com/office/drawing/2014/main" id="{12A8C406-EDDF-1700-626A-CC9245FC126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7357883"/>
            <a:ext cx="6007496" cy="4507022"/>
          </a:xfrm>
          <a:prstGeom prst="rect">
            <a:avLst/>
          </a:prstGeom>
        </p:spPr>
      </p:pic>
      <p:sp>
        <p:nvSpPr>
          <p:cNvPr id="19" name="Content Placeholder 2">
            <a:extLst>
              <a:ext uri="{FF2B5EF4-FFF2-40B4-BE49-F238E27FC236}">
                <a16:creationId xmlns:a16="http://schemas.microsoft.com/office/drawing/2014/main" id="{AEAD4961-B576-318C-5FE0-AFD94EACFD25}"/>
              </a:ext>
            </a:extLst>
          </p:cNvPr>
          <p:cNvSpPr txBox="1">
            <a:spLocks/>
          </p:cNvSpPr>
          <p:nvPr/>
        </p:nvSpPr>
        <p:spPr>
          <a:xfrm>
            <a:off x="7468873" y="8761144"/>
            <a:ext cx="4070079" cy="240437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You now have your finished tree! </a:t>
            </a:r>
          </a:p>
          <a:p>
            <a:pPr marL="0" indent="0">
              <a:lnSpc>
                <a:spcPct val="100000"/>
              </a:lnSpc>
              <a:buNone/>
            </a:pPr>
            <a:r>
              <a:rPr lang="en-GB" sz="2800">
                <a:solidFill>
                  <a:schemeClr val="bg1"/>
                </a:solidFill>
              </a:rPr>
              <a:t>Why not add drawings, stickers or cut outs to decorate. </a:t>
            </a:r>
          </a:p>
        </p:txBody>
      </p:sp>
      <p:grpSp>
        <p:nvGrpSpPr>
          <p:cNvPr id="20" name="Group 19">
            <a:extLst>
              <a:ext uri="{FF2B5EF4-FFF2-40B4-BE49-F238E27FC236}">
                <a16:creationId xmlns:a16="http://schemas.microsoft.com/office/drawing/2014/main" id="{657C9712-166B-4FC4-B71C-9443642C0CBF}"/>
              </a:ext>
            </a:extLst>
          </p:cNvPr>
          <p:cNvGrpSpPr/>
          <p:nvPr/>
        </p:nvGrpSpPr>
        <p:grpSpPr>
          <a:xfrm>
            <a:off x="7509167" y="7862217"/>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7153883B-C10B-B3CB-246D-239C259F36E2}"/>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6A5EFDF2-514B-F223-6DCA-8C256A037B19}"/>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604AB978-BEBC-D55B-3A15-66D57D18E2E8}"/>
                </a:ext>
              </a:extLst>
            </p:cNvPr>
            <p:cNvSpPr txBox="1">
              <a:spLocks/>
            </p:cNvSpPr>
            <p:nvPr/>
          </p:nvSpPr>
          <p:spPr>
            <a:xfrm>
              <a:off x="992336" y="1767247"/>
              <a:ext cx="158781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10</a:t>
              </a:r>
              <a:endParaRPr lang="en-GB" sz="3000">
                <a:solidFill>
                  <a:schemeClr val="bg1"/>
                </a:solidFill>
              </a:endParaRPr>
            </a:p>
          </p:txBody>
        </p:sp>
      </p:grpSp>
      <p:pic>
        <p:nvPicPr>
          <p:cNvPr id="24" name="Picture 23">
            <a:extLst>
              <a:ext uri="{FF2B5EF4-FFF2-40B4-BE49-F238E27FC236}">
                <a16:creationId xmlns:a16="http://schemas.microsoft.com/office/drawing/2014/main" id="{D55D0F13-9750-9946-E275-B13F98A6D49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29364" y="-5247197"/>
            <a:ext cx="6013095" cy="4507022"/>
          </a:xfrm>
          <a:prstGeom prst="rect">
            <a:avLst/>
          </a:prstGeom>
        </p:spPr>
      </p:pic>
      <p:sp>
        <p:nvSpPr>
          <p:cNvPr id="25" name="Content Placeholder 2">
            <a:extLst>
              <a:ext uri="{FF2B5EF4-FFF2-40B4-BE49-F238E27FC236}">
                <a16:creationId xmlns:a16="http://schemas.microsoft.com/office/drawing/2014/main" id="{C834355C-452B-7F23-2614-AFDC2323A460}"/>
              </a:ext>
            </a:extLst>
          </p:cNvPr>
          <p:cNvSpPr txBox="1">
            <a:spLocks/>
          </p:cNvSpPr>
          <p:nvPr/>
        </p:nvSpPr>
        <p:spPr>
          <a:xfrm>
            <a:off x="7466073" y="-3265643"/>
            <a:ext cx="4070079" cy="12316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glue your smallest triangle at the top</a:t>
            </a:r>
          </a:p>
        </p:txBody>
      </p:sp>
      <p:grpSp>
        <p:nvGrpSpPr>
          <p:cNvPr id="26" name="Group 25">
            <a:extLst>
              <a:ext uri="{FF2B5EF4-FFF2-40B4-BE49-F238E27FC236}">
                <a16:creationId xmlns:a16="http://schemas.microsoft.com/office/drawing/2014/main" id="{827E3496-4D2A-1D8D-6572-C1DF6E8372AA}"/>
              </a:ext>
            </a:extLst>
          </p:cNvPr>
          <p:cNvGrpSpPr/>
          <p:nvPr/>
        </p:nvGrpSpPr>
        <p:grpSpPr>
          <a:xfrm>
            <a:off x="7506367" y="-4164570"/>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13BD0941-A9CA-B9D4-7BE2-082499FB7321}"/>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FCFAAC63-3322-70DD-70A5-BAA1E0134595}"/>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B75EDA91-DCA6-E5DB-34E3-7CE6A915927E}"/>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8</a:t>
              </a:r>
              <a:endParaRPr lang="en-GB" sz="3000">
                <a:solidFill>
                  <a:schemeClr val="bg1"/>
                </a:solidFill>
              </a:endParaRPr>
            </a:p>
          </p:txBody>
        </p:sp>
      </p:grpSp>
    </p:spTree>
    <p:extLst>
      <p:ext uri="{BB962C8B-B14F-4D97-AF65-F5344CB8AC3E}">
        <p14:creationId xmlns:p14="http://schemas.microsoft.com/office/powerpoint/2010/main" val="17341061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51594AE-FAD5-E82B-8CB3-A6C4F3EFC2F3}"/>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4FA10B6B-D113-4CE5-DFD5-BF1B651BAC2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09A5AE1B-7F07-0913-4FAB-832BE9BD4086}"/>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4C553698-7924-8605-46F8-A3483ADA6864}"/>
              </a:ext>
            </a:extLst>
          </p:cNvPr>
          <p:cNvSpPr>
            <a:spLocks noGrp="1"/>
          </p:cNvSpPr>
          <p:nvPr>
            <p:ph type="sldNum" sz="quarter" idx="12"/>
          </p:nvPr>
        </p:nvSpPr>
        <p:spPr/>
        <p:txBody>
          <a:bodyPr/>
          <a:lstStyle/>
          <a:p>
            <a:fld id="{3686A617-C4D3-4D9A-8A46-533505A69CB9}" type="slidenum">
              <a:rPr lang="fr-FR" smtClean="0"/>
              <a:pPr/>
              <a:t>41</a:t>
            </a:fld>
            <a:endParaRPr lang="fr-FR"/>
          </a:p>
        </p:txBody>
      </p:sp>
      <p:sp>
        <p:nvSpPr>
          <p:cNvPr id="12" name="Titolo 6">
            <a:extLst>
              <a:ext uri="{FF2B5EF4-FFF2-40B4-BE49-F238E27FC236}">
                <a16:creationId xmlns:a16="http://schemas.microsoft.com/office/drawing/2014/main" id="{F613DCD5-A1AF-0508-9080-81527785688C}"/>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DAEFE921-981A-13C7-5118-AA657EF7938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395" y="1707366"/>
            <a:ext cx="6007496" cy="4507022"/>
          </a:xfrm>
          <a:prstGeom prst="rect">
            <a:avLst/>
          </a:prstGeom>
        </p:spPr>
      </p:pic>
      <p:sp>
        <p:nvSpPr>
          <p:cNvPr id="3" name="Content Placeholder 2">
            <a:extLst>
              <a:ext uri="{FF2B5EF4-FFF2-40B4-BE49-F238E27FC236}">
                <a16:creationId xmlns:a16="http://schemas.microsoft.com/office/drawing/2014/main" id="{85210553-8363-72BB-BD9B-55BE0E3CF191}"/>
              </a:ext>
            </a:extLst>
          </p:cNvPr>
          <p:cNvSpPr txBox="1">
            <a:spLocks/>
          </p:cNvSpPr>
          <p:nvPr/>
        </p:nvSpPr>
        <p:spPr>
          <a:xfrm>
            <a:off x="7480305" y="3110627"/>
            <a:ext cx="4070079" cy="240437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You now have your finished tree! </a:t>
            </a:r>
          </a:p>
          <a:p>
            <a:pPr marL="0" indent="0">
              <a:lnSpc>
                <a:spcPct val="100000"/>
              </a:lnSpc>
              <a:buNone/>
            </a:pPr>
            <a:r>
              <a:rPr lang="en-GB" sz="2800">
                <a:solidFill>
                  <a:schemeClr val="bg1"/>
                </a:solidFill>
              </a:rPr>
              <a:t>Why not add drawings, stickers or cut outs to decorate. </a:t>
            </a:r>
          </a:p>
        </p:txBody>
      </p:sp>
      <p:grpSp>
        <p:nvGrpSpPr>
          <p:cNvPr id="4" name="Group 3">
            <a:extLst>
              <a:ext uri="{FF2B5EF4-FFF2-40B4-BE49-F238E27FC236}">
                <a16:creationId xmlns:a16="http://schemas.microsoft.com/office/drawing/2014/main" id="{767F90B0-14A6-47BF-DD84-3BE3962172B2}"/>
              </a:ext>
            </a:extLst>
          </p:cNvPr>
          <p:cNvGrpSpPr/>
          <p:nvPr/>
        </p:nvGrpSpPr>
        <p:grpSpPr>
          <a:xfrm>
            <a:off x="7520599" y="2211700"/>
            <a:ext cx="2428664" cy="639007"/>
            <a:chOff x="334959" y="1700808"/>
            <a:chExt cx="2428664" cy="639007"/>
          </a:xfrm>
        </p:grpSpPr>
        <p:sp>
          <p:nvSpPr>
            <p:cNvPr id="8" name="Snip and Round Single Corner of Rectangle 7">
              <a:extLst>
                <a:ext uri="{FF2B5EF4-FFF2-40B4-BE49-F238E27FC236}">
                  <a16:creationId xmlns:a16="http://schemas.microsoft.com/office/drawing/2014/main" id="{E96CDA88-6E4A-E976-DC93-4DA182916319}"/>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7B4BABF-FC96-95CB-3970-62AA6F51B12E}"/>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48D3A570-199B-57F8-6163-B256DE2221F0}"/>
                </a:ext>
              </a:extLst>
            </p:cNvPr>
            <p:cNvSpPr txBox="1">
              <a:spLocks/>
            </p:cNvSpPr>
            <p:nvPr/>
          </p:nvSpPr>
          <p:spPr>
            <a:xfrm>
              <a:off x="992336" y="1767247"/>
              <a:ext cx="158781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10</a:t>
              </a:r>
              <a:endParaRPr lang="en-GB" sz="3000">
                <a:solidFill>
                  <a:schemeClr val="bg1"/>
                </a:solidFill>
              </a:endParaRPr>
            </a:p>
          </p:txBody>
        </p:sp>
      </p:grpSp>
      <p:pic>
        <p:nvPicPr>
          <p:cNvPr id="19" name="Picture 18">
            <a:extLst>
              <a:ext uri="{FF2B5EF4-FFF2-40B4-BE49-F238E27FC236}">
                <a16:creationId xmlns:a16="http://schemas.microsoft.com/office/drawing/2014/main" id="{298EBCB3-4C69-7D82-56C1-9A16A68389D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649487"/>
            <a:ext cx="6009362" cy="4507022"/>
          </a:xfrm>
          <a:prstGeom prst="rect">
            <a:avLst/>
          </a:prstGeom>
        </p:spPr>
      </p:pic>
      <p:sp>
        <p:nvSpPr>
          <p:cNvPr id="20" name="Content Placeholder 2">
            <a:extLst>
              <a:ext uri="{FF2B5EF4-FFF2-40B4-BE49-F238E27FC236}">
                <a16:creationId xmlns:a16="http://schemas.microsoft.com/office/drawing/2014/main" id="{FBB6BCA0-734F-BE60-3C45-E8A13DAC5A0E}"/>
              </a:ext>
            </a:extLst>
          </p:cNvPr>
          <p:cNvSpPr txBox="1">
            <a:spLocks/>
          </p:cNvSpPr>
          <p:nvPr/>
        </p:nvSpPr>
        <p:spPr>
          <a:xfrm>
            <a:off x="7469806" y="-3667933"/>
            <a:ext cx="4070079" cy="12316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Using your fingers, gently fluff up the fringe to add some texture</a:t>
            </a:r>
          </a:p>
        </p:txBody>
      </p:sp>
      <p:grpSp>
        <p:nvGrpSpPr>
          <p:cNvPr id="21" name="Group 20">
            <a:extLst>
              <a:ext uri="{FF2B5EF4-FFF2-40B4-BE49-F238E27FC236}">
                <a16:creationId xmlns:a16="http://schemas.microsoft.com/office/drawing/2014/main" id="{016458A2-B9A5-67AF-E294-4E3B64C63050}"/>
              </a:ext>
            </a:extLst>
          </p:cNvPr>
          <p:cNvGrpSpPr/>
          <p:nvPr/>
        </p:nvGrpSpPr>
        <p:grpSpPr>
          <a:xfrm>
            <a:off x="7510100" y="-4566860"/>
            <a:ext cx="2428664" cy="639007"/>
            <a:chOff x="334959" y="1700808"/>
            <a:chExt cx="2428664" cy="639007"/>
          </a:xfrm>
        </p:grpSpPr>
        <p:sp>
          <p:nvSpPr>
            <p:cNvPr id="22" name="Snip and Round Single Corner of Rectangle 21">
              <a:extLst>
                <a:ext uri="{FF2B5EF4-FFF2-40B4-BE49-F238E27FC236}">
                  <a16:creationId xmlns:a16="http://schemas.microsoft.com/office/drawing/2014/main" id="{A84DDA90-D891-DA90-08E0-D52C86F8D42D}"/>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Triangle 22">
              <a:extLst>
                <a:ext uri="{FF2B5EF4-FFF2-40B4-BE49-F238E27FC236}">
                  <a16:creationId xmlns:a16="http://schemas.microsoft.com/office/drawing/2014/main" id="{7F3A1E8C-C8D9-D8E1-9E0C-263995BA4463}"/>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a:extLst>
                <a:ext uri="{FF2B5EF4-FFF2-40B4-BE49-F238E27FC236}">
                  <a16:creationId xmlns:a16="http://schemas.microsoft.com/office/drawing/2014/main" id="{74A61D1F-5D85-7898-DC33-D7A7EDB25247}"/>
                </a:ext>
              </a:extLst>
            </p:cNvPr>
            <p:cNvSpPr txBox="1">
              <a:spLocks/>
            </p:cNvSpPr>
            <p:nvPr/>
          </p:nvSpPr>
          <p:spPr>
            <a:xfrm>
              <a:off x="992337" y="1767247"/>
              <a:ext cx="134854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9</a:t>
              </a:r>
              <a:endParaRPr lang="en-GB" sz="3000">
                <a:solidFill>
                  <a:schemeClr val="bg1"/>
                </a:solidFill>
              </a:endParaRPr>
            </a:p>
          </p:txBody>
        </p:sp>
      </p:grpSp>
      <p:grpSp>
        <p:nvGrpSpPr>
          <p:cNvPr id="28" name="Group 27">
            <a:extLst>
              <a:ext uri="{FF2B5EF4-FFF2-40B4-BE49-F238E27FC236}">
                <a16:creationId xmlns:a16="http://schemas.microsoft.com/office/drawing/2014/main" id="{48AB6276-E905-32AD-5818-4F4F62D0B631}"/>
              </a:ext>
            </a:extLst>
          </p:cNvPr>
          <p:cNvGrpSpPr/>
          <p:nvPr/>
        </p:nvGrpSpPr>
        <p:grpSpPr>
          <a:xfrm>
            <a:off x="334963" y="8253823"/>
            <a:ext cx="11269055" cy="4393084"/>
            <a:chOff x="334963" y="1700212"/>
            <a:chExt cx="11269055" cy="4393084"/>
          </a:xfrm>
        </p:grpSpPr>
        <p:pic>
          <p:nvPicPr>
            <p:cNvPr id="29" name="Picture 28">
              <a:extLst>
                <a:ext uri="{FF2B5EF4-FFF2-40B4-BE49-F238E27FC236}">
                  <a16:creationId xmlns:a16="http://schemas.microsoft.com/office/drawing/2014/main" id="{68999B17-30FF-353D-496D-B3C8BEC2496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1700213"/>
              <a:ext cx="5761038" cy="4393083"/>
            </a:xfrm>
            <a:prstGeom prst="rect">
              <a:avLst/>
            </a:prstGeom>
          </p:spPr>
        </p:pic>
        <p:pic>
          <p:nvPicPr>
            <p:cNvPr id="30" name="Picture 29">
              <a:extLst>
                <a:ext uri="{FF2B5EF4-FFF2-40B4-BE49-F238E27FC236}">
                  <a16:creationId xmlns:a16="http://schemas.microsoft.com/office/drawing/2014/main" id="{4FCD952C-BEE0-F5CB-8438-FAE012EB3F6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842980" y="1700212"/>
              <a:ext cx="5761038" cy="4393083"/>
            </a:xfrm>
            <a:prstGeom prst="rect">
              <a:avLst/>
            </a:prstGeom>
          </p:spPr>
        </p:pic>
      </p:grpSp>
    </p:spTree>
    <p:extLst>
      <p:ext uri="{BB962C8B-B14F-4D97-AF65-F5344CB8AC3E}">
        <p14:creationId xmlns:p14="http://schemas.microsoft.com/office/powerpoint/2010/main" val="19713719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87F9A6F0-5356-C57B-479B-EC8D9F01CBF3}"/>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9581AA9D-60A7-4C7B-4A76-F1B03A0D9A83}"/>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4A64967A-216F-EC31-EBF7-CAFC63439303}"/>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8983F65C-9510-4649-ED7E-197CD7D54537}"/>
              </a:ext>
            </a:extLst>
          </p:cNvPr>
          <p:cNvSpPr>
            <a:spLocks noGrp="1"/>
          </p:cNvSpPr>
          <p:nvPr>
            <p:ph type="sldNum" sz="quarter" idx="12"/>
          </p:nvPr>
        </p:nvSpPr>
        <p:spPr/>
        <p:txBody>
          <a:bodyPr/>
          <a:lstStyle/>
          <a:p>
            <a:fld id="{3686A617-C4D3-4D9A-8A46-533505A69CB9}" type="slidenum">
              <a:rPr lang="fr-FR" smtClean="0"/>
              <a:pPr/>
              <a:t>42</a:t>
            </a:fld>
            <a:endParaRPr lang="fr-FR"/>
          </a:p>
        </p:txBody>
      </p:sp>
      <p:sp>
        <p:nvSpPr>
          <p:cNvPr id="12" name="Titolo 6">
            <a:extLst>
              <a:ext uri="{FF2B5EF4-FFF2-40B4-BE49-F238E27FC236}">
                <a16:creationId xmlns:a16="http://schemas.microsoft.com/office/drawing/2014/main" id="{C927C2DF-F878-CF7F-D62C-35F3D9C32909}"/>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Triangle</a:t>
            </a:r>
            <a:r>
              <a:rPr lang="it-IT">
                <a:solidFill>
                  <a:schemeClr val="bg1"/>
                </a:solidFill>
              </a:rPr>
              <a:t>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FC16CFE9-74FB-5842-ED03-AF752E6C21E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963" y="-5315226"/>
            <a:ext cx="6007496" cy="4507022"/>
          </a:xfrm>
          <a:prstGeom prst="rect">
            <a:avLst/>
          </a:prstGeom>
        </p:spPr>
      </p:pic>
      <p:sp>
        <p:nvSpPr>
          <p:cNvPr id="3" name="Content Placeholder 2">
            <a:extLst>
              <a:ext uri="{FF2B5EF4-FFF2-40B4-BE49-F238E27FC236}">
                <a16:creationId xmlns:a16="http://schemas.microsoft.com/office/drawing/2014/main" id="{82C8EA1C-8A5A-800A-70D1-D7E99B859E5D}"/>
              </a:ext>
            </a:extLst>
          </p:cNvPr>
          <p:cNvSpPr txBox="1">
            <a:spLocks/>
          </p:cNvSpPr>
          <p:nvPr/>
        </p:nvSpPr>
        <p:spPr>
          <a:xfrm>
            <a:off x="7468873" y="-3911965"/>
            <a:ext cx="4070079" cy="240437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You now have your finished tree! </a:t>
            </a:r>
          </a:p>
          <a:p>
            <a:pPr marL="0" indent="0">
              <a:lnSpc>
                <a:spcPct val="100000"/>
              </a:lnSpc>
              <a:buNone/>
            </a:pPr>
            <a:r>
              <a:rPr lang="en-GB" sz="2800">
                <a:solidFill>
                  <a:schemeClr val="bg1"/>
                </a:solidFill>
              </a:rPr>
              <a:t>Why not add drawings, stickers or cut outs to decorate. </a:t>
            </a:r>
          </a:p>
        </p:txBody>
      </p:sp>
      <p:grpSp>
        <p:nvGrpSpPr>
          <p:cNvPr id="4" name="Group 3">
            <a:extLst>
              <a:ext uri="{FF2B5EF4-FFF2-40B4-BE49-F238E27FC236}">
                <a16:creationId xmlns:a16="http://schemas.microsoft.com/office/drawing/2014/main" id="{99338D04-382F-C916-2FDA-B47776B8DFE9}"/>
              </a:ext>
            </a:extLst>
          </p:cNvPr>
          <p:cNvGrpSpPr/>
          <p:nvPr/>
        </p:nvGrpSpPr>
        <p:grpSpPr>
          <a:xfrm>
            <a:off x="7509167" y="-4810892"/>
            <a:ext cx="2428664" cy="639007"/>
            <a:chOff x="334959" y="1700808"/>
            <a:chExt cx="2428664" cy="639007"/>
          </a:xfrm>
        </p:grpSpPr>
        <p:sp>
          <p:nvSpPr>
            <p:cNvPr id="8" name="Snip and Round Single Corner of Rectangle 7">
              <a:extLst>
                <a:ext uri="{FF2B5EF4-FFF2-40B4-BE49-F238E27FC236}">
                  <a16:creationId xmlns:a16="http://schemas.microsoft.com/office/drawing/2014/main" id="{658992D1-A602-EDE8-7D79-0532F642226E}"/>
                </a:ext>
              </a:extLst>
            </p:cNvPr>
            <p:cNvSpPr/>
            <p:nvPr/>
          </p:nvSpPr>
          <p:spPr>
            <a:xfrm flipH="1">
              <a:off x="334959" y="1700809"/>
              <a:ext cx="2428664" cy="639006"/>
            </a:xfrm>
            <a:prstGeom prst="snipRoundRect">
              <a:avLst>
                <a:gd name="adj1" fmla="val 0"/>
                <a:gd name="adj2" fmla="val 5000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3176B9B4-58F3-DC5C-EA5D-65C5EDF9378C}"/>
                </a:ext>
              </a:extLst>
            </p:cNvPr>
            <p:cNvSpPr/>
            <p:nvPr/>
          </p:nvSpPr>
          <p:spPr>
            <a:xfrm rot="16200000">
              <a:off x="336273" y="1699497"/>
              <a:ext cx="319501" cy="322124"/>
            </a:xfrm>
            <a:prstGeom prst="rtTriangle">
              <a:avLst/>
            </a:prstGeom>
            <a:solidFill>
              <a:srgbClr val="7C48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4D322BF2-EDAB-D752-517D-4E31CE58F0D2}"/>
                </a:ext>
              </a:extLst>
            </p:cNvPr>
            <p:cNvSpPr txBox="1">
              <a:spLocks/>
            </p:cNvSpPr>
            <p:nvPr/>
          </p:nvSpPr>
          <p:spPr>
            <a:xfrm>
              <a:off x="992336" y="1767247"/>
              <a:ext cx="158781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10</a:t>
              </a:r>
              <a:endParaRPr lang="en-GB" sz="3000">
                <a:solidFill>
                  <a:schemeClr val="bg1"/>
                </a:solidFill>
              </a:endParaRPr>
            </a:p>
          </p:txBody>
        </p:sp>
      </p:grpSp>
      <p:grpSp>
        <p:nvGrpSpPr>
          <p:cNvPr id="27" name="Group 26">
            <a:extLst>
              <a:ext uri="{FF2B5EF4-FFF2-40B4-BE49-F238E27FC236}">
                <a16:creationId xmlns:a16="http://schemas.microsoft.com/office/drawing/2014/main" id="{B45A0001-7DDE-C4EF-7F10-47F67200F759}"/>
              </a:ext>
            </a:extLst>
          </p:cNvPr>
          <p:cNvGrpSpPr/>
          <p:nvPr/>
        </p:nvGrpSpPr>
        <p:grpSpPr>
          <a:xfrm>
            <a:off x="334963" y="1700212"/>
            <a:ext cx="11269055" cy="4393084"/>
            <a:chOff x="334963" y="1700212"/>
            <a:chExt cx="11269055" cy="4393084"/>
          </a:xfrm>
        </p:grpSpPr>
        <p:pic>
          <p:nvPicPr>
            <p:cNvPr id="11" name="Picture 10">
              <a:extLst>
                <a:ext uri="{FF2B5EF4-FFF2-40B4-BE49-F238E27FC236}">
                  <a16:creationId xmlns:a16="http://schemas.microsoft.com/office/drawing/2014/main" id="{D1FD34E6-E9B3-32D7-EEF1-5219F41C3C9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1700213"/>
              <a:ext cx="5761038" cy="4393083"/>
            </a:xfrm>
            <a:prstGeom prst="rect">
              <a:avLst/>
            </a:prstGeom>
          </p:spPr>
        </p:pic>
        <p:pic>
          <p:nvPicPr>
            <p:cNvPr id="26" name="Picture 25">
              <a:extLst>
                <a:ext uri="{FF2B5EF4-FFF2-40B4-BE49-F238E27FC236}">
                  <a16:creationId xmlns:a16="http://schemas.microsoft.com/office/drawing/2014/main" id="{AB131F4D-4239-8C07-B35E-324B16AC0D8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842980" y="1700212"/>
              <a:ext cx="5761038" cy="4393083"/>
            </a:xfrm>
            <a:prstGeom prst="rect">
              <a:avLst/>
            </a:prstGeom>
          </p:spPr>
        </p:pic>
      </p:grpSp>
    </p:spTree>
    <p:extLst>
      <p:ext uri="{BB962C8B-B14F-4D97-AF65-F5344CB8AC3E}">
        <p14:creationId xmlns:p14="http://schemas.microsoft.com/office/powerpoint/2010/main" val="3847652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6C805F47-5E12-A24E-0E52-F04BB7FE37E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3E9D60A5-F61D-1190-3498-0DF8AD7730A1}"/>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491E23C9-26D6-2533-3CCF-88E21AD67E32}"/>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85D31A91-8FAD-042D-C0BA-37B44D3D41E6}"/>
              </a:ext>
            </a:extLst>
          </p:cNvPr>
          <p:cNvSpPr>
            <a:spLocks noGrp="1"/>
          </p:cNvSpPr>
          <p:nvPr>
            <p:ph type="sldNum" sz="quarter" idx="12"/>
          </p:nvPr>
        </p:nvSpPr>
        <p:spPr/>
        <p:txBody>
          <a:bodyPr/>
          <a:lstStyle/>
          <a:p>
            <a:fld id="{3686A617-C4D3-4D9A-8A46-533505A69CB9}" type="slidenum">
              <a:rPr lang="fr-FR" smtClean="0"/>
              <a:pPr/>
              <a:t>43</a:t>
            </a:fld>
            <a:endParaRPr lang="fr-FR"/>
          </a:p>
        </p:txBody>
      </p:sp>
      <p:sp>
        <p:nvSpPr>
          <p:cNvPr id="12" name="Titolo 6">
            <a:extLst>
              <a:ext uri="{FF2B5EF4-FFF2-40B4-BE49-F238E27FC236}">
                <a16:creationId xmlns:a16="http://schemas.microsoft.com/office/drawing/2014/main" id="{D014FF91-A1EB-B246-FA82-6B5F1663BA18}"/>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D6F1D9D4-D67C-6C4C-41BE-A7CC2B39434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713" y="1700213"/>
            <a:ext cx="6024862" cy="4521332"/>
          </a:xfrm>
          <a:prstGeom prst="rect">
            <a:avLst/>
          </a:prstGeom>
        </p:spPr>
      </p:pic>
      <p:sp>
        <p:nvSpPr>
          <p:cNvPr id="3" name="Content Placeholder 2">
            <a:extLst>
              <a:ext uri="{FF2B5EF4-FFF2-40B4-BE49-F238E27FC236}">
                <a16:creationId xmlns:a16="http://schemas.microsoft.com/office/drawing/2014/main" id="{B4E14F63-0B63-74EA-F4ED-17D90CD4B39A}"/>
              </a:ext>
            </a:extLst>
          </p:cNvPr>
          <p:cNvSpPr txBox="1">
            <a:spLocks/>
          </p:cNvSpPr>
          <p:nvPr/>
        </p:nvSpPr>
        <p:spPr>
          <a:xfrm>
            <a:off x="7505424" y="3688920"/>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Gather your materials needed</a:t>
            </a:r>
          </a:p>
        </p:txBody>
      </p:sp>
      <p:grpSp>
        <p:nvGrpSpPr>
          <p:cNvPr id="4" name="Group 3">
            <a:extLst>
              <a:ext uri="{FF2B5EF4-FFF2-40B4-BE49-F238E27FC236}">
                <a16:creationId xmlns:a16="http://schemas.microsoft.com/office/drawing/2014/main" id="{401C7E22-F5F2-440D-972F-A639038B0A8F}"/>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F2EB6D26-8E62-BAEB-4B3C-A00915485E8F}"/>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4AD5405D-BF43-1808-E973-7B8B9CF1273B}"/>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25F47C2D-FB89-CF2B-DE34-C50FFD31ED87}"/>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a:t>
              </a:r>
              <a:endParaRPr lang="en-GB" sz="3000"/>
            </a:p>
          </p:txBody>
        </p:sp>
      </p:grpSp>
      <p:pic>
        <p:nvPicPr>
          <p:cNvPr id="11" name="Picture 10">
            <a:extLst>
              <a:ext uri="{FF2B5EF4-FFF2-40B4-BE49-F238E27FC236}">
                <a16:creationId xmlns:a16="http://schemas.microsoft.com/office/drawing/2014/main" id="{92E5011B-B9C3-322E-6B6A-A4087AC5538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7713" y="7633325"/>
            <a:ext cx="6024862" cy="4515578"/>
          </a:xfrm>
          <a:prstGeom prst="rect">
            <a:avLst/>
          </a:prstGeom>
        </p:spPr>
      </p:pic>
      <p:sp>
        <p:nvSpPr>
          <p:cNvPr id="13" name="Content Placeholder 2">
            <a:extLst>
              <a:ext uri="{FF2B5EF4-FFF2-40B4-BE49-F238E27FC236}">
                <a16:creationId xmlns:a16="http://schemas.microsoft.com/office/drawing/2014/main" id="{B386B706-3142-27A9-F5EE-60CC0BC045AF}"/>
              </a:ext>
            </a:extLst>
          </p:cNvPr>
          <p:cNvSpPr txBox="1">
            <a:spLocks/>
          </p:cNvSpPr>
          <p:nvPr/>
        </p:nvSpPr>
        <p:spPr>
          <a:xfrm>
            <a:off x="7505424" y="9619155"/>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Fold the card you are using for the tree trunks in half</a:t>
            </a:r>
          </a:p>
        </p:txBody>
      </p:sp>
      <p:grpSp>
        <p:nvGrpSpPr>
          <p:cNvPr id="14" name="Group 13">
            <a:extLst>
              <a:ext uri="{FF2B5EF4-FFF2-40B4-BE49-F238E27FC236}">
                <a16:creationId xmlns:a16="http://schemas.microsoft.com/office/drawing/2014/main" id="{DE77EDB4-5208-B1BD-C845-F57FF70299FA}"/>
              </a:ext>
            </a:extLst>
          </p:cNvPr>
          <p:cNvGrpSpPr/>
          <p:nvPr/>
        </p:nvGrpSpPr>
        <p:grpSpPr>
          <a:xfrm>
            <a:off x="7545718" y="8720228"/>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A1782DCD-071D-29A0-5D36-0167F1BAE1E8}"/>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A210E8CE-D0AF-5D30-E10E-1FB424FBF754}"/>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0A560035-9AEE-D4C8-1636-87CF2C211045}"/>
                </a:ext>
              </a:extLst>
            </p:cNvPr>
            <p:cNvSpPr txBox="1">
              <a:spLocks/>
            </p:cNvSpPr>
            <p:nvPr/>
          </p:nvSpPr>
          <p:spPr>
            <a:xfrm>
              <a:off x="1040070" y="1767247"/>
              <a:ext cx="144976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spTree>
    <p:extLst>
      <p:ext uri="{BB962C8B-B14F-4D97-AF65-F5344CB8AC3E}">
        <p14:creationId xmlns:p14="http://schemas.microsoft.com/office/powerpoint/2010/main" val="24157267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5C431272-3BC7-60DB-D9E4-86F471274C8A}"/>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B7FC2D1D-F5A4-CA28-AA92-1C0C46AB6F21}"/>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94DC6131-6F90-F0AF-3C6D-2B4DE5FF15D3}"/>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15B52422-0C12-83D6-D091-0156DC148414}"/>
              </a:ext>
            </a:extLst>
          </p:cNvPr>
          <p:cNvSpPr>
            <a:spLocks noGrp="1"/>
          </p:cNvSpPr>
          <p:nvPr>
            <p:ph type="sldNum" sz="quarter" idx="12"/>
          </p:nvPr>
        </p:nvSpPr>
        <p:spPr/>
        <p:txBody>
          <a:bodyPr/>
          <a:lstStyle/>
          <a:p>
            <a:fld id="{3686A617-C4D3-4D9A-8A46-533505A69CB9}" type="slidenum">
              <a:rPr lang="fr-FR" smtClean="0"/>
              <a:pPr/>
              <a:t>44</a:t>
            </a:fld>
            <a:endParaRPr lang="fr-FR"/>
          </a:p>
        </p:txBody>
      </p:sp>
      <p:sp>
        <p:nvSpPr>
          <p:cNvPr id="12" name="Titolo 6">
            <a:extLst>
              <a:ext uri="{FF2B5EF4-FFF2-40B4-BE49-F238E27FC236}">
                <a16:creationId xmlns:a16="http://schemas.microsoft.com/office/drawing/2014/main" id="{4508E546-81E4-DFF3-A126-E95442FD80C0}"/>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6852B119-4E9F-0092-0BC7-CCDE6690ED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713" y="1703090"/>
            <a:ext cx="6024862" cy="4515578"/>
          </a:xfrm>
          <a:prstGeom prst="rect">
            <a:avLst/>
          </a:prstGeom>
        </p:spPr>
      </p:pic>
      <p:sp>
        <p:nvSpPr>
          <p:cNvPr id="3" name="Content Placeholder 2">
            <a:extLst>
              <a:ext uri="{FF2B5EF4-FFF2-40B4-BE49-F238E27FC236}">
                <a16:creationId xmlns:a16="http://schemas.microsoft.com/office/drawing/2014/main" id="{36393EA2-C92F-B668-A0C4-B2FA37AF9880}"/>
              </a:ext>
            </a:extLst>
          </p:cNvPr>
          <p:cNvSpPr txBox="1">
            <a:spLocks/>
          </p:cNvSpPr>
          <p:nvPr/>
        </p:nvSpPr>
        <p:spPr>
          <a:xfrm>
            <a:off x="7505424" y="3688920"/>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Fold the card you are using for the tree trunks in half</a:t>
            </a:r>
          </a:p>
        </p:txBody>
      </p:sp>
      <p:grpSp>
        <p:nvGrpSpPr>
          <p:cNvPr id="4" name="Group 3">
            <a:extLst>
              <a:ext uri="{FF2B5EF4-FFF2-40B4-BE49-F238E27FC236}">
                <a16:creationId xmlns:a16="http://schemas.microsoft.com/office/drawing/2014/main" id="{27071280-3C3C-F65E-3769-368B03388BC6}"/>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93E4A20C-17F0-F091-6B3C-3C1D98DB9442}"/>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5318CCBC-34C3-DD3B-0568-6E0F5854CE7A}"/>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4C153284-947A-648D-8662-AC3D0003C453}"/>
                </a:ext>
              </a:extLst>
            </p:cNvPr>
            <p:cNvSpPr txBox="1">
              <a:spLocks/>
            </p:cNvSpPr>
            <p:nvPr/>
          </p:nvSpPr>
          <p:spPr>
            <a:xfrm>
              <a:off x="1040070" y="1767247"/>
              <a:ext cx="144976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sp>
        <p:nvSpPr>
          <p:cNvPr id="24" name="TextBox 23">
            <a:extLst>
              <a:ext uri="{FF2B5EF4-FFF2-40B4-BE49-F238E27FC236}">
                <a16:creationId xmlns:a16="http://schemas.microsoft.com/office/drawing/2014/main" id="{D043ED96-DEEC-7E8F-25DB-C384118CCCBE}"/>
              </a:ext>
            </a:extLst>
          </p:cNvPr>
          <p:cNvSpPr txBox="1"/>
          <p:nvPr/>
        </p:nvSpPr>
        <p:spPr>
          <a:xfrm>
            <a:off x="8527312" y="7740502"/>
            <a:ext cx="184731" cy="369332"/>
          </a:xfrm>
          <a:prstGeom prst="rect">
            <a:avLst/>
          </a:prstGeom>
          <a:noFill/>
        </p:spPr>
        <p:txBody>
          <a:bodyPr wrap="none" rtlCol="0">
            <a:spAutoFit/>
          </a:bodyPr>
          <a:lstStyle/>
          <a:p>
            <a:endParaRPr lang="en-US"/>
          </a:p>
        </p:txBody>
      </p:sp>
      <p:pic>
        <p:nvPicPr>
          <p:cNvPr id="11" name="Picture 10">
            <a:extLst>
              <a:ext uri="{FF2B5EF4-FFF2-40B4-BE49-F238E27FC236}">
                <a16:creationId xmlns:a16="http://schemas.microsoft.com/office/drawing/2014/main" id="{E24AA2DC-3E78-8EB5-9163-ABFED5EE9C3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9434" y="7307854"/>
            <a:ext cx="6023141" cy="4515578"/>
          </a:xfrm>
          <a:prstGeom prst="rect">
            <a:avLst/>
          </a:prstGeom>
        </p:spPr>
      </p:pic>
      <p:sp>
        <p:nvSpPr>
          <p:cNvPr id="13" name="Content Placeholder 2">
            <a:extLst>
              <a:ext uri="{FF2B5EF4-FFF2-40B4-BE49-F238E27FC236}">
                <a16:creationId xmlns:a16="http://schemas.microsoft.com/office/drawing/2014/main" id="{4B845EB9-5C26-2187-B3B8-278C7E044586}"/>
              </a:ext>
            </a:extLst>
          </p:cNvPr>
          <p:cNvSpPr txBox="1">
            <a:spLocks/>
          </p:cNvSpPr>
          <p:nvPr/>
        </p:nvSpPr>
        <p:spPr>
          <a:xfrm>
            <a:off x="7506285" y="9293684"/>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Fold the card back on itself</a:t>
            </a:r>
          </a:p>
        </p:txBody>
      </p:sp>
      <p:grpSp>
        <p:nvGrpSpPr>
          <p:cNvPr id="14" name="Group 13">
            <a:extLst>
              <a:ext uri="{FF2B5EF4-FFF2-40B4-BE49-F238E27FC236}">
                <a16:creationId xmlns:a16="http://schemas.microsoft.com/office/drawing/2014/main" id="{4532DA6A-A47E-2735-C2A7-7B035B090993}"/>
              </a:ext>
            </a:extLst>
          </p:cNvPr>
          <p:cNvGrpSpPr/>
          <p:nvPr/>
        </p:nvGrpSpPr>
        <p:grpSpPr>
          <a:xfrm>
            <a:off x="7546579" y="8394757"/>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51D850AB-CDAA-154E-1BCD-55B44597D399}"/>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B9DB0770-DE4E-26F7-FE77-211A5E8B8B16}"/>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28DDF736-4057-35B2-06CB-AC27D9E752B9}"/>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pic>
        <p:nvPicPr>
          <p:cNvPr id="18" name="Picture 17">
            <a:extLst>
              <a:ext uri="{FF2B5EF4-FFF2-40B4-BE49-F238E27FC236}">
                <a16:creationId xmlns:a16="http://schemas.microsoft.com/office/drawing/2014/main" id="{431ED547-809A-D750-81A1-0E1EEC348A0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5049787"/>
            <a:ext cx="6024862" cy="4521332"/>
          </a:xfrm>
          <a:prstGeom prst="rect">
            <a:avLst/>
          </a:prstGeom>
        </p:spPr>
      </p:pic>
      <p:sp>
        <p:nvSpPr>
          <p:cNvPr id="19" name="Content Placeholder 2">
            <a:extLst>
              <a:ext uri="{FF2B5EF4-FFF2-40B4-BE49-F238E27FC236}">
                <a16:creationId xmlns:a16="http://schemas.microsoft.com/office/drawing/2014/main" id="{7BA74C60-A055-C3A9-75CE-ED96582CB920}"/>
              </a:ext>
            </a:extLst>
          </p:cNvPr>
          <p:cNvSpPr txBox="1">
            <a:spLocks/>
          </p:cNvSpPr>
          <p:nvPr/>
        </p:nvSpPr>
        <p:spPr>
          <a:xfrm>
            <a:off x="7502674" y="-3061080"/>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Gather your materials needed</a:t>
            </a:r>
          </a:p>
        </p:txBody>
      </p:sp>
      <p:grpSp>
        <p:nvGrpSpPr>
          <p:cNvPr id="20" name="Group 19">
            <a:extLst>
              <a:ext uri="{FF2B5EF4-FFF2-40B4-BE49-F238E27FC236}">
                <a16:creationId xmlns:a16="http://schemas.microsoft.com/office/drawing/2014/main" id="{F7C92292-864C-8D53-2E0B-0992C76CA354}"/>
              </a:ext>
            </a:extLst>
          </p:cNvPr>
          <p:cNvGrpSpPr/>
          <p:nvPr/>
        </p:nvGrpSpPr>
        <p:grpSpPr>
          <a:xfrm>
            <a:off x="7542968" y="-3960007"/>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73C31D27-B1F2-0EF8-8267-07379E228033}"/>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D633D9EB-82F9-FCF6-AE17-5E9DBBD03F51}"/>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0138EA58-7DA9-910F-946A-093628B267F8}"/>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a:t>
              </a:r>
              <a:endParaRPr lang="en-GB" sz="3000"/>
            </a:p>
          </p:txBody>
        </p:sp>
      </p:grpSp>
    </p:spTree>
    <p:extLst>
      <p:ext uri="{BB962C8B-B14F-4D97-AF65-F5344CB8AC3E}">
        <p14:creationId xmlns:p14="http://schemas.microsoft.com/office/powerpoint/2010/main" val="6839861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917CF1A3-034B-5BEB-F7FD-2D21F1C6F0B8}"/>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A226C9B0-C2D0-9BE3-65AA-179C0FC4865C}"/>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828B7AE6-E867-39AD-7257-041FBB7E40BD}"/>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15BC8C6C-4529-D6E4-51C3-3C0EF6112081}"/>
              </a:ext>
            </a:extLst>
          </p:cNvPr>
          <p:cNvSpPr>
            <a:spLocks noGrp="1"/>
          </p:cNvSpPr>
          <p:nvPr>
            <p:ph type="sldNum" sz="quarter" idx="12"/>
          </p:nvPr>
        </p:nvSpPr>
        <p:spPr/>
        <p:txBody>
          <a:bodyPr/>
          <a:lstStyle/>
          <a:p>
            <a:fld id="{3686A617-C4D3-4D9A-8A46-533505A69CB9}" type="slidenum">
              <a:rPr lang="fr-FR" smtClean="0"/>
              <a:pPr/>
              <a:t>45</a:t>
            </a:fld>
            <a:endParaRPr lang="fr-FR"/>
          </a:p>
        </p:txBody>
      </p:sp>
      <p:sp>
        <p:nvSpPr>
          <p:cNvPr id="12" name="Titolo 6">
            <a:extLst>
              <a:ext uri="{FF2B5EF4-FFF2-40B4-BE49-F238E27FC236}">
                <a16:creationId xmlns:a16="http://schemas.microsoft.com/office/drawing/2014/main" id="{6377275D-3707-6B0B-2232-D484AA0BCC2A}"/>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3B6D0FCA-BEEF-AF1E-4205-0F42DD2CFF7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8573" y="1703090"/>
            <a:ext cx="6023141" cy="4515578"/>
          </a:xfrm>
          <a:prstGeom prst="rect">
            <a:avLst/>
          </a:prstGeom>
        </p:spPr>
      </p:pic>
      <p:sp>
        <p:nvSpPr>
          <p:cNvPr id="3" name="Content Placeholder 2">
            <a:extLst>
              <a:ext uri="{FF2B5EF4-FFF2-40B4-BE49-F238E27FC236}">
                <a16:creationId xmlns:a16="http://schemas.microsoft.com/office/drawing/2014/main" id="{97EDECC3-B833-8749-01B5-7814341994E7}"/>
              </a:ext>
            </a:extLst>
          </p:cNvPr>
          <p:cNvSpPr txBox="1">
            <a:spLocks/>
          </p:cNvSpPr>
          <p:nvPr/>
        </p:nvSpPr>
        <p:spPr>
          <a:xfrm>
            <a:off x="7505424" y="3688920"/>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Fold the card back on itself</a:t>
            </a:r>
          </a:p>
        </p:txBody>
      </p:sp>
      <p:grpSp>
        <p:nvGrpSpPr>
          <p:cNvPr id="4" name="Group 3">
            <a:extLst>
              <a:ext uri="{FF2B5EF4-FFF2-40B4-BE49-F238E27FC236}">
                <a16:creationId xmlns:a16="http://schemas.microsoft.com/office/drawing/2014/main" id="{5E6D643D-7E71-DCE8-7008-AB0C45013F55}"/>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7D740D3A-1CB2-0599-0EF9-B341B0845626}"/>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2C3452AF-86D1-DD7B-3C7F-4B23D9392F20}"/>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8A26F130-019E-2EE4-08F1-AB52C934D088}"/>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pic>
        <p:nvPicPr>
          <p:cNvPr id="11" name="Picture 10">
            <a:extLst>
              <a:ext uri="{FF2B5EF4-FFF2-40B4-BE49-F238E27FC236}">
                <a16:creationId xmlns:a16="http://schemas.microsoft.com/office/drawing/2014/main" id="{43283D70-F37E-383C-98C6-1C06B44BCA6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7537783"/>
            <a:ext cx="6020770" cy="4515578"/>
          </a:xfrm>
          <a:prstGeom prst="rect">
            <a:avLst/>
          </a:prstGeom>
        </p:spPr>
      </p:pic>
      <p:sp>
        <p:nvSpPr>
          <p:cNvPr id="13" name="Content Placeholder 2">
            <a:extLst>
              <a:ext uri="{FF2B5EF4-FFF2-40B4-BE49-F238E27FC236}">
                <a16:creationId xmlns:a16="http://schemas.microsoft.com/office/drawing/2014/main" id="{852E6D6F-F8F4-3F34-23BC-37DC1CB908E0}"/>
              </a:ext>
            </a:extLst>
          </p:cNvPr>
          <p:cNvSpPr txBox="1">
            <a:spLocks/>
          </p:cNvSpPr>
          <p:nvPr/>
        </p:nvSpPr>
        <p:spPr>
          <a:xfrm>
            <a:off x="7500629" y="9523613"/>
            <a:ext cx="3679411"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again, the same on the other side</a:t>
            </a:r>
          </a:p>
        </p:txBody>
      </p:sp>
      <p:grpSp>
        <p:nvGrpSpPr>
          <p:cNvPr id="14" name="Group 13">
            <a:extLst>
              <a:ext uri="{FF2B5EF4-FFF2-40B4-BE49-F238E27FC236}">
                <a16:creationId xmlns:a16="http://schemas.microsoft.com/office/drawing/2014/main" id="{0E2C95A6-A061-76C4-85EA-19C1E517C3F4}"/>
              </a:ext>
            </a:extLst>
          </p:cNvPr>
          <p:cNvGrpSpPr/>
          <p:nvPr/>
        </p:nvGrpSpPr>
        <p:grpSpPr>
          <a:xfrm>
            <a:off x="7540923" y="8624686"/>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D746B87B-4C08-692E-2121-99402360A0E7}"/>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62187C47-EA93-87EE-96B5-638051D90BB7}"/>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CBF5D857-3447-A478-84CE-C135A0F74495}"/>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pic>
        <p:nvPicPr>
          <p:cNvPr id="18" name="Picture 17">
            <a:extLst>
              <a:ext uri="{FF2B5EF4-FFF2-40B4-BE49-F238E27FC236}">
                <a16:creationId xmlns:a16="http://schemas.microsoft.com/office/drawing/2014/main" id="{8AA355E6-8DBD-582A-DE0A-0BFCDD040CF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0871" y="-4986065"/>
            <a:ext cx="6024862" cy="4515578"/>
          </a:xfrm>
          <a:prstGeom prst="rect">
            <a:avLst/>
          </a:prstGeom>
        </p:spPr>
      </p:pic>
      <p:sp>
        <p:nvSpPr>
          <p:cNvPr id="19" name="Content Placeholder 2">
            <a:extLst>
              <a:ext uri="{FF2B5EF4-FFF2-40B4-BE49-F238E27FC236}">
                <a16:creationId xmlns:a16="http://schemas.microsoft.com/office/drawing/2014/main" id="{8CFD8387-7CED-F247-EB76-9C90F75412E1}"/>
              </a:ext>
            </a:extLst>
          </p:cNvPr>
          <p:cNvSpPr txBox="1">
            <a:spLocks/>
          </p:cNvSpPr>
          <p:nvPr/>
        </p:nvSpPr>
        <p:spPr>
          <a:xfrm>
            <a:off x="7498582" y="-3000235"/>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Fold the card you are using for the tree trunks in half</a:t>
            </a:r>
          </a:p>
        </p:txBody>
      </p:sp>
      <p:grpSp>
        <p:nvGrpSpPr>
          <p:cNvPr id="20" name="Group 19">
            <a:extLst>
              <a:ext uri="{FF2B5EF4-FFF2-40B4-BE49-F238E27FC236}">
                <a16:creationId xmlns:a16="http://schemas.microsoft.com/office/drawing/2014/main" id="{EE2589C0-4E05-E868-5BC6-F9A4B8DD4AB6}"/>
              </a:ext>
            </a:extLst>
          </p:cNvPr>
          <p:cNvGrpSpPr/>
          <p:nvPr/>
        </p:nvGrpSpPr>
        <p:grpSpPr>
          <a:xfrm>
            <a:off x="7538876" y="-3899162"/>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E622DAA7-64BC-7D15-F153-6EA861A47F3C}"/>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FF73743A-A785-A5D7-54E1-20951B88298F}"/>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8971653D-1F9C-4738-7450-C7BE1FF42220}"/>
                </a:ext>
              </a:extLst>
            </p:cNvPr>
            <p:cNvSpPr txBox="1">
              <a:spLocks/>
            </p:cNvSpPr>
            <p:nvPr/>
          </p:nvSpPr>
          <p:spPr>
            <a:xfrm>
              <a:off x="1040070" y="1767247"/>
              <a:ext cx="144976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spTree>
    <p:extLst>
      <p:ext uri="{BB962C8B-B14F-4D97-AF65-F5344CB8AC3E}">
        <p14:creationId xmlns:p14="http://schemas.microsoft.com/office/powerpoint/2010/main" val="901655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49108B1-AFA6-2570-8580-6FD7705FE12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22627B7D-526D-C91F-36B5-3C1F016871A1}"/>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9536F1F4-3510-77CD-DC8F-11CCAEB8D769}"/>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B188AC89-BB51-B352-1467-FAF4B4736FFD}"/>
              </a:ext>
            </a:extLst>
          </p:cNvPr>
          <p:cNvSpPr>
            <a:spLocks noGrp="1"/>
          </p:cNvSpPr>
          <p:nvPr>
            <p:ph type="sldNum" sz="quarter" idx="12"/>
          </p:nvPr>
        </p:nvSpPr>
        <p:spPr/>
        <p:txBody>
          <a:bodyPr/>
          <a:lstStyle/>
          <a:p>
            <a:fld id="{3686A617-C4D3-4D9A-8A46-533505A69CB9}" type="slidenum">
              <a:rPr lang="fr-FR" smtClean="0"/>
              <a:pPr/>
              <a:t>46</a:t>
            </a:fld>
            <a:endParaRPr lang="fr-FR"/>
          </a:p>
        </p:txBody>
      </p:sp>
      <p:sp>
        <p:nvSpPr>
          <p:cNvPr id="12" name="Titolo 6">
            <a:extLst>
              <a:ext uri="{FF2B5EF4-FFF2-40B4-BE49-F238E27FC236}">
                <a16:creationId xmlns:a16="http://schemas.microsoft.com/office/drawing/2014/main" id="{FE2E82A4-6B4C-75B3-C056-49C33AD9F95D}"/>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2AA40EC6-9913-A91A-622F-6D13D463828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9758" y="1703090"/>
            <a:ext cx="6020770" cy="4515578"/>
          </a:xfrm>
          <a:prstGeom prst="rect">
            <a:avLst/>
          </a:prstGeom>
        </p:spPr>
      </p:pic>
      <p:sp>
        <p:nvSpPr>
          <p:cNvPr id="3" name="Content Placeholder 2">
            <a:extLst>
              <a:ext uri="{FF2B5EF4-FFF2-40B4-BE49-F238E27FC236}">
                <a16:creationId xmlns:a16="http://schemas.microsoft.com/office/drawing/2014/main" id="{5B58341E-2210-8330-3C1A-F75DA06461CC}"/>
              </a:ext>
            </a:extLst>
          </p:cNvPr>
          <p:cNvSpPr txBox="1">
            <a:spLocks/>
          </p:cNvSpPr>
          <p:nvPr/>
        </p:nvSpPr>
        <p:spPr>
          <a:xfrm>
            <a:off x="7505424" y="3688920"/>
            <a:ext cx="3679411"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again, the same on the other side</a:t>
            </a:r>
          </a:p>
        </p:txBody>
      </p:sp>
      <p:grpSp>
        <p:nvGrpSpPr>
          <p:cNvPr id="4" name="Group 3">
            <a:extLst>
              <a:ext uri="{FF2B5EF4-FFF2-40B4-BE49-F238E27FC236}">
                <a16:creationId xmlns:a16="http://schemas.microsoft.com/office/drawing/2014/main" id="{B68B098B-5F06-99F4-4E00-F9F2658DF263}"/>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3679FC28-D04A-174E-0D41-147A88A6C899}"/>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9297152-0D9F-EA00-F003-8599882B7C5C}"/>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899367C1-470C-5F5C-2904-DED53AFF2866}"/>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pic>
        <p:nvPicPr>
          <p:cNvPr id="11" name="Picture 10">
            <a:extLst>
              <a:ext uri="{FF2B5EF4-FFF2-40B4-BE49-F238E27FC236}">
                <a16:creationId xmlns:a16="http://schemas.microsoft.com/office/drawing/2014/main" id="{54B6BF2B-BCE8-A52E-A85B-3C181183479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7205510"/>
            <a:ext cx="6018835" cy="4515578"/>
          </a:xfrm>
          <a:prstGeom prst="rect">
            <a:avLst/>
          </a:prstGeom>
        </p:spPr>
      </p:pic>
      <p:sp>
        <p:nvSpPr>
          <p:cNvPr id="13" name="Content Placeholder 2">
            <a:extLst>
              <a:ext uri="{FF2B5EF4-FFF2-40B4-BE49-F238E27FC236}">
                <a16:creationId xmlns:a16="http://schemas.microsoft.com/office/drawing/2014/main" id="{6AACD7DB-2FF1-77B8-B305-4722FD580E8A}"/>
              </a:ext>
            </a:extLst>
          </p:cNvPr>
          <p:cNvSpPr txBox="1">
            <a:spLocks/>
          </p:cNvSpPr>
          <p:nvPr/>
        </p:nvSpPr>
        <p:spPr>
          <a:xfrm>
            <a:off x="7499661" y="9489050"/>
            <a:ext cx="3679411" cy="50976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a trunk shape</a:t>
            </a:r>
          </a:p>
        </p:txBody>
      </p:sp>
      <p:grpSp>
        <p:nvGrpSpPr>
          <p:cNvPr id="14" name="Group 13">
            <a:extLst>
              <a:ext uri="{FF2B5EF4-FFF2-40B4-BE49-F238E27FC236}">
                <a16:creationId xmlns:a16="http://schemas.microsoft.com/office/drawing/2014/main" id="{3E805A43-31BC-14C9-B200-7510BF9F1E55}"/>
              </a:ext>
            </a:extLst>
          </p:cNvPr>
          <p:cNvGrpSpPr/>
          <p:nvPr/>
        </p:nvGrpSpPr>
        <p:grpSpPr>
          <a:xfrm>
            <a:off x="7539955" y="8590123"/>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BB64BF79-F3F3-551F-6ACA-FE792DDA963E}"/>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C6D969C5-1427-4839-4453-1350F17973DF}"/>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664BB39A-DA5A-7C66-7DB9-99CDAC1E4549}"/>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pic>
        <p:nvPicPr>
          <p:cNvPr id="18" name="Picture 17">
            <a:extLst>
              <a:ext uri="{FF2B5EF4-FFF2-40B4-BE49-F238E27FC236}">
                <a16:creationId xmlns:a16="http://schemas.microsoft.com/office/drawing/2014/main" id="{BA13098F-8969-E2F8-6327-52D7D80814B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7387" y="-5113942"/>
            <a:ext cx="6023141" cy="4515578"/>
          </a:xfrm>
          <a:prstGeom prst="rect">
            <a:avLst/>
          </a:prstGeom>
        </p:spPr>
      </p:pic>
      <p:sp>
        <p:nvSpPr>
          <p:cNvPr id="19" name="Content Placeholder 2">
            <a:extLst>
              <a:ext uri="{FF2B5EF4-FFF2-40B4-BE49-F238E27FC236}">
                <a16:creationId xmlns:a16="http://schemas.microsoft.com/office/drawing/2014/main" id="{1EED9827-B660-6354-CDE2-0D6A8C6C6D74}"/>
              </a:ext>
            </a:extLst>
          </p:cNvPr>
          <p:cNvSpPr txBox="1">
            <a:spLocks/>
          </p:cNvSpPr>
          <p:nvPr/>
        </p:nvSpPr>
        <p:spPr>
          <a:xfrm>
            <a:off x="7504238" y="-3128112"/>
            <a:ext cx="3335889"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Fold the card back on itself</a:t>
            </a:r>
          </a:p>
        </p:txBody>
      </p:sp>
      <p:grpSp>
        <p:nvGrpSpPr>
          <p:cNvPr id="20" name="Group 19">
            <a:extLst>
              <a:ext uri="{FF2B5EF4-FFF2-40B4-BE49-F238E27FC236}">
                <a16:creationId xmlns:a16="http://schemas.microsoft.com/office/drawing/2014/main" id="{DAD46A6F-947D-F8EF-7C37-55A9B756A956}"/>
              </a:ext>
            </a:extLst>
          </p:cNvPr>
          <p:cNvGrpSpPr/>
          <p:nvPr/>
        </p:nvGrpSpPr>
        <p:grpSpPr>
          <a:xfrm>
            <a:off x="7544532" y="-4027039"/>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5FAF65D4-5A0C-210C-8E96-BDA32C06F20A}"/>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C397814E-F79F-FDE4-6E41-7A0D12681C17}"/>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556F2FAF-8048-C33C-CD62-0E564CFD7352}"/>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spTree>
    <p:extLst>
      <p:ext uri="{BB962C8B-B14F-4D97-AF65-F5344CB8AC3E}">
        <p14:creationId xmlns:p14="http://schemas.microsoft.com/office/powerpoint/2010/main" val="3185996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ED1531ED-E113-5E2F-76F9-907A5CB6FD1F}"/>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115C2ED-C170-0572-1AA1-8CBF50146B4B}"/>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A178ACFD-34B6-5312-AA9D-085ADBA0F417}"/>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68270277-D7A6-E106-C4AA-906ABD3D22BB}"/>
              </a:ext>
            </a:extLst>
          </p:cNvPr>
          <p:cNvSpPr>
            <a:spLocks noGrp="1"/>
          </p:cNvSpPr>
          <p:nvPr>
            <p:ph type="sldNum" sz="quarter" idx="12"/>
          </p:nvPr>
        </p:nvSpPr>
        <p:spPr/>
        <p:txBody>
          <a:bodyPr/>
          <a:lstStyle/>
          <a:p>
            <a:fld id="{3686A617-C4D3-4D9A-8A46-533505A69CB9}" type="slidenum">
              <a:rPr lang="fr-FR" smtClean="0"/>
              <a:pPr/>
              <a:t>47</a:t>
            </a:fld>
            <a:endParaRPr lang="fr-FR"/>
          </a:p>
        </p:txBody>
      </p:sp>
      <p:sp>
        <p:nvSpPr>
          <p:cNvPr id="12" name="Titolo 6">
            <a:extLst>
              <a:ext uri="{FF2B5EF4-FFF2-40B4-BE49-F238E27FC236}">
                <a16:creationId xmlns:a16="http://schemas.microsoft.com/office/drawing/2014/main" id="{F7E032F9-6660-86CE-084E-6C820D9A66D9}"/>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CEEF85CC-5132-87A7-EC64-BD76FE69330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726" y="1703090"/>
            <a:ext cx="6018835" cy="4515578"/>
          </a:xfrm>
          <a:prstGeom prst="rect">
            <a:avLst/>
          </a:prstGeom>
        </p:spPr>
      </p:pic>
      <p:sp>
        <p:nvSpPr>
          <p:cNvPr id="3" name="Content Placeholder 2">
            <a:extLst>
              <a:ext uri="{FF2B5EF4-FFF2-40B4-BE49-F238E27FC236}">
                <a16:creationId xmlns:a16="http://schemas.microsoft.com/office/drawing/2014/main" id="{CA446383-1209-0D1F-6692-C6F13E77CF4E}"/>
              </a:ext>
            </a:extLst>
          </p:cNvPr>
          <p:cNvSpPr txBox="1">
            <a:spLocks/>
          </p:cNvSpPr>
          <p:nvPr/>
        </p:nvSpPr>
        <p:spPr>
          <a:xfrm>
            <a:off x="7505424" y="3986630"/>
            <a:ext cx="3679411" cy="50976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a trunk shape</a:t>
            </a:r>
          </a:p>
        </p:txBody>
      </p:sp>
      <p:grpSp>
        <p:nvGrpSpPr>
          <p:cNvPr id="4" name="Group 3">
            <a:extLst>
              <a:ext uri="{FF2B5EF4-FFF2-40B4-BE49-F238E27FC236}">
                <a16:creationId xmlns:a16="http://schemas.microsoft.com/office/drawing/2014/main" id="{AF7C8A2D-CAD9-47B9-5CC5-6654C98373FF}"/>
              </a:ext>
            </a:extLst>
          </p:cNvPr>
          <p:cNvGrpSpPr/>
          <p:nvPr/>
        </p:nvGrpSpPr>
        <p:grpSpPr>
          <a:xfrm>
            <a:off x="7545718" y="308770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C15C73E6-15BF-517E-7C36-34F2F86C18AD}"/>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4EAC89E-849A-7B78-5F51-34AE2DE8EF95}"/>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5DD9A07E-07B4-7573-106D-15ED8E3FB7BF}"/>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pic>
        <p:nvPicPr>
          <p:cNvPr id="11" name="Picture 10">
            <a:extLst>
              <a:ext uri="{FF2B5EF4-FFF2-40B4-BE49-F238E27FC236}">
                <a16:creationId xmlns:a16="http://schemas.microsoft.com/office/drawing/2014/main" id="{E5494343-E9DE-4431-E791-B4896C0CED0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50581" y="7605564"/>
            <a:ext cx="6018835" cy="4512632"/>
          </a:xfrm>
          <a:prstGeom prst="rect">
            <a:avLst/>
          </a:prstGeom>
        </p:spPr>
      </p:pic>
      <p:sp>
        <p:nvSpPr>
          <p:cNvPr id="13" name="Content Placeholder 2">
            <a:extLst>
              <a:ext uri="{FF2B5EF4-FFF2-40B4-BE49-F238E27FC236}">
                <a16:creationId xmlns:a16="http://schemas.microsoft.com/office/drawing/2014/main" id="{05D539FA-55E7-8378-5771-624A07A3AA98}"/>
              </a:ext>
            </a:extLst>
          </p:cNvPr>
          <p:cNvSpPr txBox="1">
            <a:spLocks/>
          </p:cNvSpPr>
          <p:nvPr/>
        </p:nvSpPr>
        <p:spPr>
          <a:xfrm>
            <a:off x="7505424" y="9359204"/>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open up the card and you have a concertina</a:t>
            </a:r>
          </a:p>
        </p:txBody>
      </p:sp>
      <p:grpSp>
        <p:nvGrpSpPr>
          <p:cNvPr id="14" name="Group 13">
            <a:extLst>
              <a:ext uri="{FF2B5EF4-FFF2-40B4-BE49-F238E27FC236}">
                <a16:creationId xmlns:a16="http://schemas.microsoft.com/office/drawing/2014/main" id="{ECA2E192-8218-27E0-5BBF-F9B0AA502815}"/>
              </a:ext>
            </a:extLst>
          </p:cNvPr>
          <p:cNvGrpSpPr/>
          <p:nvPr/>
        </p:nvGrpSpPr>
        <p:grpSpPr>
          <a:xfrm>
            <a:off x="7545718" y="8460277"/>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47D9836B-8EDE-AE39-F145-A581F6F0CAE6}"/>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6C054472-5DA0-9646-8E33-B27FE3BA94D6}"/>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02AACF01-1145-BFEE-9CF3-0B1569D390FE}"/>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pic>
        <p:nvPicPr>
          <p:cNvPr id="18" name="Picture 17">
            <a:extLst>
              <a:ext uri="{FF2B5EF4-FFF2-40B4-BE49-F238E27FC236}">
                <a16:creationId xmlns:a16="http://schemas.microsoft.com/office/drawing/2014/main" id="{B130EC77-1DD9-494B-3E47-0D8D726D7E7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8791" y="-5103496"/>
            <a:ext cx="6020770" cy="4515578"/>
          </a:xfrm>
          <a:prstGeom prst="rect">
            <a:avLst/>
          </a:prstGeom>
        </p:spPr>
      </p:pic>
      <p:sp>
        <p:nvSpPr>
          <p:cNvPr id="19" name="Content Placeholder 2">
            <a:extLst>
              <a:ext uri="{FF2B5EF4-FFF2-40B4-BE49-F238E27FC236}">
                <a16:creationId xmlns:a16="http://schemas.microsoft.com/office/drawing/2014/main" id="{6BB4D9D0-886C-A3BD-1981-A897261121AF}"/>
              </a:ext>
            </a:extLst>
          </p:cNvPr>
          <p:cNvSpPr txBox="1">
            <a:spLocks/>
          </p:cNvSpPr>
          <p:nvPr/>
        </p:nvSpPr>
        <p:spPr>
          <a:xfrm>
            <a:off x="7504457" y="-3117666"/>
            <a:ext cx="3679411" cy="124088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again, the same on the other side</a:t>
            </a:r>
          </a:p>
        </p:txBody>
      </p:sp>
      <p:grpSp>
        <p:nvGrpSpPr>
          <p:cNvPr id="20" name="Group 19">
            <a:extLst>
              <a:ext uri="{FF2B5EF4-FFF2-40B4-BE49-F238E27FC236}">
                <a16:creationId xmlns:a16="http://schemas.microsoft.com/office/drawing/2014/main" id="{EBF4FD1A-0C77-E129-7F23-457DDB7A1BF8}"/>
              </a:ext>
            </a:extLst>
          </p:cNvPr>
          <p:cNvGrpSpPr/>
          <p:nvPr/>
        </p:nvGrpSpPr>
        <p:grpSpPr>
          <a:xfrm>
            <a:off x="7544751" y="-4016593"/>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7C7B0409-8548-1134-32B4-7BB07F51289C}"/>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ED6C7CB0-8B93-94BD-BD47-1ABD48D9FD02}"/>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54988234-C919-45A2-027A-C5E6C82E6EFF}"/>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spTree>
    <p:extLst>
      <p:ext uri="{BB962C8B-B14F-4D97-AF65-F5344CB8AC3E}">
        <p14:creationId xmlns:p14="http://schemas.microsoft.com/office/powerpoint/2010/main" val="12190220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20EAEAD9-EFF5-660E-71F6-9CBB684009DE}"/>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060ADC7A-345F-FC5D-87C3-C7E349726299}"/>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03756173-52DB-4079-88F0-106A5F4785F4}"/>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0B927E39-A4CE-BA8A-9C63-7C9879D28301}"/>
              </a:ext>
            </a:extLst>
          </p:cNvPr>
          <p:cNvSpPr>
            <a:spLocks noGrp="1"/>
          </p:cNvSpPr>
          <p:nvPr>
            <p:ph type="sldNum" sz="quarter" idx="12"/>
          </p:nvPr>
        </p:nvSpPr>
        <p:spPr/>
        <p:txBody>
          <a:bodyPr/>
          <a:lstStyle/>
          <a:p>
            <a:fld id="{3686A617-C4D3-4D9A-8A46-533505A69CB9}" type="slidenum">
              <a:rPr lang="fr-FR" smtClean="0"/>
              <a:pPr/>
              <a:t>48</a:t>
            </a:fld>
            <a:endParaRPr lang="fr-FR"/>
          </a:p>
        </p:txBody>
      </p:sp>
      <p:sp>
        <p:nvSpPr>
          <p:cNvPr id="12" name="Titolo 6">
            <a:extLst>
              <a:ext uri="{FF2B5EF4-FFF2-40B4-BE49-F238E27FC236}">
                <a16:creationId xmlns:a16="http://schemas.microsoft.com/office/drawing/2014/main" id="{B2F27824-93A9-8831-69FA-CFE3C8D65886}"/>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41E26B12-2A8C-F8D9-91A5-4D64ABA984E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726" y="1704563"/>
            <a:ext cx="6018835" cy="4512632"/>
          </a:xfrm>
          <a:prstGeom prst="rect">
            <a:avLst/>
          </a:prstGeom>
        </p:spPr>
      </p:pic>
      <p:sp>
        <p:nvSpPr>
          <p:cNvPr id="3" name="Content Placeholder 2">
            <a:extLst>
              <a:ext uri="{FF2B5EF4-FFF2-40B4-BE49-F238E27FC236}">
                <a16:creationId xmlns:a16="http://schemas.microsoft.com/office/drawing/2014/main" id="{45A88163-1BD8-A499-4154-43C01498EF96}"/>
              </a:ext>
            </a:extLst>
          </p:cNvPr>
          <p:cNvSpPr txBox="1">
            <a:spLocks/>
          </p:cNvSpPr>
          <p:nvPr/>
        </p:nvSpPr>
        <p:spPr>
          <a:xfrm>
            <a:off x="7495569" y="3458203"/>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open up the card and you have a concertina</a:t>
            </a:r>
          </a:p>
        </p:txBody>
      </p:sp>
      <p:grpSp>
        <p:nvGrpSpPr>
          <p:cNvPr id="4" name="Group 3">
            <a:extLst>
              <a:ext uri="{FF2B5EF4-FFF2-40B4-BE49-F238E27FC236}">
                <a16:creationId xmlns:a16="http://schemas.microsoft.com/office/drawing/2014/main" id="{56CDD83A-8860-7F75-014C-A6EFB5937AA7}"/>
              </a:ext>
            </a:extLst>
          </p:cNvPr>
          <p:cNvGrpSpPr/>
          <p:nvPr/>
        </p:nvGrpSpPr>
        <p:grpSpPr>
          <a:xfrm>
            <a:off x="7535863" y="2559276"/>
            <a:ext cx="2428664" cy="639007"/>
            <a:chOff x="334959" y="1700808"/>
            <a:chExt cx="2428664" cy="639007"/>
          </a:xfrm>
        </p:grpSpPr>
        <p:sp>
          <p:nvSpPr>
            <p:cNvPr id="8" name="Snip and Round Single Corner of Rectangle 7">
              <a:extLst>
                <a:ext uri="{FF2B5EF4-FFF2-40B4-BE49-F238E27FC236}">
                  <a16:creationId xmlns:a16="http://schemas.microsoft.com/office/drawing/2014/main" id="{39DE43BA-F450-962B-C9B8-A721B1960218}"/>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8B2584E5-431A-DF7F-3014-EBAF5883B298}"/>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DDE4B310-9B1F-BB50-CB6C-B5179BA9B2AD}"/>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pic>
        <p:nvPicPr>
          <p:cNvPr id="11" name="Picture 10">
            <a:extLst>
              <a:ext uri="{FF2B5EF4-FFF2-40B4-BE49-F238E27FC236}">
                <a16:creationId xmlns:a16="http://schemas.microsoft.com/office/drawing/2014/main" id="{91493D89-A78B-B255-F81C-E4328D3D412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0726" y="7498924"/>
            <a:ext cx="6018835" cy="4512445"/>
          </a:xfrm>
          <a:prstGeom prst="rect">
            <a:avLst/>
          </a:prstGeom>
        </p:spPr>
      </p:pic>
      <p:sp>
        <p:nvSpPr>
          <p:cNvPr id="13" name="Content Placeholder 2">
            <a:extLst>
              <a:ext uri="{FF2B5EF4-FFF2-40B4-BE49-F238E27FC236}">
                <a16:creationId xmlns:a16="http://schemas.microsoft.com/office/drawing/2014/main" id="{DBFA211E-A0CF-ADBE-8FC2-0BAAB95DA88A}"/>
              </a:ext>
            </a:extLst>
          </p:cNvPr>
          <p:cNvSpPr txBox="1">
            <a:spLocks/>
          </p:cNvSpPr>
          <p:nvPr/>
        </p:nvSpPr>
        <p:spPr>
          <a:xfrm>
            <a:off x="7495569" y="9483188"/>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Next, cut out 4 triangles</a:t>
            </a:r>
          </a:p>
        </p:txBody>
      </p:sp>
      <p:grpSp>
        <p:nvGrpSpPr>
          <p:cNvPr id="14" name="Group 13">
            <a:extLst>
              <a:ext uri="{FF2B5EF4-FFF2-40B4-BE49-F238E27FC236}">
                <a16:creationId xmlns:a16="http://schemas.microsoft.com/office/drawing/2014/main" id="{6028E14F-08E5-2779-026D-DB469A5FF93C}"/>
              </a:ext>
            </a:extLst>
          </p:cNvPr>
          <p:cNvGrpSpPr/>
          <p:nvPr/>
        </p:nvGrpSpPr>
        <p:grpSpPr>
          <a:xfrm>
            <a:off x="7535863" y="8584261"/>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CDE39764-C018-BC27-E640-EFBD200184F0}"/>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23E65579-7851-0A61-7D0C-2FB100A40446}"/>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664AD76A-3626-A82E-7A3C-2CF55D7B66B0}"/>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7</a:t>
              </a:r>
              <a:endParaRPr lang="en-GB" sz="3000"/>
            </a:p>
          </p:txBody>
        </p:sp>
      </p:grpSp>
      <p:pic>
        <p:nvPicPr>
          <p:cNvPr id="18" name="Picture 17">
            <a:extLst>
              <a:ext uri="{FF2B5EF4-FFF2-40B4-BE49-F238E27FC236}">
                <a16:creationId xmlns:a16="http://schemas.microsoft.com/office/drawing/2014/main" id="{E5AA7AA9-D434-C0EA-E003-77B19E6D773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0726" y="-5198764"/>
            <a:ext cx="6018835" cy="4515578"/>
          </a:xfrm>
          <a:prstGeom prst="rect">
            <a:avLst/>
          </a:prstGeom>
        </p:spPr>
      </p:pic>
      <p:sp>
        <p:nvSpPr>
          <p:cNvPr id="19" name="Content Placeholder 2">
            <a:extLst>
              <a:ext uri="{FF2B5EF4-FFF2-40B4-BE49-F238E27FC236}">
                <a16:creationId xmlns:a16="http://schemas.microsoft.com/office/drawing/2014/main" id="{48F75C81-CD27-6BEE-1BA6-080A5447344D}"/>
              </a:ext>
            </a:extLst>
          </p:cNvPr>
          <p:cNvSpPr txBox="1">
            <a:spLocks/>
          </p:cNvSpPr>
          <p:nvPr/>
        </p:nvSpPr>
        <p:spPr>
          <a:xfrm>
            <a:off x="7505424" y="-2915224"/>
            <a:ext cx="3679411" cy="50976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a trunk shape</a:t>
            </a:r>
          </a:p>
        </p:txBody>
      </p:sp>
      <p:grpSp>
        <p:nvGrpSpPr>
          <p:cNvPr id="20" name="Group 19">
            <a:extLst>
              <a:ext uri="{FF2B5EF4-FFF2-40B4-BE49-F238E27FC236}">
                <a16:creationId xmlns:a16="http://schemas.microsoft.com/office/drawing/2014/main" id="{909FB3A8-32C8-1B9E-32E6-8C666CC4ACBB}"/>
              </a:ext>
            </a:extLst>
          </p:cNvPr>
          <p:cNvGrpSpPr/>
          <p:nvPr/>
        </p:nvGrpSpPr>
        <p:grpSpPr>
          <a:xfrm>
            <a:off x="7545718" y="-3814151"/>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E62BB79A-4F04-1F96-673A-FF84FF2089EB}"/>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952AA37B-AF19-3165-FD2D-811A097D06C9}"/>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90CCDE8D-EC24-4B5F-6E02-54562FA5B9E6}"/>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spTree>
    <p:extLst>
      <p:ext uri="{BB962C8B-B14F-4D97-AF65-F5344CB8AC3E}">
        <p14:creationId xmlns:p14="http://schemas.microsoft.com/office/powerpoint/2010/main" val="1937448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66D5F8DF-CFFC-D355-6E9A-4D74BF2C8A87}"/>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C22118FF-CBEE-846F-2F67-6358B90C9593}"/>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CF0970F2-5908-68B8-3911-337B7D4FB6C4}"/>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C6C0FE3A-FBE3-D3E8-C140-DBFF98C2BC12}"/>
              </a:ext>
            </a:extLst>
          </p:cNvPr>
          <p:cNvSpPr>
            <a:spLocks noGrp="1"/>
          </p:cNvSpPr>
          <p:nvPr>
            <p:ph type="sldNum" sz="quarter" idx="12"/>
          </p:nvPr>
        </p:nvSpPr>
        <p:spPr/>
        <p:txBody>
          <a:bodyPr/>
          <a:lstStyle/>
          <a:p>
            <a:fld id="{3686A617-C4D3-4D9A-8A46-533505A69CB9}" type="slidenum">
              <a:rPr lang="fr-FR" smtClean="0"/>
              <a:pPr/>
              <a:t>49</a:t>
            </a:fld>
            <a:endParaRPr lang="fr-FR"/>
          </a:p>
        </p:txBody>
      </p:sp>
      <p:sp>
        <p:nvSpPr>
          <p:cNvPr id="12" name="Titolo 6">
            <a:extLst>
              <a:ext uri="{FF2B5EF4-FFF2-40B4-BE49-F238E27FC236}">
                <a16:creationId xmlns:a16="http://schemas.microsoft.com/office/drawing/2014/main" id="{561C6795-452C-D7C0-2335-BE6580B28977}"/>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7D3EF120-C89B-78B9-EB88-FBA1EF111D8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726" y="1704656"/>
            <a:ext cx="6018835" cy="4512445"/>
          </a:xfrm>
          <a:prstGeom prst="rect">
            <a:avLst/>
          </a:prstGeom>
        </p:spPr>
      </p:pic>
      <p:sp>
        <p:nvSpPr>
          <p:cNvPr id="3" name="Content Placeholder 2">
            <a:extLst>
              <a:ext uri="{FF2B5EF4-FFF2-40B4-BE49-F238E27FC236}">
                <a16:creationId xmlns:a16="http://schemas.microsoft.com/office/drawing/2014/main" id="{E207D63F-9666-E3F1-A6C5-0DBDA51C9F99}"/>
              </a:ext>
            </a:extLst>
          </p:cNvPr>
          <p:cNvSpPr txBox="1">
            <a:spLocks/>
          </p:cNvSpPr>
          <p:nvPr/>
        </p:nvSpPr>
        <p:spPr>
          <a:xfrm>
            <a:off x="7495569" y="3688920"/>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Next, cut out 4 triangles</a:t>
            </a:r>
          </a:p>
        </p:txBody>
      </p:sp>
      <p:grpSp>
        <p:nvGrpSpPr>
          <p:cNvPr id="4" name="Group 3">
            <a:extLst>
              <a:ext uri="{FF2B5EF4-FFF2-40B4-BE49-F238E27FC236}">
                <a16:creationId xmlns:a16="http://schemas.microsoft.com/office/drawing/2014/main" id="{70D8F469-02D0-07A4-F1C9-BA2F3979D81B}"/>
              </a:ext>
            </a:extLst>
          </p:cNvPr>
          <p:cNvGrpSpPr/>
          <p:nvPr/>
        </p:nvGrpSpPr>
        <p:grpSpPr>
          <a:xfrm>
            <a:off x="7535863"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68F477AC-7B3A-8100-1A1A-2EF1F0A4C528}"/>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36CD67DC-4BDD-28CA-FBF1-300FA05E7A37}"/>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BAF3EB6A-4E36-F7BA-5DF4-7162B9702794}"/>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7</a:t>
              </a:r>
              <a:endParaRPr lang="en-GB" sz="3000"/>
            </a:p>
          </p:txBody>
        </p:sp>
      </p:grpSp>
      <p:pic>
        <p:nvPicPr>
          <p:cNvPr id="11" name="Picture 10">
            <a:extLst>
              <a:ext uri="{FF2B5EF4-FFF2-40B4-BE49-F238E27FC236}">
                <a16:creationId xmlns:a16="http://schemas.microsoft.com/office/drawing/2014/main" id="{51CA2007-6C2B-4D42-719E-67A71325400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4627" y="7616708"/>
            <a:ext cx="6014934" cy="4512445"/>
          </a:xfrm>
          <a:prstGeom prst="rect">
            <a:avLst/>
          </a:prstGeom>
        </p:spPr>
      </p:pic>
      <p:sp>
        <p:nvSpPr>
          <p:cNvPr id="13" name="Content Placeholder 2">
            <a:extLst>
              <a:ext uri="{FF2B5EF4-FFF2-40B4-BE49-F238E27FC236}">
                <a16:creationId xmlns:a16="http://schemas.microsoft.com/office/drawing/2014/main" id="{01DB6B29-DBA0-08A1-E01B-218B955F5FC9}"/>
              </a:ext>
            </a:extLst>
          </p:cNvPr>
          <p:cNvSpPr txBox="1">
            <a:spLocks/>
          </p:cNvSpPr>
          <p:nvPr/>
        </p:nvSpPr>
        <p:spPr>
          <a:xfrm>
            <a:off x="7497520" y="9600972"/>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glue to your tree trunks</a:t>
            </a:r>
          </a:p>
        </p:txBody>
      </p:sp>
      <p:grpSp>
        <p:nvGrpSpPr>
          <p:cNvPr id="14" name="Group 13">
            <a:extLst>
              <a:ext uri="{FF2B5EF4-FFF2-40B4-BE49-F238E27FC236}">
                <a16:creationId xmlns:a16="http://schemas.microsoft.com/office/drawing/2014/main" id="{997DE93B-67EE-4181-C841-1B6CFC19C2D3}"/>
              </a:ext>
            </a:extLst>
          </p:cNvPr>
          <p:cNvGrpSpPr/>
          <p:nvPr/>
        </p:nvGrpSpPr>
        <p:grpSpPr>
          <a:xfrm>
            <a:off x="7537814" y="8702045"/>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C3B2133A-2135-AA61-B724-B6258C607F72}"/>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00A382E0-51C9-4F0A-1DB2-C45D8799A3D5}"/>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75154496-8452-DFEA-1021-CCBF9C119115}"/>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8</a:t>
              </a:r>
              <a:endParaRPr lang="en-GB" sz="3000"/>
            </a:p>
          </p:txBody>
        </p:sp>
      </p:grpSp>
      <p:pic>
        <p:nvPicPr>
          <p:cNvPr id="18" name="Picture 17">
            <a:extLst>
              <a:ext uri="{FF2B5EF4-FFF2-40B4-BE49-F238E27FC236}">
                <a16:creationId xmlns:a16="http://schemas.microsoft.com/office/drawing/2014/main" id="{E2957F4E-AFD9-A341-BCA0-C7EFD0A2518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4627" y="-4989944"/>
            <a:ext cx="6018835" cy="4512632"/>
          </a:xfrm>
          <a:prstGeom prst="rect">
            <a:avLst/>
          </a:prstGeom>
        </p:spPr>
      </p:pic>
      <p:sp>
        <p:nvSpPr>
          <p:cNvPr id="19" name="Content Placeholder 2">
            <a:extLst>
              <a:ext uri="{FF2B5EF4-FFF2-40B4-BE49-F238E27FC236}">
                <a16:creationId xmlns:a16="http://schemas.microsoft.com/office/drawing/2014/main" id="{8AA1D497-3641-646C-5FC3-7A09848D88DC}"/>
              </a:ext>
            </a:extLst>
          </p:cNvPr>
          <p:cNvSpPr txBox="1">
            <a:spLocks/>
          </p:cNvSpPr>
          <p:nvPr/>
        </p:nvSpPr>
        <p:spPr>
          <a:xfrm>
            <a:off x="7499470" y="-3236304"/>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open up the card and you have a concertina</a:t>
            </a:r>
          </a:p>
        </p:txBody>
      </p:sp>
      <p:grpSp>
        <p:nvGrpSpPr>
          <p:cNvPr id="20" name="Group 19">
            <a:extLst>
              <a:ext uri="{FF2B5EF4-FFF2-40B4-BE49-F238E27FC236}">
                <a16:creationId xmlns:a16="http://schemas.microsoft.com/office/drawing/2014/main" id="{9178F6C5-BF31-0C83-C653-95E9695DB332}"/>
              </a:ext>
            </a:extLst>
          </p:cNvPr>
          <p:cNvGrpSpPr/>
          <p:nvPr/>
        </p:nvGrpSpPr>
        <p:grpSpPr>
          <a:xfrm>
            <a:off x="7539764" y="-4135231"/>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36EADD4F-3DE7-BE7A-5DC4-4A3A24FB3370}"/>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A6A0ED03-9C73-2872-3C21-724C2B28C666}"/>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8DAE98A9-0088-482C-4CEB-57E49A478852}"/>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spTree>
    <p:extLst>
      <p:ext uri="{BB962C8B-B14F-4D97-AF65-F5344CB8AC3E}">
        <p14:creationId xmlns:p14="http://schemas.microsoft.com/office/powerpoint/2010/main" val="26405501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DF589-CA6F-ECD9-75B9-E7A63ACC80DE}"/>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BEC9324A-35A9-9DCA-912D-CF012C0CBF28}"/>
              </a:ext>
            </a:extLst>
          </p:cNvPr>
          <p:cNvSpPr/>
          <p:nvPr/>
        </p:nvSpPr>
        <p:spPr>
          <a:xfrm>
            <a:off x="0" y="-585"/>
            <a:ext cx="12192000" cy="6391071"/>
          </a:xfrm>
          <a:prstGeom prst="rect">
            <a:avLst/>
          </a:prstGeom>
          <a:solidFill>
            <a:srgbClr val="1A15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olo 6">
            <a:extLst>
              <a:ext uri="{FF2B5EF4-FFF2-40B4-BE49-F238E27FC236}">
                <a16:creationId xmlns:a16="http://schemas.microsoft.com/office/drawing/2014/main" id="{78D916E6-02A4-E24C-6229-3A0BE2304494}"/>
              </a:ext>
            </a:extLst>
          </p:cNvPr>
          <p:cNvSpPr>
            <a:spLocks noGrp="1"/>
          </p:cNvSpPr>
          <p:nvPr>
            <p:ph type="title"/>
          </p:nvPr>
        </p:nvSpPr>
        <p:spPr>
          <a:xfrm>
            <a:off x="1986911" y="183308"/>
            <a:ext cx="8638309" cy="936104"/>
          </a:xfrm>
        </p:spPr>
        <p:txBody>
          <a:bodyPr>
            <a:normAutofit/>
          </a:bodyPr>
          <a:lstStyle/>
          <a:p>
            <a:pPr algn="ctr"/>
            <a:r>
              <a:rPr lang="it-IT" err="1">
                <a:solidFill>
                  <a:schemeClr val="bg1"/>
                </a:solidFill>
              </a:rPr>
              <a:t>Trees</a:t>
            </a:r>
            <a:r>
              <a:rPr lang="it-IT">
                <a:solidFill>
                  <a:schemeClr val="bg1"/>
                </a:solidFill>
              </a:rPr>
              <a:t> </a:t>
            </a:r>
            <a:r>
              <a:rPr lang="it-IT" err="1">
                <a:solidFill>
                  <a:schemeClr val="bg1"/>
                </a:solidFill>
              </a:rPr>
              <a:t>grow</a:t>
            </a:r>
            <a:r>
              <a:rPr lang="it-IT">
                <a:solidFill>
                  <a:schemeClr val="bg1"/>
                </a:solidFill>
              </a:rPr>
              <a:t> in </a:t>
            </a:r>
            <a:r>
              <a:rPr lang="it-IT" err="1">
                <a:solidFill>
                  <a:schemeClr val="bg1"/>
                </a:solidFill>
              </a:rPr>
              <a:t>forests</a:t>
            </a:r>
            <a:endParaRPr lang="it-IT">
              <a:solidFill>
                <a:schemeClr val="bg1"/>
              </a:solidFill>
            </a:endParaRPr>
          </a:p>
        </p:txBody>
      </p:sp>
      <p:sp>
        <p:nvSpPr>
          <p:cNvPr id="4" name="Segnaposto piè di pagina 3">
            <a:extLst>
              <a:ext uri="{FF2B5EF4-FFF2-40B4-BE49-F238E27FC236}">
                <a16:creationId xmlns:a16="http://schemas.microsoft.com/office/drawing/2014/main" id="{DEE33587-D8FA-0F12-E0BC-B6168B1791A6}"/>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F1FDE3D2-DAF6-7412-22A9-502660EAE9A8}"/>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FACDE29C-14AC-5FA8-F815-E597B069B80A}"/>
              </a:ext>
            </a:extLst>
          </p:cNvPr>
          <p:cNvSpPr>
            <a:spLocks noGrp="1"/>
          </p:cNvSpPr>
          <p:nvPr>
            <p:ph type="sldNum" sz="quarter" idx="12"/>
          </p:nvPr>
        </p:nvSpPr>
        <p:spPr/>
        <p:txBody>
          <a:bodyPr/>
          <a:lstStyle/>
          <a:p>
            <a:fld id="{3686A617-C4D3-4D9A-8A46-533505A69CB9}" type="slidenum">
              <a:rPr lang="fr-FR" smtClean="0"/>
              <a:pPr/>
              <a:t>5</a:t>
            </a:fld>
            <a:endParaRPr lang="fr-FR"/>
          </a:p>
        </p:txBody>
      </p:sp>
      <p:pic>
        <p:nvPicPr>
          <p:cNvPr id="2" name="REY - Early Years ppt Video.mp4">
            <a:hlinkClick r:id="" action="ppaction://media"/>
            <a:extLst>
              <a:ext uri="{FF2B5EF4-FFF2-40B4-BE49-F238E27FC236}">
                <a16:creationId xmlns:a16="http://schemas.microsoft.com/office/drawing/2014/main" id="{DA903885-7007-AFEB-A85A-42ABD2DC946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34532184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9CD3FC77-5287-3720-B6FD-D626D89FBC31}"/>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9BBC885B-D867-EB44-96BE-315828301124}"/>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4BCBDF7E-F4EB-C9F5-5AEE-C25F51695222}"/>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E478E30D-2E87-C2FA-372B-537D8D2E0498}"/>
              </a:ext>
            </a:extLst>
          </p:cNvPr>
          <p:cNvSpPr>
            <a:spLocks noGrp="1"/>
          </p:cNvSpPr>
          <p:nvPr>
            <p:ph type="sldNum" sz="quarter" idx="12"/>
          </p:nvPr>
        </p:nvSpPr>
        <p:spPr/>
        <p:txBody>
          <a:bodyPr/>
          <a:lstStyle/>
          <a:p>
            <a:fld id="{3686A617-C4D3-4D9A-8A46-533505A69CB9}" type="slidenum">
              <a:rPr lang="fr-FR" smtClean="0"/>
              <a:pPr/>
              <a:t>50</a:t>
            </a:fld>
            <a:endParaRPr lang="fr-FR"/>
          </a:p>
        </p:txBody>
      </p:sp>
      <p:sp>
        <p:nvSpPr>
          <p:cNvPr id="12" name="Titolo 6">
            <a:extLst>
              <a:ext uri="{FF2B5EF4-FFF2-40B4-BE49-F238E27FC236}">
                <a16:creationId xmlns:a16="http://schemas.microsoft.com/office/drawing/2014/main" id="{9215016C-472B-F191-D3C6-28ACE16FBE3D}"/>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DC6723DF-3B1F-6123-3ABD-FE2F97AB995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2676" y="1704656"/>
            <a:ext cx="6014934" cy="4512445"/>
          </a:xfrm>
          <a:prstGeom prst="rect">
            <a:avLst/>
          </a:prstGeom>
        </p:spPr>
      </p:pic>
      <p:sp>
        <p:nvSpPr>
          <p:cNvPr id="3" name="Content Placeholder 2">
            <a:extLst>
              <a:ext uri="{FF2B5EF4-FFF2-40B4-BE49-F238E27FC236}">
                <a16:creationId xmlns:a16="http://schemas.microsoft.com/office/drawing/2014/main" id="{07B1601B-23CB-49A7-86A9-4F4E589AA6D4}"/>
              </a:ext>
            </a:extLst>
          </p:cNvPr>
          <p:cNvSpPr txBox="1">
            <a:spLocks/>
          </p:cNvSpPr>
          <p:nvPr/>
        </p:nvSpPr>
        <p:spPr>
          <a:xfrm>
            <a:off x="7495569" y="3688920"/>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glue to your tree trunks</a:t>
            </a:r>
          </a:p>
        </p:txBody>
      </p:sp>
      <p:grpSp>
        <p:nvGrpSpPr>
          <p:cNvPr id="4" name="Group 3">
            <a:extLst>
              <a:ext uri="{FF2B5EF4-FFF2-40B4-BE49-F238E27FC236}">
                <a16:creationId xmlns:a16="http://schemas.microsoft.com/office/drawing/2014/main" id="{871858B0-0F45-3770-97CB-8502A6A26F0B}"/>
              </a:ext>
            </a:extLst>
          </p:cNvPr>
          <p:cNvGrpSpPr/>
          <p:nvPr/>
        </p:nvGrpSpPr>
        <p:grpSpPr>
          <a:xfrm>
            <a:off x="7535863"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562E0BBC-C7E6-58FF-5E1F-82039F308ABC}"/>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0E5B051F-6C26-D4C0-6247-5DF8A58A7CE0}"/>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4731AA8E-04DF-1396-EFB0-5E2A173C9786}"/>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8</a:t>
              </a:r>
              <a:endParaRPr lang="en-GB" sz="3000"/>
            </a:p>
          </p:txBody>
        </p:sp>
      </p:grpSp>
      <p:pic>
        <p:nvPicPr>
          <p:cNvPr id="11" name="Picture 10">
            <a:extLst>
              <a:ext uri="{FF2B5EF4-FFF2-40B4-BE49-F238E27FC236}">
                <a16:creationId xmlns:a16="http://schemas.microsoft.com/office/drawing/2014/main" id="{188CF07E-855C-DAE9-AB24-A88EA85930D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7954056"/>
            <a:ext cx="6014934" cy="4505705"/>
          </a:xfrm>
          <a:prstGeom prst="rect">
            <a:avLst/>
          </a:prstGeom>
        </p:spPr>
      </p:pic>
      <p:sp>
        <p:nvSpPr>
          <p:cNvPr id="13" name="Content Placeholder 2">
            <a:extLst>
              <a:ext uri="{FF2B5EF4-FFF2-40B4-BE49-F238E27FC236}">
                <a16:creationId xmlns:a16="http://schemas.microsoft.com/office/drawing/2014/main" id="{C80DE3A8-E944-0276-7CBD-EBF9788C67A5}"/>
              </a:ext>
            </a:extLst>
          </p:cNvPr>
          <p:cNvSpPr txBox="1">
            <a:spLocks/>
          </p:cNvSpPr>
          <p:nvPr/>
        </p:nvSpPr>
        <p:spPr>
          <a:xfrm>
            <a:off x="7487856" y="9722916"/>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your cut out triangles to the tree trunks</a:t>
            </a:r>
          </a:p>
        </p:txBody>
      </p:sp>
      <p:grpSp>
        <p:nvGrpSpPr>
          <p:cNvPr id="14" name="Group 13">
            <a:extLst>
              <a:ext uri="{FF2B5EF4-FFF2-40B4-BE49-F238E27FC236}">
                <a16:creationId xmlns:a16="http://schemas.microsoft.com/office/drawing/2014/main" id="{9C4FB85B-1FCA-DD93-AE05-228CFBC3C672}"/>
              </a:ext>
            </a:extLst>
          </p:cNvPr>
          <p:cNvGrpSpPr/>
          <p:nvPr/>
        </p:nvGrpSpPr>
        <p:grpSpPr>
          <a:xfrm>
            <a:off x="7528150" y="8823989"/>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82780D5A-36A6-47CE-8BB5-A0D6EC2B90DD}"/>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69ADF784-D3EE-C1DA-F150-3D448F7CD73E}"/>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CA744B47-D918-DD87-7C70-3CC1CDCDB8C6}"/>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9</a:t>
              </a:r>
              <a:endParaRPr lang="en-GB" sz="3000"/>
            </a:p>
          </p:txBody>
        </p:sp>
      </p:grpSp>
      <p:pic>
        <p:nvPicPr>
          <p:cNvPr id="18" name="Picture 17">
            <a:extLst>
              <a:ext uri="{FF2B5EF4-FFF2-40B4-BE49-F238E27FC236}">
                <a16:creationId xmlns:a16="http://schemas.microsoft.com/office/drawing/2014/main" id="{147ACF54-F6D8-A2B9-166A-8DA986978E7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2676" y="-4834579"/>
            <a:ext cx="6018835" cy="4512445"/>
          </a:xfrm>
          <a:prstGeom prst="rect">
            <a:avLst/>
          </a:prstGeom>
        </p:spPr>
      </p:pic>
      <p:sp>
        <p:nvSpPr>
          <p:cNvPr id="19" name="Content Placeholder 2">
            <a:extLst>
              <a:ext uri="{FF2B5EF4-FFF2-40B4-BE49-F238E27FC236}">
                <a16:creationId xmlns:a16="http://schemas.microsoft.com/office/drawing/2014/main" id="{52D71261-4684-7508-DA2C-06BD960E120C}"/>
              </a:ext>
            </a:extLst>
          </p:cNvPr>
          <p:cNvSpPr txBox="1">
            <a:spLocks/>
          </p:cNvSpPr>
          <p:nvPr/>
        </p:nvSpPr>
        <p:spPr>
          <a:xfrm>
            <a:off x="7497519" y="-2850315"/>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Next, cut out 4 triangles</a:t>
            </a:r>
          </a:p>
        </p:txBody>
      </p:sp>
      <p:grpSp>
        <p:nvGrpSpPr>
          <p:cNvPr id="20" name="Group 19">
            <a:extLst>
              <a:ext uri="{FF2B5EF4-FFF2-40B4-BE49-F238E27FC236}">
                <a16:creationId xmlns:a16="http://schemas.microsoft.com/office/drawing/2014/main" id="{D7FE7596-F02D-F421-A40B-4F0931E102DF}"/>
              </a:ext>
            </a:extLst>
          </p:cNvPr>
          <p:cNvGrpSpPr/>
          <p:nvPr/>
        </p:nvGrpSpPr>
        <p:grpSpPr>
          <a:xfrm>
            <a:off x="7537813" y="-3749242"/>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01B808B5-6A2C-5E33-E4C7-F017203D3BC5}"/>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AE16F907-FA0F-08DA-4169-FB437F5681D1}"/>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9E2D2872-902D-58B6-70E9-0E5B6E2F1A2E}"/>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7</a:t>
              </a:r>
              <a:endParaRPr lang="en-GB" sz="3000"/>
            </a:p>
          </p:txBody>
        </p:sp>
      </p:grpSp>
    </p:spTree>
    <p:extLst>
      <p:ext uri="{BB962C8B-B14F-4D97-AF65-F5344CB8AC3E}">
        <p14:creationId xmlns:p14="http://schemas.microsoft.com/office/powerpoint/2010/main" val="7285652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C0C54243-56B4-5A52-BDBD-3B8BE3B0815B}"/>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488ABC12-F8F7-E1CB-E69D-DAB514A3056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AC45A1E1-2E37-49FD-A966-C02D89D00C51}"/>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1F920529-51C0-ABBC-116F-9C80986AAFF9}"/>
              </a:ext>
            </a:extLst>
          </p:cNvPr>
          <p:cNvSpPr>
            <a:spLocks noGrp="1"/>
          </p:cNvSpPr>
          <p:nvPr>
            <p:ph type="sldNum" sz="quarter" idx="12"/>
          </p:nvPr>
        </p:nvSpPr>
        <p:spPr/>
        <p:txBody>
          <a:bodyPr/>
          <a:lstStyle/>
          <a:p>
            <a:fld id="{3686A617-C4D3-4D9A-8A46-533505A69CB9}" type="slidenum">
              <a:rPr lang="fr-FR" smtClean="0"/>
              <a:pPr/>
              <a:t>51</a:t>
            </a:fld>
            <a:endParaRPr lang="fr-FR"/>
          </a:p>
        </p:txBody>
      </p:sp>
      <p:sp>
        <p:nvSpPr>
          <p:cNvPr id="12" name="Titolo 6">
            <a:extLst>
              <a:ext uri="{FF2B5EF4-FFF2-40B4-BE49-F238E27FC236}">
                <a16:creationId xmlns:a16="http://schemas.microsoft.com/office/drawing/2014/main" id="{51CA1980-38C4-A725-2C57-599047FF9528}"/>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4089D590-7E80-E613-FF18-F0D70656120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2676" y="1708026"/>
            <a:ext cx="6014934" cy="4505705"/>
          </a:xfrm>
          <a:prstGeom prst="rect">
            <a:avLst/>
          </a:prstGeom>
        </p:spPr>
      </p:pic>
      <p:sp>
        <p:nvSpPr>
          <p:cNvPr id="3" name="Content Placeholder 2">
            <a:extLst>
              <a:ext uri="{FF2B5EF4-FFF2-40B4-BE49-F238E27FC236}">
                <a16:creationId xmlns:a16="http://schemas.microsoft.com/office/drawing/2014/main" id="{9AF8DC0D-E748-0C0C-E66D-C5CE83A0EA40}"/>
              </a:ext>
            </a:extLst>
          </p:cNvPr>
          <p:cNvSpPr txBox="1">
            <a:spLocks/>
          </p:cNvSpPr>
          <p:nvPr/>
        </p:nvSpPr>
        <p:spPr>
          <a:xfrm>
            <a:off x="7495569" y="3476886"/>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your cut out triangles to the tree trunks</a:t>
            </a:r>
          </a:p>
        </p:txBody>
      </p:sp>
      <p:grpSp>
        <p:nvGrpSpPr>
          <p:cNvPr id="4" name="Group 3">
            <a:extLst>
              <a:ext uri="{FF2B5EF4-FFF2-40B4-BE49-F238E27FC236}">
                <a16:creationId xmlns:a16="http://schemas.microsoft.com/office/drawing/2014/main" id="{8F45FE7F-4A75-A56B-0D8B-D7C87ECECF17}"/>
              </a:ext>
            </a:extLst>
          </p:cNvPr>
          <p:cNvGrpSpPr/>
          <p:nvPr/>
        </p:nvGrpSpPr>
        <p:grpSpPr>
          <a:xfrm>
            <a:off x="7535863" y="2577959"/>
            <a:ext cx="2428664" cy="639007"/>
            <a:chOff x="334959" y="1700808"/>
            <a:chExt cx="2428664" cy="639007"/>
          </a:xfrm>
        </p:grpSpPr>
        <p:sp>
          <p:nvSpPr>
            <p:cNvPr id="8" name="Snip and Round Single Corner of Rectangle 7">
              <a:extLst>
                <a:ext uri="{FF2B5EF4-FFF2-40B4-BE49-F238E27FC236}">
                  <a16:creationId xmlns:a16="http://schemas.microsoft.com/office/drawing/2014/main" id="{A6F73CA1-D72F-15F6-FBCA-F5EC0596CA64}"/>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BB303CA8-ACFC-7455-4706-4AB5A3D52463}"/>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7CAEA7EF-C679-39E8-623B-17E74711C701}"/>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9</a:t>
              </a:r>
              <a:endParaRPr lang="en-GB" sz="3000"/>
            </a:p>
          </p:txBody>
        </p:sp>
      </p:grpSp>
      <p:pic>
        <p:nvPicPr>
          <p:cNvPr id="11" name="Picture 10">
            <a:extLst>
              <a:ext uri="{FF2B5EF4-FFF2-40B4-BE49-F238E27FC236}">
                <a16:creationId xmlns:a16="http://schemas.microsoft.com/office/drawing/2014/main" id="{DD01DE68-01EF-2ADD-6186-BDF29D86CDE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7462186"/>
            <a:ext cx="6007606" cy="4505705"/>
          </a:xfrm>
          <a:prstGeom prst="rect">
            <a:avLst/>
          </a:prstGeom>
        </p:spPr>
      </p:pic>
      <p:sp>
        <p:nvSpPr>
          <p:cNvPr id="13" name="Content Placeholder 2">
            <a:extLst>
              <a:ext uri="{FF2B5EF4-FFF2-40B4-BE49-F238E27FC236}">
                <a16:creationId xmlns:a16="http://schemas.microsoft.com/office/drawing/2014/main" id="{52470AAE-2AE4-3214-50B4-14BD7DDB3389}"/>
              </a:ext>
            </a:extLst>
          </p:cNvPr>
          <p:cNvSpPr txBox="1">
            <a:spLocks/>
          </p:cNvSpPr>
          <p:nvPr/>
        </p:nvSpPr>
        <p:spPr>
          <a:xfrm>
            <a:off x="7484192" y="9443079"/>
            <a:ext cx="385823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you can decorate as you’d like!</a:t>
            </a:r>
          </a:p>
        </p:txBody>
      </p:sp>
      <p:grpSp>
        <p:nvGrpSpPr>
          <p:cNvPr id="14" name="Group 13">
            <a:extLst>
              <a:ext uri="{FF2B5EF4-FFF2-40B4-BE49-F238E27FC236}">
                <a16:creationId xmlns:a16="http://schemas.microsoft.com/office/drawing/2014/main" id="{2D82C9A7-11DC-ACAC-078D-CCB2A1A5705A}"/>
              </a:ext>
            </a:extLst>
          </p:cNvPr>
          <p:cNvGrpSpPr/>
          <p:nvPr/>
        </p:nvGrpSpPr>
        <p:grpSpPr>
          <a:xfrm>
            <a:off x="7524486" y="8544152"/>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7C6D450E-C11D-0721-6990-27B2681C6BB0}"/>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E48EFA54-4662-EC6B-6382-123410D76F5A}"/>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494AC6FC-D169-7ABF-030C-C7919B7BB64A}"/>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10</a:t>
              </a:r>
              <a:endParaRPr lang="en-GB" sz="3000"/>
            </a:p>
          </p:txBody>
        </p:sp>
      </p:grpSp>
      <p:pic>
        <p:nvPicPr>
          <p:cNvPr id="18" name="Picture 17">
            <a:extLst>
              <a:ext uri="{FF2B5EF4-FFF2-40B4-BE49-F238E27FC236}">
                <a16:creationId xmlns:a16="http://schemas.microsoft.com/office/drawing/2014/main" id="{9032B431-05BF-709E-6167-D9C227987D3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27635" y="-5190601"/>
            <a:ext cx="6014934" cy="4512445"/>
          </a:xfrm>
          <a:prstGeom prst="rect">
            <a:avLst/>
          </a:prstGeom>
        </p:spPr>
      </p:pic>
      <p:sp>
        <p:nvSpPr>
          <p:cNvPr id="19" name="Content Placeholder 2">
            <a:extLst>
              <a:ext uri="{FF2B5EF4-FFF2-40B4-BE49-F238E27FC236}">
                <a16:creationId xmlns:a16="http://schemas.microsoft.com/office/drawing/2014/main" id="{3D13CCE5-8D98-8992-3370-F84358D07F77}"/>
              </a:ext>
            </a:extLst>
          </p:cNvPr>
          <p:cNvSpPr txBox="1">
            <a:spLocks/>
          </p:cNvSpPr>
          <p:nvPr/>
        </p:nvSpPr>
        <p:spPr>
          <a:xfrm>
            <a:off x="7480528" y="-3206337"/>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Add glue to your tree trunks</a:t>
            </a:r>
          </a:p>
        </p:txBody>
      </p:sp>
      <p:grpSp>
        <p:nvGrpSpPr>
          <p:cNvPr id="20" name="Group 19">
            <a:extLst>
              <a:ext uri="{FF2B5EF4-FFF2-40B4-BE49-F238E27FC236}">
                <a16:creationId xmlns:a16="http://schemas.microsoft.com/office/drawing/2014/main" id="{E4494B19-D1B6-9399-C604-4B584E4B1B73}"/>
              </a:ext>
            </a:extLst>
          </p:cNvPr>
          <p:cNvGrpSpPr/>
          <p:nvPr/>
        </p:nvGrpSpPr>
        <p:grpSpPr>
          <a:xfrm>
            <a:off x="7520822" y="-4105264"/>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375DCC8E-43B8-4A1D-1675-B020D84B5E4C}"/>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FA5357F1-5179-D99F-B2C6-41DF096DF4C0}"/>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80E2CBBC-D4A1-42C9-CC71-377261A4FA68}"/>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8</a:t>
              </a:r>
              <a:endParaRPr lang="en-GB" sz="3000"/>
            </a:p>
          </p:txBody>
        </p:sp>
      </p:grpSp>
    </p:spTree>
    <p:extLst>
      <p:ext uri="{BB962C8B-B14F-4D97-AF65-F5344CB8AC3E}">
        <p14:creationId xmlns:p14="http://schemas.microsoft.com/office/powerpoint/2010/main" val="2942031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60467C69-D1F4-2B3C-FD59-F27EB15B30F8}"/>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90FCE5FD-1683-27DA-4226-5EABD9728AC6}"/>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B03CC7C7-E9EF-0D7F-1117-00F5E2F26BF6}"/>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AACDE5D7-659C-0D3B-1772-6123CBCCEC38}"/>
              </a:ext>
            </a:extLst>
          </p:cNvPr>
          <p:cNvSpPr>
            <a:spLocks noGrp="1"/>
          </p:cNvSpPr>
          <p:nvPr>
            <p:ph type="sldNum" sz="quarter" idx="12"/>
          </p:nvPr>
        </p:nvSpPr>
        <p:spPr/>
        <p:txBody>
          <a:bodyPr/>
          <a:lstStyle/>
          <a:p>
            <a:fld id="{3686A617-C4D3-4D9A-8A46-533505A69CB9}" type="slidenum">
              <a:rPr lang="fr-FR" smtClean="0"/>
              <a:pPr/>
              <a:t>52</a:t>
            </a:fld>
            <a:endParaRPr lang="fr-FR"/>
          </a:p>
        </p:txBody>
      </p:sp>
      <p:sp>
        <p:nvSpPr>
          <p:cNvPr id="12" name="Titolo 6">
            <a:extLst>
              <a:ext uri="{FF2B5EF4-FFF2-40B4-BE49-F238E27FC236}">
                <a16:creationId xmlns:a16="http://schemas.microsoft.com/office/drawing/2014/main" id="{3263C3A6-465C-581D-6EFA-A052F7C01134}"/>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1E49595C-A670-5FBE-33E7-53C6D3CF0C6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340" y="1708026"/>
            <a:ext cx="6007606" cy="4505705"/>
          </a:xfrm>
          <a:prstGeom prst="rect">
            <a:avLst/>
          </a:prstGeom>
        </p:spPr>
      </p:pic>
      <p:sp>
        <p:nvSpPr>
          <p:cNvPr id="3" name="Content Placeholder 2">
            <a:extLst>
              <a:ext uri="{FF2B5EF4-FFF2-40B4-BE49-F238E27FC236}">
                <a16:creationId xmlns:a16="http://schemas.microsoft.com/office/drawing/2014/main" id="{9642DE2D-C559-4348-46FE-4A596934BA47}"/>
              </a:ext>
            </a:extLst>
          </p:cNvPr>
          <p:cNvSpPr txBox="1">
            <a:spLocks/>
          </p:cNvSpPr>
          <p:nvPr/>
        </p:nvSpPr>
        <p:spPr>
          <a:xfrm>
            <a:off x="7495569" y="3688919"/>
            <a:ext cx="385823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you can decorate as you’d like!</a:t>
            </a:r>
          </a:p>
        </p:txBody>
      </p:sp>
      <p:grpSp>
        <p:nvGrpSpPr>
          <p:cNvPr id="4" name="Group 3">
            <a:extLst>
              <a:ext uri="{FF2B5EF4-FFF2-40B4-BE49-F238E27FC236}">
                <a16:creationId xmlns:a16="http://schemas.microsoft.com/office/drawing/2014/main" id="{2805775C-E3BF-F2BD-B571-FACEA4F5B75D}"/>
              </a:ext>
            </a:extLst>
          </p:cNvPr>
          <p:cNvGrpSpPr/>
          <p:nvPr/>
        </p:nvGrpSpPr>
        <p:grpSpPr>
          <a:xfrm>
            <a:off x="7535863" y="2789992"/>
            <a:ext cx="2428664" cy="639007"/>
            <a:chOff x="334959" y="1700808"/>
            <a:chExt cx="2428664" cy="639007"/>
          </a:xfrm>
        </p:grpSpPr>
        <p:sp>
          <p:nvSpPr>
            <p:cNvPr id="8" name="Snip and Round Single Corner of Rectangle 7">
              <a:extLst>
                <a:ext uri="{FF2B5EF4-FFF2-40B4-BE49-F238E27FC236}">
                  <a16:creationId xmlns:a16="http://schemas.microsoft.com/office/drawing/2014/main" id="{DBE7243C-ADD3-39E1-FDD9-D8885B806CFE}"/>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DF2E6B40-70A0-2E08-416B-A715B78046A3}"/>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9879496D-A224-087F-D804-3FE971105F68}"/>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10</a:t>
              </a:r>
              <a:endParaRPr lang="en-GB" sz="3000"/>
            </a:p>
          </p:txBody>
        </p:sp>
      </p:grpSp>
      <p:pic>
        <p:nvPicPr>
          <p:cNvPr id="11" name="Picture 10">
            <a:extLst>
              <a:ext uri="{FF2B5EF4-FFF2-40B4-BE49-F238E27FC236}">
                <a16:creationId xmlns:a16="http://schemas.microsoft.com/office/drawing/2014/main" id="{A3760988-0C1B-6F03-D668-D1A02C4BEF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6340" y="7309788"/>
            <a:ext cx="11298237" cy="4393083"/>
          </a:xfrm>
          <a:prstGeom prst="rect">
            <a:avLst/>
          </a:prstGeom>
        </p:spPr>
      </p:pic>
      <p:pic>
        <p:nvPicPr>
          <p:cNvPr id="13" name="Picture 12">
            <a:extLst>
              <a:ext uri="{FF2B5EF4-FFF2-40B4-BE49-F238E27FC236}">
                <a16:creationId xmlns:a16="http://schemas.microsoft.com/office/drawing/2014/main" id="{69B69B86-FBC5-6757-60BE-979B61D2A56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6340" y="-5026347"/>
            <a:ext cx="6014934" cy="4505705"/>
          </a:xfrm>
          <a:prstGeom prst="rect">
            <a:avLst/>
          </a:prstGeom>
        </p:spPr>
      </p:pic>
      <p:sp>
        <p:nvSpPr>
          <p:cNvPr id="14" name="Content Placeholder 2">
            <a:extLst>
              <a:ext uri="{FF2B5EF4-FFF2-40B4-BE49-F238E27FC236}">
                <a16:creationId xmlns:a16="http://schemas.microsoft.com/office/drawing/2014/main" id="{1396E603-FBFB-7E02-FBCB-19FFA8F90F70}"/>
              </a:ext>
            </a:extLst>
          </p:cNvPr>
          <p:cNvSpPr txBox="1">
            <a:spLocks/>
          </p:cNvSpPr>
          <p:nvPr/>
        </p:nvSpPr>
        <p:spPr>
          <a:xfrm>
            <a:off x="7499233" y="-3257487"/>
            <a:ext cx="367941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your cut out triangles to the tree trunks</a:t>
            </a:r>
          </a:p>
        </p:txBody>
      </p:sp>
      <p:grpSp>
        <p:nvGrpSpPr>
          <p:cNvPr id="15" name="Group 14">
            <a:extLst>
              <a:ext uri="{FF2B5EF4-FFF2-40B4-BE49-F238E27FC236}">
                <a16:creationId xmlns:a16="http://schemas.microsoft.com/office/drawing/2014/main" id="{3E873568-A1E8-8DD1-67DF-65B66C8B1EF6}"/>
              </a:ext>
            </a:extLst>
          </p:cNvPr>
          <p:cNvGrpSpPr/>
          <p:nvPr/>
        </p:nvGrpSpPr>
        <p:grpSpPr>
          <a:xfrm>
            <a:off x="7539527" y="-4156414"/>
            <a:ext cx="2428664" cy="639007"/>
            <a:chOff x="334959" y="1700808"/>
            <a:chExt cx="2428664" cy="639007"/>
          </a:xfrm>
        </p:grpSpPr>
        <p:sp>
          <p:nvSpPr>
            <p:cNvPr id="16" name="Snip and Round Single Corner of Rectangle 15">
              <a:extLst>
                <a:ext uri="{FF2B5EF4-FFF2-40B4-BE49-F238E27FC236}">
                  <a16:creationId xmlns:a16="http://schemas.microsoft.com/office/drawing/2014/main" id="{8340353B-EE8A-58D7-EC33-B3C048DF6271}"/>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Triangle 16">
              <a:extLst>
                <a:ext uri="{FF2B5EF4-FFF2-40B4-BE49-F238E27FC236}">
                  <a16:creationId xmlns:a16="http://schemas.microsoft.com/office/drawing/2014/main" id="{16EA7795-E23C-6331-E18C-797CDCF375C0}"/>
                </a:ext>
              </a:extLst>
            </p:cNvPr>
            <p:cNvSpPr/>
            <p:nvPr/>
          </p:nvSpPr>
          <p:spPr>
            <a:xfrm rot="16200000">
              <a:off x="336273" y="1699497"/>
              <a:ext cx="319501" cy="322124"/>
            </a:xfrm>
            <a:prstGeom prst="rtTriangle">
              <a:avLst/>
            </a:prstGeom>
            <a:solidFill>
              <a:srgbClr val="AC8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5584F2E5-7EC4-A729-E3A0-7EB08FAB0574}"/>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9</a:t>
              </a:r>
              <a:endParaRPr lang="en-GB" sz="3000"/>
            </a:p>
          </p:txBody>
        </p:sp>
      </p:grpSp>
    </p:spTree>
    <p:extLst>
      <p:ext uri="{BB962C8B-B14F-4D97-AF65-F5344CB8AC3E}">
        <p14:creationId xmlns:p14="http://schemas.microsoft.com/office/powerpoint/2010/main" val="9923282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522736D-212E-D974-2008-240F1C17977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F1E2F33C-C545-F7AF-9E5E-A75EC5720C7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D1EAB2D9-E7E9-0314-B0E9-875B194BDA3B}"/>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87E23724-5592-987C-0BE7-E1531765015D}"/>
              </a:ext>
            </a:extLst>
          </p:cNvPr>
          <p:cNvSpPr>
            <a:spLocks noGrp="1"/>
          </p:cNvSpPr>
          <p:nvPr>
            <p:ph type="sldNum" sz="quarter" idx="12"/>
          </p:nvPr>
        </p:nvSpPr>
        <p:spPr/>
        <p:txBody>
          <a:bodyPr/>
          <a:lstStyle/>
          <a:p>
            <a:fld id="{3686A617-C4D3-4D9A-8A46-533505A69CB9}" type="slidenum">
              <a:rPr lang="fr-FR" smtClean="0"/>
              <a:pPr/>
              <a:t>53</a:t>
            </a:fld>
            <a:endParaRPr lang="fr-FR"/>
          </a:p>
        </p:txBody>
      </p:sp>
      <p:sp>
        <p:nvSpPr>
          <p:cNvPr id="12" name="Titolo 6">
            <a:extLst>
              <a:ext uri="{FF2B5EF4-FFF2-40B4-BE49-F238E27FC236}">
                <a16:creationId xmlns:a16="http://schemas.microsoft.com/office/drawing/2014/main" id="{881198E4-1CA4-B8AB-2CC9-3510D12ACAE6}"/>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Folded</a:t>
            </a:r>
            <a:r>
              <a:rPr lang="it-IT">
                <a:solidFill>
                  <a:schemeClr val="bg1"/>
                </a:solidFill>
              </a:rPr>
              <a:t> </a:t>
            </a:r>
            <a:r>
              <a:rPr lang="it-IT" err="1">
                <a:solidFill>
                  <a:schemeClr val="bg1"/>
                </a:solidFill>
              </a:rPr>
              <a:t>Forest</a:t>
            </a:r>
            <a:endParaRPr lang="it-IT">
              <a:solidFill>
                <a:schemeClr val="bg1"/>
              </a:solidFill>
            </a:endParaRPr>
          </a:p>
        </p:txBody>
      </p:sp>
      <p:pic>
        <p:nvPicPr>
          <p:cNvPr id="2" name="Picture 1">
            <a:extLst>
              <a:ext uri="{FF2B5EF4-FFF2-40B4-BE49-F238E27FC236}">
                <a16:creationId xmlns:a16="http://schemas.microsoft.com/office/drawing/2014/main" id="{9809F94A-EA44-7933-A68B-18016ADB1BD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340" y="-5399954"/>
            <a:ext cx="6007606" cy="4505705"/>
          </a:xfrm>
          <a:prstGeom prst="rect">
            <a:avLst/>
          </a:prstGeom>
        </p:spPr>
      </p:pic>
      <p:sp>
        <p:nvSpPr>
          <p:cNvPr id="3" name="Content Placeholder 2">
            <a:extLst>
              <a:ext uri="{FF2B5EF4-FFF2-40B4-BE49-F238E27FC236}">
                <a16:creationId xmlns:a16="http://schemas.microsoft.com/office/drawing/2014/main" id="{0843FE97-5A70-EC81-A488-DF8A6B40B38D}"/>
              </a:ext>
            </a:extLst>
          </p:cNvPr>
          <p:cNvSpPr txBox="1">
            <a:spLocks/>
          </p:cNvSpPr>
          <p:nvPr/>
        </p:nvSpPr>
        <p:spPr>
          <a:xfrm>
            <a:off x="7495569" y="-3419061"/>
            <a:ext cx="3858231" cy="16060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you can decorate as you’d like!</a:t>
            </a:r>
          </a:p>
        </p:txBody>
      </p:sp>
      <p:grpSp>
        <p:nvGrpSpPr>
          <p:cNvPr id="4" name="Group 3">
            <a:extLst>
              <a:ext uri="{FF2B5EF4-FFF2-40B4-BE49-F238E27FC236}">
                <a16:creationId xmlns:a16="http://schemas.microsoft.com/office/drawing/2014/main" id="{96C56D55-A1FA-7BAC-4AE9-321577DA504F}"/>
              </a:ext>
            </a:extLst>
          </p:cNvPr>
          <p:cNvGrpSpPr/>
          <p:nvPr/>
        </p:nvGrpSpPr>
        <p:grpSpPr>
          <a:xfrm>
            <a:off x="7535863" y="-431798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10683643-26EE-38A0-CCAB-C0755BFB469A}"/>
                </a:ext>
              </a:extLst>
            </p:cNvPr>
            <p:cNvSpPr/>
            <p:nvPr/>
          </p:nvSpPr>
          <p:spPr>
            <a:xfrm flipH="1">
              <a:off x="334959" y="1700809"/>
              <a:ext cx="2428664" cy="639006"/>
            </a:xfrm>
            <a:prstGeom prst="snipRoundRect">
              <a:avLst>
                <a:gd name="adj1" fmla="val 0"/>
                <a:gd name="adj2" fmla="val 50000"/>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CCF32865-3029-EAF2-2462-14B3F1EDE3C5}"/>
                </a:ext>
              </a:extLst>
            </p:cNvPr>
            <p:cNvSpPr/>
            <p:nvPr/>
          </p:nvSpPr>
          <p:spPr>
            <a:xfrm rot="16200000">
              <a:off x="336273" y="1699497"/>
              <a:ext cx="319501" cy="32212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3442F3A5-8646-BEF5-1B82-1A5F632D9D56}"/>
                </a:ext>
              </a:extLst>
            </p:cNvPr>
            <p:cNvSpPr txBox="1">
              <a:spLocks/>
            </p:cNvSpPr>
            <p:nvPr/>
          </p:nvSpPr>
          <p:spPr>
            <a:xfrm>
              <a:off x="926076" y="1767247"/>
              <a:ext cx="1563755"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10</a:t>
              </a:r>
              <a:endParaRPr lang="en-GB" sz="3000"/>
            </a:p>
          </p:txBody>
        </p:sp>
      </p:grpSp>
      <p:pic>
        <p:nvPicPr>
          <p:cNvPr id="11" name="Picture 10">
            <a:extLst>
              <a:ext uri="{FF2B5EF4-FFF2-40B4-BE49-F238E27FC236}">
                <a16:creationId xmlns:a16="http://schemas.microsoft.com/office/drawing/2014/main" id="{8F6DD841-13BF-84ED-12FB-117A5751CB5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2" y="1700213"/>
            <a:ext cx="11298237" cy="4393083"/>
          </a:xfrm>
          <a:prstGeom prst="rect">
            <a:avLst/>
          </a:prstGeom>
        </p:spPr>
      </p:pic>
    </p:spTree>
    <p:extLst>
      <p:ext uri="{BB962C8B-B14F-4D97-AF65-F5344CB8AC3E}">
        <p14:creationId xmlns:p14="http://schemas.microsoft.com/office/powerpoint/2010/main" val="1289405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132C278-81B1-EE12-6DCC-FFC48481B9EB}"/>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04127C72-2158-F965-3793-C3123E12C57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F66CD99E-9E75-BED6-F225-67E5A312990F}"/>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23339CC2-5F0F-9BB9-C3A2-F6B869608FDA}"/>
              </a:ext>
            </a:extLst>
          </p:cNvPr>
          <p:cNvSpPr>
            <a:spLocks noGrp="1"/>
          </p:cNvSpPr>
          <p:nvPr>
            <p:ph type="sldNum" sz="quarter" idx="12"/>
          </p:nvPr>
        </p:nvSpPr>
        <p:spPr/>
        <p:txBody>
          <a:bodyPr/>
          <a:lstStyle/>
          <a:p>
            <a:fld id="{3686A617-C4D3-4D9A-8A46-533505A69CB9}" type="slidenum">
              <a:rPr lang="fr-FR" smtClean="0"/>
              <a:pPr/>
              <a:t>54</a:t>
            </a:fld>
            <a:endParaRPr lang="fr-FR"/>
          </a:p>
        </p:txBody>
      </p:sp>
      <p:sp>
        <p:nvSpPr>
          <p:cNvPr id="12" name="Titolo 6">
            <a:extLst>
              <a:ext uri="{FF2B5EF4-FFF2-40B4-BE49-F238E27FC236}">
                <a16:creationId xmlns:a16="http://schemas.microsoft.com/office/drawing/2014/main" id="{63A04D82-FF13-6EF7-E9B8-EB743FE65F8C}"/>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2E058F31-752D-8789-7A16-05ACDE47DE0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5923" y="1700213"/>
            <a:ext cx="6028442" cy="4521332"/>
          </a:xfrm>
          <a:prstGeom prst="rect">
            <a:avLst/>
          </a:prstGeom>
        </p:spPr>
      </p:pic>
      <p:sp>
        <p:nvSpPr>
          <p:cNvPr id="3" name="Content Placeholder 2">
            <a:extLst>
              <a:ext uri="{FF2B5EF4-FFF2-40B4-BE49-F238E27FC236}">
                <a16:creationId xmlns:a16="http://schemas.microsoft.com/office/drawing/2014/main" id="{31504609-3D1C-321B-C08E-76CDCE0BDDA7}"/>
              </a:ext>
            </a:extLst>
          </p:cNvPr>
          <p:cNvSpPr txBox="1">
            <a:spLocks/>
          </p:cNvSpPr>
          <p:nvPr/>
        </p:nvSpPr>
        <p:spPr>
          <a:xfrm>
            <a:off x="7505424" y="3732653"/>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Gather your materials needed</a:t>
            </a:r>
          </a:p>
        </p:txBody>
      </p:sp>
      <p:grpSp>
        <p:nvGrpSpPr>
          <p:cNvPr id="4" name="Group 3">
            <a:extLst>
              <a:ext uri="{FF2B5EF4-FFF2-40B4-BE49-F238E27FC236}">
                <a16:creationId xmlns:a16="http://schemas.microsoft.com/office/drawing/2014/main" id="{E096269D-5AEF-F47F-6540-B3B511D15460}"/>
              </a:ext>
            </a:extLst>
          </p:cNvPr>
          <p:cNvGrpSpPr/>
          <p:nvPr/>
        </p:nvGrpSpPr>
        <p:grpSpPr>
          <a:xfrm>
            <a:off x="7545718" y="2833726"/>
            <a:ext cx="2428664" cy="639007"/>
            <a:chOff x="334959" y="1700808"/>
            <a:chExt cx="2428664" cy="639007"/>
          </a:xfrm>
        </p:grpSpPr>
        <p:sp>
          <p:nvSpPr>
            <p:cNvPr id="8" name="Snip and Round Single Corner of Rectangle 7">
              <a:extLst>
                <a:ext uri="{FF2B5EF4-FFF2-40B4-BE49-F238E27FC236}">
                  <a16:creationId xmlns:a16="http://schemas.microsoft.com/office/drawing/2014/main" id="{3E3273A4-11B8-D34C-DB78-94C9909DB9D4}"/>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E5A26E42-571A-59C4-7363-C0D5E09C1411}"/>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5467ADF4-1140-ECDC-8B58-0C3A0A4D55A1}"/>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a:t>
              </a:r>
              <a:endParaRPr lang="en-GB" sz="3000">
                <a:solidFill>
                  <a:schemeClr val="bg1"/>
                </a:solidFill>
              </a:endParaRPr>
            </a:p>
          </p:txBody>
        </p:sp>
      </p:grpSp>
      <p:pic>
        <p:nvPicPr>
          <p:cNvPr id="11" name="Picture 10">
            <a:extLst>
              <a:ext uri="{FF2B5EF4-FFF2-40B4-BE49-F238E27FC236}">
                <a16:creationId xmlns:a16="http://schemas.microsoft.com/office/drawing/2014/main" id="{06CA98B9-D93C-1169-C0F0-E00797D6D27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7668961"/>
            <a:ext cx="6028442" cy="4519804"/>
          </a:xfrm>
          <a:prstGeom prst="rect">
            <a:avLst/>
          </a:prstGeom>
        </p:spPr>
      </p:pic>
      <p:sp>
        <p:nvSpPr>
          <p:cNvPr id="13" name="Content Placeholder 2">
            <a:extLst>
              <a:ext uri="{FF2B5EF4-FFF2-40B4-BE49-F238E27FC236}">
                <a16:creationId xmlns:a16="http://schemas.microsoft.com/office/drawing/2014/main" id="{4E56E6DF-C185-EB95-EC0C-90DB76C61B17}"/>
              </a:ext>
            </a:extLst>
          </p:cNvPr>
          <p:cNvSpPr txBox="1">
            <a:spLocks/>
          </p:cNvSpPr>
          <p:nvPr/>
        </p:nvSpPr>
        <p:spPr>
          <a:xfrm>
            <a:off x="7504464" y="9700637"/>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your brown paper in half</a:t>
            </a:r>
          </a:p>
        </p:txBody>
      </p:sp>
      <p:grpSp>
        <p:nvGrpSpPr>
          <p:cNvPr id="14" name="Group 13">
            <a:extLst>
              <a:ext uri="{FF2B5EF4-FFF2-40B4-BE49-F238E27FC236}">
                <a16:creationId xmlns:a16="http://schemas.microsoft.com/office/drawing/2014/main" id="{E100D445-772D-45AE-4C4E-07BDA796F669}"/>
              </a:ext>
            </a:extLst>
          </p:cNvPr>
          <p:cNvGrpSpPr/>
          <p:nvPr/>
        </p:nvGrpSpPr>
        <p:grpSpPr>
          <a:xfrm>
            <a:off x="7544758" y="8801710"/>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63955463-1061-D50A-83FB-B3D3C56264BD}"/>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C20B99B2-2B72-E2E9-7BF1-CAB8DFC8E15C}"/>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2138D8B7-3E86-6D76-F825-2D65C8E319C5}"/>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2</a:t>
              </a:r>
              <a:endParaRPr lang="en-GB" sz="3000">
                <a:solidFill>
                  <a:schemeClr val="bg1"/>
                </a:solidFill>
              </a:endParaRPr>
            </a:p>
          </p:txBody>
        </p:sp>
      </p:grpSp>
    </p:spTree>
    <p:extLst>
      <p:ext uri="{BB962C8B-B14F-4D97-AF65-F5344CB8AC3E}">
        <p14:creationId xmlns:p14="http://schemas.microsoft.com/office/powerpoint/2010/main" val="15756992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0FE413B6-634E-3F20-D78D-A2DF624EF05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C73EBC57-9BB9-9151-D14C-9B94B80516BF}"/>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78FEA206-D3EA-E803-C739-A25DCDAF3DA2}"/>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F5BF6194-06BA-F0A5-F519-FF656F923C0D}"/>
              </a:ext>
            </a:extLst>
          </p:cNvPr>
          <p:cNvSpPr>
            <a:spLocks noGrp="1"/>
          </p:cNvSpPr>
          <p:nvPr>
            <p:ph type="sldNum" sz="quarter" idx="12"/>
          </p:nvPr>
        </p:nvSpPr>
        <p:spPr/>
        <p:txBody>
          <a:bodyPr/>
          <a:lstStyle/>
          <a:p>
            <a:fld id="{3686A617-C4D3-4D9A-8A46-533505A69CB9}" type="slidenum">
              <a:rPr lang="fr-FR" smtClean="0"/>
              <a:pPr/>
              <a:t>55</a:t>
            </a:fld>
            <a:endParaRPr lang="fr-FR"/>
          </a:p>
        </p:txBody>
      </p:sp>
      <p:sp>
        <p:nvSpPr>
          <p:cNvPr id="12" name="Titolo 6">
            <a:extLst>
              <a:ext uri="{FF2B5EF4-FFF2-40B4-BE49-F238E27FC236}">
                <a16:creationId xmlns:a16="http://schemas.microsoft.com/office/drawing/2014/main" id="{CC665D65-9663-A3E4-049F-B66EC9350F8B}"/>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9BB2A2ED-9A75-C4A6-5A76-50986DC93ED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5923" y="1700977"/>
            <a:ext cx="6028442" cy="4519804"/>
          </a:xfrm>
          <a:prstGeom prst="rect">
            <a:avLst/>
          </a:prstGeom>
        </p:spPr>
      </p:pic>
      <p:sp>
        <p:nvSpPr>
          <p:cNvPr id="3" name="Content Placeholder 2">
            <a:extLst>
              <a:ext uri="{FF2B5EF4-FFF2-40B4-BE49-F238E27FC236}">
                <a16:creationId xmlns:a16="http://schemas.microsoft.com/office/drawing/2014/main" id="{484813F2-DEBA-B1CF-9F36-536B23233D23}"/>
              </a:ext>
            </a:extLst>
          </p:cNvPr>
          <p:cNvSpPr txBox="1">
            <a:spLocks/>
          </p:cNvSpPr>
          <p:nvPr/>
        </p:nvSpPr>
        <p:spPr>
          <a:xfrm>
            <a:off x="7505424" y="3732653"/>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your brown paper in half</a:t>
            </a:r>
          </a:p>
        </p:txBody>
      </p:sp>
      <p:grpSp>
        <p:nvGrpSpPr>
          <p:cNvPr id="4" name="Group 3">
            <a:extLst>
              <a:ext uri="{FF2B5EF4-FFF2-40B4-BE49-F238E27FC236}">
                <a16:creationId xmlns:a16="http://schemas.microsoft.com/office/drawing/2014/main" id="{77885789-93C6-3BE6-EC9C-B76D960344DD}"/>
              </a:ext>
            </a:extLst>
          </p:cNvPr>
          <p:cNvGrpSpPr/>
          <p:nvPr/>
        </p:nvGrpSpPr>
        <p:grpSpPr>
          <a:xfrm>
            <a:off x="7545718" y="2833726"/>
            <a:ext cx="2428664" cy="639007"/>
            <a:chOff x="334959" y="1700808"/>
            <a:chExt cx="2428664" cy="639007"/>
          </a:xfrm>
        </p:grpSpPr>
        <p:sp>
          <p:nvSpPr>
            <p:cNvPr id="8" name="Snip and Round Single Corner of Rectangle 7">
              <a:extLst>
                <a:ext uri="{FF2B5EF4-FFF2-40B4-BE49-F238E27FC236}">
                  <a16:creationId xmlns:a16="http://schemas.microsoft.com/office/drawing/2014/main" id="{008FD0A2-DBED-A55B-B410-3A653EF83719}"/>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B1FA9785-589E-3F11-5239-72C8C6E9AA46}"/>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E76C50D6-A2CC-F66A-CA26-0846CB7A9DF7}"/>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2</a:t>
              </a:r>
              <a:endParaRPr lang="en-GB" sz="3000">
                <a:solidFill>
                  <a:schemeClr val="bg1"/>
                </a:solidFill>
              </a:endParaRPr>
            </a:p>
          </p:txBody>
        </p:sp>
      </p:grpSp>
      <p:pic>
        <p:nvPicPr>
          <p:cNvPr id="11" name="Picture 10">
            <a:extLst>
              <a:ext uri="{FF2B5EF4-FFF2-40B4-BE49-F238E27FC236}">
                <a16:creationId xmlns:a16="http://schemas.microsoft.com/office/drawing/2014/main" id="{5FBAA145-D461-4FF6-C3F8-FF74F2C87DE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049787"/>
            <a:ext cx="6028442" cy="4521332"/>
          </a:xfrm>
          <a:prstGeom prst="rect">
            <a:avLst/>
          </a:prstGeom>
        </p:spPr>
      </p:pic>
      <p:sp>
        <p:nvSpPr>
          <p:cNvPr id="13" name="Content Placeholder 2">
            <a:extLst>
              <a:ext uri="{FF2B5EF4-FFF2-40B4-BE49-F238E27FC236}">
                <a16:creationId xmlns:a16="http://schemas.microsoft.com/office/drawing/2014/main" id="{8B9432C9-6CD7-BB36-5AB1-25927E72E0D8}"/>
              </a:ext>
            </a:extLst>
          </p:cNvPr>
          <p:cNvSpPr txBox="1">
            <a:spLocks/>
          </p:cNvSpPr>
          <p:nvPr/>
        </p:nvSpPr>
        <p:spPr>
          <a:xfrm>
            <a:off x="7504464" y="-3017347"/>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Gather your materials needed</a:t>
            </a:r>
          </a:p>
        </p:txBody>
      </p:sp>
      <p:grpSp>
        <p:nvGrpSpPr>
          <p:cNvPr id="14" name="Group 13">
            <a:extLst>
              <a:ext uri="{FF2B5EF4-FFF2-40B4-BE49-F238E27FC236}">
                <a16:creationId xmlns:a16="http://schemas.microsoft.com/office/drawing/2014/main" id="{C548C90F-15A7-1025-3F50-D3FF840BB3F6}"/>
              </a:ext>
            </a:extLst>
          </p:cNvPr>
          <p:cNvGrpSpPr/>
          <p:nvPr/>
        </p:nvGrpSpPr>
        <p:grpSpPr>
          <a:xfrm>
            <a:off x="7544758" y="-3916274"/>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D98CF982-EB11-AF71-0C61-223D26911A17}"/>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B70DB8FD-705D-3A4A-6407-9F70BB5E11CC}"/>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BAB40D68-AD35-570B-021B-A364001BA6DC}"/>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a:t>
              </a:r>
              <a:endParaRPr lang="en-GB" sz="3000">
                <a:solidFill>
                  <a:schemeClr val="bg1"/>
                </a:solidFill>
              </a:endParaRPr>
            </a:p>
          </p:txBody>
        </p:sp>
      </p:grpSp>
      <p:pic>
        <p:nvPicPr>
          <p:cNvPr id="18" name="Picture 17">
            <a:extLst>
              <a:ext uri="{FF2B5EF4-FFF2-40B4-BE49-F238E27FC236}">
                <a16:creationId xmlns:a16="http://schemas.microsoft.com/office/drawing/2014/main" id="{977FCB7B-740A-BC95-A00B-4C03B032F9F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9014" y="7913222"/>
            <a:ext cx="6024391" cy="4519804"/>
          </a:xfrm>
          <a:prstGeom prst="rect">
            <a:avLst/>
          </a:prstGeom>
        </p:spPr>
      </p:pic>
      <p:sp>
        <p:nvSpPr>
          <p:cNvPr id="19" name="Content Placeholder 2">
            <a:extLst>
              <a:ext uri="{FF2B5EF4-FFF2-40B4-BE49-F238E27FC236}">
                <a16:creationId xmlns:a16="http://schemas.microsoft.com/office/drawing/2014/main" id="{51F59246-F2DE-976F-7885-F5154545F349}"/>
              </a:ext>
            </a:extLst>
          </p:cNvPr>
          <p:cNvSpPr txBox="1">
            <a:spLocks/>
          </p:cNvSpPr>
          <p:nvPr/>
        </p:nvSpPr>
        <p:spPr>
          <a:xfrm>
            <a:off x="7506490" y="10164354"/>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strips</a:t>
            </a:r>
          </a:p>
        </p:txBody>
      </p:sp>
      <p:grpSp>
        <p:nvGrpSpPr>
          <p:cNvPr id="20" name="Group 19">
            <a:extLst>
              <a:ext uri="{FF2B5EF4-FFF2-40B4-BE49-F238E27FC236}">
                <a16:creationId xmlns:a16="http://schemas.microsoft.com/office/drawing/2014/main" id="{5ED1A003-EC7A-F6AF-DC4F-D0C7AE8FB38E}"/>
              </a:ext>
            </a:extLst>
          </p:cNvPr>
          <p:cNvGrpSpPr/>
          <p:nvPr/>
        </p:nvGrpSpPr>
        <p:grpSpPr>
          <a:xfrm>
            <a:off x="7546784" y="9265427"/>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887A7C14-E94F-8817-F334-71A444A76195}"/>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51E1121F-9C00-8BFA-1A5F-F957B013F65D}"/>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C3440CBB-317B-3C9F-50F9-8F006121ADC1}"/>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3</a:t>
              </a:r>
              <a:endParaRPr lang="en-GB" sz="3000">
                <a:solidFill>
                  <a:schemeClr val="bg1"/>
                </a:solidFill>
              </a:endParaRPr>
            </a:p>
          </p:txBody>
        </p:sp>
      </p:grpSp>
    </p:spTree>
    <p:extLst>
      <p:ext uri="{BB962C8B-B14F-4D97-AF65-F5344CB8AC3E}">
        <p14:creationId xmlns:p14="http://schemas.microsoft.com/office/powerpoint/2010/main" val="1190555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DC3A866-011F-4209-2359-68FD5092508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869CF096-A04A-BCE3-9B6F-50302D81BB4D}"/>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75D96112-D768-96B6-F117-A9F9CC7C6DAF}"/>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FA7BE02B-219D-3B7A-6AED-8F1EF9BAE18D}"/>
              </a:ext>
            </a:extLst>
          </p:cNvPr>
          <p:cNvSpPr>
            <a:spLocks noGrp="1"/>
          </p:cNvSpPr>
          <p:nvPr>
            <p:ph type="sldNum" sz="quarter" idx="12"/>
          </p:nvPr>
        </p:nvSpPr>
        <p:spPr/>
        <p:txBody>
          <a:bodyPr/>
          <a:lstStyle/>
          <a:p>
            <a:fld id="{3686A617-C4D3-4D9A-8A46-533505A69CB9}" type="slidenum">
              <a:rPr lang="fr-FR" smtClean="0"/>
              <a:pPr/>
              <a:t>56</a:t>
            </a:fld>
            <a:endParaRPr lang="fr-FR"/>
          </a:p>
        </p:txBody>
      </p:sp>
      <p:sp>
        <p:nvSpPr>
          <p:cNvPr id="12" name="Titolo 6">
            <a:extLst>
              <a:ext uri="{FF2B5EF4-FFF2-40B4-BE49-F238E27FC236}">
                <a16:creationId xmlns:a16="http://schemas.microsoft.com/office/drawing/2014/main" id="{78FB394E-2D79-1CCD-AF71-816C284F6D64}"/>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2F1D348F-C149-ABB3-B2DF-3133C573039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948" y="1700977"/>
            <a:ext cx="6024391" cy="4519804"/>
          </a:xfrm>
          <a:prstGeom prst="rect">
            <a:avLst/>
          </a:prstGeom>
        </p:spPr>
      </p:pic>
      <p:sp>
        <p:nvSpPr>
          <p:cNvPr id="3" name="Content Placeholder 2">
            <a:extLst>
              <a:ext uri="{FF2B5EF4-FFF2-40B4-BE49-F238E27FC236}">
                <a16:creationId xmlns:a16="http://schemas.microsoft.com/office/drawing/2014/main" id="{D399FE48-EB0A-E8F3-5690-4268CE67518E}"/>
              </a:ext>
            </a:extLst>
          </p:cNvPr>
          <p:cNvSpPr txBox="1">
            <a:spLocks/>
          </p:cNvSpPr>
          <p:nvPr/>
        </p:nvSpPr>
        <p:spPr>
          <a:xfrm>
            <a:off x="7505424" y="3952109"/>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strips</a:t>
            </a:r>
          </a:p>
        </p:txBody>
      </p:sp>
      <p:grpSp>
        <p:nvGrpSpPr>
          <p:cNvPr id="4" name="Group 3">
            <a:extLst>
              <a:ext uri="{FF2B5EF4-FFF2-40B4-BE49-F238E27FC236}">
                <a16:creationId xmlns:a16="http://schemas.microsoft.com/office/drawing/2014/main" id="{E941B63F-D475-E698-6488-247F141B524B}"/>
              </a:ext>
            </a:extLst>
          </p:cNvPr>
          <p:cNvGrpSpPr/>
          <p:nvPr/>
        </p:nvGrpSpPr>
        <p:grpSpPr>
          <a:xfrm>
            <a:off x="7545718" y="3053182"/>
            <a:ext cx="2428664" cy="639007"/>
            <a:chOff x="334959" y="1700808"/>
            <a:chExt cx="2428664" cy="639007"/>
          </a:xfrm>
        </p:grpSpPr>
        <p:sp>
          <p:nvSpPr>
            <p:cNvPr id="8" name="Snip and Round Single Corner of Rectangle 7">
              <a:extLst>
                <a:ext uri="{FF2B5EF4-FFF2-40B4-BE49-F238E27FC236}">
                  <a16:creationId xmlns:a16="http://schemas.microsoft.com/office/drawing/2014/main" id="{081AE280-53FA-B525-0E4E-B66AC4430B8E}"/>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0853C4F4-1AB4-ABCF-6709-5D8BF78162C6}"/>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66276BC9-DE5B-7B30-8F22-9B6FA95EF8FF}"/>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3</a:t>
              </a:r>
              <a:endParaRPr lang="en-GB" sz="3000">
                <a:solidFill>
                  <a:schemeClr val="bg1"/>
                </a:solidFill>
              </a:endParaRPr>
            </a:p>
          </p:txBody>
        </p:sp>
      </p:grpSp>
      <p:pic>
        <p:nvPicPr>
          <p:cNvPr id="18" name="Picture 17">
            <a:extLst>
              <a:ext uri="{FF2B5EF4-FFF2-40B4-BE49-F238E27FC236}">
                <a16:creationId xmlns:a16="http://schemas.microsoft.com/office/drawing/2014/main" id="{6DE09B18-CB75-7540-243B-38BA7CFE8CB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5923" y="-5368441"/>
            <a:ext cx="6028442" cy="4519804"/>
          </a:xfrm>
          <a:prstGeom prst="rect">
            <a:avLst/>
          </a:prstGeom>
        </p:spPr>
      </p:pic>
      <p:sp>
        <p:nvSpPr>
          <p:cNvPr id="19" name="Content Placeholder 2">
            <a:extLst>
              <a:ext uri="{FF2B5EF4-FFF2-40B4-BE49-F238E27FC236}">
                <a16:creationId xmlns:a16="http://schemas.microsoft.com/office/drawing/2014/main" id="{C9D81529-BBE4-06DF-910E-074F64CEDE92}"/>
              </a:ext>
            </a:extLst>
          </p:cNvPr>
          <p:cNvSpPr txBox="1">
            <a:spLocks/>
          </p:cNvSpPr>
          <p:nvPr/>
        </p:nvSpPr>
        <p:spPr>
          <a:xfrm>
            <a:off x="7505424" y="-3336765"/>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your brown paper in half</a:t>
            </a:r>
          </a:p>
        </p:txBody>
      </p:sp>
      <p:grpSp>
        <p:nvGrpSpPr>
          <p:cNvPr id="20" name="Group 19">
            <a:extLst>
              <a:ext uri="{FF2B5EF4-FFF2-40B4-BE49-F238E27FC236}">
                <a16:creationId xmlns:a16="http://schemas.microsoft.com/office/drawing/2014/main" id="{926DC291-69E1-4E4D-AA05-CA3F248D991A}"/>
              </a:ext>
            </a:extLst>
          </p:cNvPr>
          <p:cNvGrpSpPr/>
          <p:nvPr/>
        </p:nvGrpSpPr>
        <p:grpSpPr>
          <a:xfrm>
            <a:off x="7545718" y="-4235692"/>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006BEC40-5B4F-A066-C978-7B9C3E09B9B8}"/>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1083A268-CF9A-C84B-9A80-602752DDBBE1}"/>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6DB41EC6-7ACD-9BEC-7C7E-F9AE935AF10F}"/>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2</a:t>
              </a:r>
              <a:endParaRPr lang="en-GB" sz="3000">
                <a:solidFill>
                  <a:schemeClr val="bg1"/>
                </a:solidFill>
              </a:endParaRPr>
            </a:p>
          </p:txBody>
        </p:sp>
      </p:grpSp>
      <p:pic>
        <p:nvPicPr>
          <p:cNvPr id="24" name="Picture 23">
            <a:extLst>
              <a:ext uri="{FF2B5EF4-FFF2-40B4-BE49-F238E27FC236}">
                <a16:creationId xmlns:a16="http://schemas.microsoft.com/office/drawing/2014/main" id="{16FAC18B-B3DE-E7B9-A073-A66A6A123F1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722386"/>
            <a:ext cx="6024391" cy="4519538"/>
          </a:xfrm>
          <a:prstGeom prst="rect">
            <a:avLst/>
          </a:prstGeom>
        </p:spPr>
      </p:pic>
      <p:sp>
        <p:nvSpPr>
          <p:cNvPr id="25" name="Content Placeholder 2">
            <a:extLst>
              <a:ext uri="{FF2B5EF4-FFF2-40B4-BE49-F238E27FC236}">
                <a16:creationId xmlns:a16="http://schemas.microsoft.com/office/drawing/2014/main" id="{659A0A5F-A327-9305-B567-D0AD89DABF7F}"/>
              </a:ext>
            </a:extLst>
          </p:cNvPr>
          <p:cNvSpPr txBox="1">
            <a:spLocks/>
          </p:cNvSpPr>
          <p:nvPr/>
        </p:nvSpPr>
        <p:spPr>
          <a:xfrm>
            <a:off x="7502439" y="9735641"/>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Save the folded end for the trunk</a:t>
            </a:r>
          </a:p>
        </p:txBody>
      </p:sp>
      <p:grpSp>
        <p:nvGrpSpPr>
          <p:cNvPr id="26" name="Group 25">
            <a:extLst>
              <a:ext uri="{FF2B5EF4-FFF2-40B4-BE49-F238E27FC236}">
                <a16:creationId xmlns:a16="http://schemas.microsoft.com/office/drawing/2014/main" id="{1685B31D-D44B-ACD3-FF1D-44ED06426F83}"/>
              </a:ext>
            </a:extLst>
          </p:cNvPr>
          <p:cNvGrpSpPr/>
          <p:nvPr/>
        </p:nvGrpSpPr>
        <p:grpSpPr>
          <a:xfrm>
            <a:off x="7542733" y="8836714"/>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C964587B-EAD0-47F6-323E-4936A4D23BB6}"/>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15BE2CBB-F202-58CF-67BD-272AA23E4640}"/>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6F9ECB4D-15A2-C122-C5C1-6A7312F1483C}"/>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4</a:t>
              </a:r>
              <a:endParaRPr lang="en-GB" sz="3000">
                <a:solidFill>
                  <a:schemeClr val="bg1"/>
                </a:solidFill>
              </a:endParaRPr>
            </a:p>
          </p:txBody>
        </p:sp>
      </p:grpSp>
    </p:spTree>
    <p:extLst>
      <p:ext uri="{BB962C8B-B14F-4D97-AF65-F5344CB8AC3E}">
        <p14:creationId xmlns:p14="http://schemas.microsoft.com/office/powerpoint/2010/main" val="21331880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174780A-C5D5-2694-F7AB-21566366D1B4}"/>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0FEF33E0-970B-815A-E1A7-11DBA885E0F6}"/>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37DE244A-71A4-2235-6B4A-D063CD8B3BFC}"/>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10D149C1-33B8-B09F-1A91-1987FF98DE97}"/>
              </a:ext>
            </a:extLst>
          </p:cNvPr>
          <p:cNvSpPr>
            <a:spLocks noGrp="1"/>
          </p:cNvSpPr>
          <p:nvPr>
            <p:ph type="sldNum" sz="quarter" idx="12"/>
          </p:nvPr>
        </p:nvSpPr>
        <p:spPr/>
        <p:txBody>
          <a:bodyPr/>
          <a:lstStyle/>
          <a:p>
            <a:fld id="{3686A617-C4D3-4D9A-8A46-533505A69CB9}" type="slidenum">
              <a:rPr lang="fr-FR" smtClean="0"/>
              <a:pPr/>
              <a:t>57</a:t>
            </a:fld>
            <a:endParaRPr lang="fr-FR"/>
          </a:p>
        </p:txBody>
      </p:sp>
      <p:sp>
        <p:nvSpPr>
          <p:cNvPr id="12" name="Titolo 6">
            <a:extLst>
              <a:ext uri="{FF2B5EF4-FFF2-40B4-BE49-F238E27FC236}">
                <a16:creationId xmlns:a16="http://schemas.microsoft.com/office/drawing/2014/main" id="{A69D1CD8-F9F7-30C9-EEDF-8FF69CDB88DE}"/>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FE394043-0841-08A1-EEE2-7DAB7B49EFF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948" y="1701110"/>
            <a:ext cx="6024391" cy="4519538"/>
          </a:xfrm>
          <a:prstGeom prst="rect">
            <a:avLst/>
          </a:prstGeom>
        </p:spPr>
      </p:pic>
      <p:sp>
        <p:nvSpPr>
          <p:cNvPr id="3" name="Content Placeholder 2">
            <a:extLst>
              <a:ext uri="{FF2B5EF4-FFF2-40B4-BE49-F238E27FC236}">
                <a16:creationId xmlns:a16="http://schemas.microsoft.com/office/drawing/2014/main" id="{EB7E5E59-45DA-2B92-9317-889CB97C77D7}"/>
              </a:ext>
            </a:extLst>
          </p:cNvPr>
          <p:cNvSpPr txBox="1">
            <a:spLocks/>
          </p:cNvSpPr>
          <p:nvPr/>
        </p:nvSpPr>
        <p:spPr>
          <a:xfrm>
            <a:off x="7505424" y="3714365"/>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Save the folded end for the trunk</a:t>
            </a:r>
          </a:p>
        </p:txBody>
      </p:sp>
      <p:grpSp>
        <p:nvGrpSpPr>
          <p:cNvPr id="4" name="Group 3">
            <a:extLst>
              <a:ext uri="{FF2B5EF4-FFF2-40B4-BE49-F238E27FC236}">
                <a16:creationId xmlns:a16="http://schemas.microsoft.com/office/drawing/2014/main" id="{61828FE2-8801-74A0-8754-B4FA87F0B6E0}"/>
              </a:ext>
            </a:extLst>
          </p:cNvPr>
          <p:cNvGrpSpPr/>
          <p:nvPr/>
        </p:nvGrpSpPr>
        <p:grpSpPr>
          <a:xfrm>
            <a:off x="7545718" y="281543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5E0C22E4-A725-3CE2-BD48-4770DE6459B0}"/>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5B5AAD0D-6760-B587-6305-3366958D25A8}"/>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2FEF02CE-7E74-9927-A1E3-FD4C14D82EE2}"/>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4</a:t>
              </a:r>
              <a:endParaRPr lang="en-GB" sz="3000">
                <a:solidFill>
                  <a:schemeClr val="bg1"/>
                </a:solidFill>
              </a:endParaRPr>
            </a:p>
          </p:txBody>
        </p:sp>
      </p:grpSp>
      <p:pic>
        <p:nvPicPr>
          <p:cNvPr id="11" name="Picture 10">
            <a:extLst>
              <a:ext uri="{FF2B5EF4-FFF2-40B4-BE49-F238E27FC236}">
                <a16:creationId xmlns:a16="http://schemas.microsoft.com/office/drawing/2014/main" id="{513949B6-80D2-2CEF-4E4B-27D88E7DA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553263"/>
            <a:ext cx="6024391" cy="4519804"/>
          </a:xfrm>
          <a:prstGeom prst="rect">
            <a:avLst/>
          </a:prstGeom>
        </p:spPr>
      </p:pic>
      <p:sp>
        <p:nvSpPr>
          <p:cNvPr id="13" name="Content Placeholder 2">
            <a:extLst>
              <a:ext uri="{FF2B5EF4-FFF2-40B4-BE49-F238E27FC236}">
                <a16:creationId xmlns:a16="http://schemas.microsoft.com/office/drawing/2014/main" id="{949AFAC3-F974-5F6D-8BCD-7282FA7346C2}"/>
              </a:ext>
            </a:extLst>
          </p:cNvPr>
          <p:cNvSpPr txBox="1">
            <a:spLocks/>
          </p:cNvSpPr>
          <p:nvPr/>
        </p:nvSpPr>
        <p:spPr>
          <a:xfrm>
            <a:off x="7502439" y="-3302131"/>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strips</a:t>
            </a:r>
          </a:p>
        </p:txBody>
      </p:sp>
      <p:grpSp>
        <p:nvGrpSpPr>
          <p:cNvPr id="14" name="Group 13">
            <a:extLst>
              <a:ext uri="{FF2B5EF4-FFF2-40B4-BE49-F238E27FC236}">
                <a16:creationId xmlns:a16="http://schemas.microsoft.com/office/drawing/2014/main" id="{1C5C0D51-B72C-6E61-E1B0-9E671B6456CC}"/>
              </a:ext>
            </a:extLst>
          </p:cNvPr>
          <p:cNvGrpSpPr/>
          <p:nvPr/>
        </p:nvGrpSpPr>
        <p:grpSpPr>
          <a:xfrm>
            <a:off x="7542733" y="-4201058"/>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FF4620A7-C6BA-DCB2-64C7-245DE914273A}"/>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92B1F113-6B8C-4689-2026-4FAC04F2491C}"/>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4646B500-5AC0-C27D-802A-2923F65AD163}"/>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3</a:t>
              </a:r>
              <a:endParaRPr lang="en-GB" sz="3000">
                <a:solidFill>
                  <a:schemeClr val="bg1"/>
                </a:solidFill>
              </a:endParaRPr>
            </a:p>
          </p:txBody>
        </p:sp>
      </p:grpSp>
      <p:pic>
        <p:nvPicPr>
          <p:cNvPr id="24" name="Picture 23">
            <a:extLst>
              <a:ext uri="{FF2B5EF4-FFF2-40B4-BE49-F238E27FC236}">
                <a16:creationId xmlns:a16="http://schemas.microsoft.com/office/drawing/2014/main" id="{F90BD6D9-73B9-8E24-9129-5C99AAD63A7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8082488"/>
            <a:ext cx="6024391" cy="4518293"/>
          </a:xfrm>
          <a:prstGeom prst="rect">
            <a:avLst/>
          </a:prstGeom>
        </p:spPr>
      </p:pic>
      <p:sp>
        <p:nvSpPr>
          <p:cNvPr id="25" name="Content Placeholder 2">
            <a:extLst>
              <a:ext uri="{FF2B5EF4-FFF2-40B4-BE49-F238E27FC236}">
                <a16:creationId xmlns:a16="http://schemas.microsoft.com/office/drawing/2014/main" id="{9DAEE63C-7201-BA20-CDB9-FEF893F317BF}"/>
              </a:ext>
            </a:extLst>
          </p:cNvPr>
          <p:cNvSpPr txBox="1">
            <a:spLocks/>
          </p:cNvSpPr>
          <p:nvPr/>
        </p:nvSpPr>
        <p:spPr>
          <a:xfrm>
            <a:off x="7502439" y="9875665"/>
            <a:ext cx="3335889"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Arrange the strips in a semi circle and stick them down </a:t>
            </a:r>
          </a:p>
        </p:txBody>
      </p:sp>
      <p:grpSp>
        <p:nvGrpSpPr>
          <p:cNvPr id="26" name="Group 25">
            <a:extLst>
              <a:ext uri="{FF2B5EF4-FFF2-40B4-BE49-F238E27FC236}">
                <a16:creationId xmlns:a16="http://schemas.microsoft.com/office/drawing/2014/main" id="{7F8A1FE1-2A65-270D-F707-EFD6F749BED5}"/>
              </a:ext>
            </a:extLst>
          </p:cNvPr>
          <p:cNvGrpSpPr/>
          <p:nvPr/>
        </p:nvGrpSpPr>
        <p:grpSpPr>
          <a:xfrm>
            <a:off x="7542733" y="8976738"/>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67E0DA88-29D1-4AEB-23AE-EB18391C3E95}"/>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F62A5EE2-368E-B4F3-4BB9-EE2A0678EEF2}"/>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C2245F75-71F3-115A-BA16-46277310C1E7}"/>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5</a:t>
              </a:r>
              <a:endParaRPr lang="en-GB" sz="3000">
                <a:solidFill>
                  <a:schemeClr val="bg1"/>
                </a:solidFill>
              </a:endParaRPr>
            </a:p>
          </p:txBody>
        </p:sp>
      </p:grpSp>
    </p:spTree>
    <p:extLst>
      <p:ext uri="{BB962C8B-B14F-4D97-AF65-F5344CB8AC3E}">
        <p14:creationId xmlns:p14="http://schemas.microsoft.com/office/powerpoint/2010/main" val="2089717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914F3EA8-4F78-1299-65AD-F3B22DD42C5B}"/>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51AE7638-CBC4-9DEC-28B6-23900EED0C22}"/>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88CED685-E6A5-642C-F335-213CAB325BFD}"/>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E77D2938-447E-56A2-49CB-63C126B59F10}"/>
              </a:ext>
            </a:extLst>
          </p:cNvPr>
          <p:cNvSpPr>
            <a:spLocks noGrp="1"/>
          </p:cNvSpPr>
          <p:nvPr>
            <p:ph type="sldNum" sz="quarter" idx="12"/>
          </p:nvPr>
        </p:nvSpPr>
        <p:spPr/>
        <p:txBody>
          <a:bodyPr/>
          <a:lstStyle/>
          <a:p>
            <a:fld id="{3686A617-C4D3-4D9A-8A46-533505A69CB9}" type="slidenum">
              <a:rPr lang="fr-FR" smtClean="0"/>
              <a:pPr/>
              <a:t>58</a:t>
            </a:fld>
            <a:endParaRPr lang="fr-FR"/>
          </a:p>
        </p:txBody>
      </p:sp>
      <p:sp>
        <p:nvSpPr>
          <p:cNvPr id="12" name="Titolo 6">
            <a:extLst>
              <a:ext uri="{FF2B5EF4-FFF2-40B4-BE49-F238E27FC236}">
                <a16:creationId xmlns:a16="http://schemas.microsoft.com/office/drawing/2014/main" id="{987A484B-CA9B-F7C0-975E-4A950D624D51}"/>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26128B12-4CB7-7ADB-EA74-8DF446C446F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948" y="1701732"/>
            <a:ext cx="6024391" cy="4518293"/>
          </a:xfrm>
          <a:prstGeom prst="rect">
            <a:avLst/>
          </a:prstGeom>
        </p:spPr>
      </p:pic>
      <p:sp>
        <p:nvSpPr>
          <p:cNvPr id="3" name="Content Placeholder 2">
            <a:extLst>
              <a:ext uri="{FF2B5EF4-FFF2-40B4-BE49-F238E27FC236}">
                <a16:creationId xmlns:a16="http://schemas.microsoft.com/office/drawing/2014/main" id="{A5CBA1A8-F583-704B-F465-1145CD8854D8}"/>
              </a:ext>
            </a:extLst>
          </p:cNvPr>
          <p:cNvSpPr txBox="1">
            <a:spLocks/>
          </p:cNvSpPr>
          <p:nvPr/>
        </p:nvSpPr>
        <p:spPr>
          <a:xfrm>
            <a:off x="7505424" y="3494909"/>
            <a:ext cx="3335889"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Arrange the strips in a semi circle and stick them down </a:t>
            </a:r>
          </a:p>
        </p:txBody>
      </p:sp>
      <p:grpSp>
        <p:nvGrpSpPr>
          <p:cNvPr id="4" name="Group 3">
            <a:extLst>
              <a:ext uri="{FF2B5EF4-FFF2-40B4-BE49-F238E27FC236}">
                <a16:creationId xmlns:a16="http://schemas.microsoft.com/office/drawing/2014/main" id="{8E2CC3FB-376E-FFCA-18C5-3AF27588EDE5}"/>
              </a:ext>
            </a:extLst>
          </p:cNvPr>
          <p:cNvGrpSpPr/>
          <p:nvPr/>
        </p:nvGrpSpPr>
        <p:grpSpPr>
          <a:xfrm>
            <a:off x="7545718" y="2595982"/>
            <a:ext cx="2428664" cy="639007"/>
            <a:chOff x="334959" y="1700808"/>
            <a:chExt cx="2428664" cy="639007"/>
          </a:xfrm>
        </p:grpSpPr>
        <p:sp>
          <p:nvSpPr>
            <p:cNvPr id="8" name="Snip and Round Single Corner of Rectangle 7">
              <a:extLst>
                <a:ext uri="{FF2B5EF4-FFF2-40B4-BE49-F238E27FC236}">
                  <a16:creationId xmlns:a16="http://schemas.microsoft.com/office/drawing/2014/main" id="{270A5C8A-1CDC-CE79-6129-1359723CE912}"/>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501F39BB-DD77-4A01-996D-24791EA2B275}"/>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A5DC4264-750A-F2C5-1279-4259C75432D7}"/>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5</a:t>
              </a:r>
              <a:endParaRPr lang="en-GB" sz="3000">
                <a:solidFill>
                  <a:schemeClr val="bg1"/>
                </a:solidFill>
              </a:endParaRPr>
            </a:p>
          </p:txBody>
        </p:sp>
      </p:grpSp>
      <p:pic>
        <p:nvPicPr>
          <p:cNvPr id="18" name="Picture 17">
            <a:extLst>
              <a:ext uri="{FF2B5EF4-FFF2-40B4-BE49-F238E27FC236}">
                <a16:creationId xmlns:a16="http://schemas.microsoft.com/office/drawing/2014/main" id="{AC75B87A-1270-6C49-B05A-659208087CF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367909"/>
            <a:ext cx="6024391" cy="4519538"/>
          </a:xfrm>
          <a:prstGeom prst="rect">
            <a:avLst/>
          </a:prstGeom>
        </p:spPr>
      </p:pic>
      <p:sp>
        <p:nvSpPr>
          <p:cNvPr id="19" name="Content Placeholder 2">
            <a:extLst>
              <a:ext uri="{FF2B5EF4-FFF2-40B4-BE49-F238E27FC236}">
                <a16:creationId xmlns:a16="http://schemas.microsoft.com/office/drawing/2014/main" id="{15E43C24-E83C-98A5-EF8F-157F2F32ECEC}"/>
              </a:ext>
            </a:extLst>
          </p:cNvPr>
          <p:cNvSpPr txBox="1">
            <a:spLocks/>
          </p:cNvSpPr>
          <p:nvPr/>
        </p:nvSpPr>
        <p:spPr>
          <a:xfrm>
            <a:off x="7502439" y="-3354654"/>
            <a:ext cx="3335889" cy="93610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Save the folded end for the trunk</a:t>
            </a:r>
          </a:p>
        </p:txBody>
      </p:sp>
      <p:grpSp>
        <p:nvGrpSpPr>
          <p:cNvPr id="20" name="Group 19">
            <a:extLst>
              <a:ext uri="{FF2B5EF4-FFF2-40B4-BE49-F238E27FC236}">
                <a16:creationId xmlns:a16="http://schemas.microsoft.com/office/drawing/2014/main" id="{7D690D7B-A5A3-713C-29B4-7CE9B97BB2EB}"/>
              </a:ext>
            </a:extLst>
          </p:cNvPr>
          <p:cNvGrpSpPr/>
          <p:nvPr/>
        </p:nvGrpSpPr>
        <p:grpSpPr>
          <a:xfrm>
            <a:off x="7542733" y="-4253581"/>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DC589F42-3703-721B-8B48-E35B1DED4C0B}"/>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606521C0-9AEE-2C9B-D460-7F83F411C40F}"/>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2494F68E-E437-D668-3B25-D5C7035E7823}"/>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4</a:t>
              </a:r>
              <a:endParaRPr lang="en-GB" sz="3000">
                <a:solidFill>
                  <a:schemeClr val="bg1"/>
                </a:solidFill>
              </a:endParaRPr>
            </a:p>
          </p:txBody>
        </p:sp>
      </p:grpSp>
      <p:pic>
        <p:nvPicPr>
          <p:cNvPr id="24" name="Picture 23">
            <a:extLst>
              <a:ext uri="{FF2B5EF4-FFF2-40B4-BE49-F238E27FC236}">
                <a16:creationId xmlns:a16="http://schemas.microsoft.com/office/drawing/2014/main" id="{AE3C5ED2-AFCF-6A94-689F-21A6D5B5316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897030"/>
            <a:ext cx="6024391" cy="4516961"/>
          </a:xfrm>
          <a:prstGeom prst="rect">
            <a:avLst/>
          </a:prstGeom>
        </p:spPr>
      </p:pic>
      <p:sp>
        <p:nvSpPr>
          <p:cNvPr id="25" name="Content Placeholder 2">
            <a:extLst>
              <a:ext uri="{FF2B5EF4-FFF2-40B4-BE49-F238E27FC236}">
                <a16:creationId xmlns:a16="http://schemas.microsoft.com/office/drawing/2014/main" id="{74EC1DD2-CB76-AD12-CF6A-C5902879F8AA}"/>
              </a:ext>
            </a:extLst>
          </p:cNvPr>
          <p:cNvSpPr txBox="1">
            <a:spLocks/>
          </p:cNvSpPr>
          <p:nvPr/>
        </p:nvSpPr>
        <p:spPr>
          <a:xfrm>
            <a:off x="7502439" y="9883552"/>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down the trunk</a:t>
            </a:r>
          </a:p>
        </p:txBody>
      </p:sp>
      <p:grpSp>
        <p:nvGrpSpPr>
          <p:cNvPr id="26" name="Group 25">
            <a:extLst>
              <a:ext uri="{FF2B5EF4-FFF2-40B4-BE49-F238E27FC236}">
                <a16:creationId xmlns:a16="http://schemas.microsoft.com/office/drawing/2014/main" id="{A44FD54D-00A2-2C2A-01A9-D0AA4DB6D2C5}"/>
              </a:ext>
            </a:extLst>
          </p:cNvPr>
          <p:cNvGrpSpPr/>
          <p:nvPr/>
        </p:nvGrpSpPr>
        <p:grpSpPr>
          <a:xfrm>
            <a:off x="7542733" y="8984625"/>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DF716519-E416-38A2-3962-9500B55F5010}"/>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7FE45F28-2CC6-0F82-60ED-F8013533E276}"/>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7B5BD57A-AD9F-1D02-82DF-BD82CF4D4FF7}"/>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6</a:t>
              </a:r>
              <a:endParaRPr lang="en-GB" sz="3000">
                <a:solidFill>
                  <a:schemeClr val="bg1"/>
                </a:solidFill>
              </a:endParaRPr>
            </a:p>
          </p:txBody>
        </p:sp>
      </p:grpSp>
    </p:spTree>
    <p:extLst>
      <p:ext uri="{BB962C8B-B14F-4D97-AF65-F5344CB8AC3E}">
        <p14:creationId xmlns:p14="http://schemas.microsoft.com/office/powerpoint/2010/main" val="1224755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288D7996-FFCD-C96B-42EE-70D92B89EE7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BB733529-0DE4-B004-9B00-2B27B977081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3E2E38EB-83CC-53A5-902F-140D59957A76}"/>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5C5F571C-E446-3EA7-EDD8-58CE81C69020}"/>
              </a:ext>
            </a:extLst>
          </p:cNvPr>
          <p:cNvSpPr>
            <a:spLocks noGrp="1"/>
          </p:cNvSpPr>
          <p:nvPr>
            <p:ph type="sldNum" sz="quarter" idx="12"/>
          </p:nvPr>
        </p:nvSpPr>
        <p:spPr/>
        <p:txBody>
          <a:bodyPr/>
          <a:lstStyle/>
          <a:p>
            <a:fld id="{3686A617-C4D3-4D9A-8A46-533505A69CB9}" type="slidenum">
              <a:rPr lang="fr-FR" smtClean="0"/>
              <a:pPr/>
              <a:t>59</a:t>
            </a:fld>
            <a:endParaRPr lang="fr-FR"/>
          </a:p>
        </p:txBody>
      </p:sp>
      <p:sp>
        <p:nvSpPr>
          <p:cNvPr id="12" name="Titolo 6">
            <a:extLst>
              <a:ext uri="{FF2B5EF4-FFF2-40B4-BE49-F238E27FC236}">
                <a16:creationId xmlns:a16="http://schemas.microsoft.com/office/drawing/2014/main" id="{11DB257C-42EC-ACE2-DBA7-C9AB3717F7C6}"/>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354A4491-0888-7C38-F171-AA7BAF0333A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948" y="1702398"/>
            <a:ext cx="6024391" cy="4516961"/>
          </a:xfrm>
          <a:prstGeom prst="rect">
            <a:avLst/>
          </a:prstGeom>
        </p:spPr>
      </p:pic>
      <p:sp>
        <p:nvSpPr>
          <p:cNvPr id="3" name="Content Placeholder 2">
            <a:extLst>
              <a:ext uri="{FF2B5EF4-FFF2-40B4-BE49-F238E27FC236}">
                <a16:creationId xmlns:a16="http://schemas.microsoft.com/office/drawing/2014/main" id="{3E7CDB17-3FE1-9F34-5640-E2D77F56DF72}"/>
              </a:ext>
            </a:extLst>
          </p:cNvPr>
          <p:cNvSpPr txBox="1">
            <a:spLocks/>
          </p:cNvSpPr>
          <p:nvPr/>
        </p:nvSpPr>
        <p:spPr>
          <a:xfrm>
            <a:off x="7505424" y="3688920"/>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down the trunk</a:t>
            </a:r>
          </a:p>
        </p:txBody>
      </p:sp>
      <p:grpSp>
        <p:nvGrpSpPr>
          <p:cNvPr id="4" name="Group 3">
            <a:extLst>
              <a:ext uri="{FF2B5EF4-FFF2-40B4-BE49-F238E27FC236}">
                <a16:creationId xmlns:a16="http://schemas.microsoft.com/office/drawing/2014/main" id="{113FD372-DCBE-04D5-76DC-92F2F7EFC2E4}"/>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15CCC25A-4C75-51DF-A865-5C8C175C881D}"/>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E94B4D13-563C-76AB-5409-053D2ABE8893}"/>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AB6C0E2C-67AA-E0A1-C891-D98EAEC624CE}"/>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6</a:t>
              </a:r>
              <a:endParaRPr lang="en-GB" sz="3000">
                <a:solidFill>
                  <a:schemeClr val="bg1"/>
                </a:solidFill>
              </a:endParaRPr>
            </a:p>
          </p:txBody>
        </p:sp>
      </p:grpSp>
      <p:pic>
        <p:nvPicPr>
          <p:cNvPr id="11" name="Picture 10">
            <a:extLst>
              <a:ext uri="{FF2B5EF4-FFF2-40B4-BE49-F238E27FC236}">
                <a16:creationId xmlns:a16="http://schemas.microsoft.com/office/drawing/2014/main" id="{A4E07887-F508-65DD-C10C-33B0E8D3BE0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7948" y="-5523295"/>
            <a:ext cx="6024391" cy="4518293"/>
          </a:xfrm>
          <a:prstGeom prst="rect">
            <a:avLst/>
          </a:prstGeom>
        </p:spPr>
      </p:pic>
      <p:sp>
        <p:nvSpPr>
          <p:cNvPr id="13" name="Content Placeholder 2">
            <a:extLst>
              <a:ext uri="{FF2B5EF4-FFF2-40B4-BE49-F238E27FC236}">
                <a16:creationId xmlns:a16="http://schemas.microsoft.com/office/drawing/2014/main" id="{F94F10A0-0B6A-C6C0-9616-8503F365508A}"/>
              </a:ext>
            </a:extLst>
          </p:cNvPr>
          <p:cNvSpPr txBox="1">
            <a:spLocks/>
          </p:cNvSpPr>
          <p:nvPr/>
        </p:nvSpPr>
        <p:spPr>
          <a:xfrm>
            <a:off x="7505424" y="-3730118"/>
            <a:ext cx="3335889"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Arrange the strips in a semi circle and stick them down </a:t>
            </a:r>
          </a:p>
        </p:txBody>
      </p:sp>
      <p:grpSp>
        <p:nvGrpSpPr>
          <p:cNvPr id="14" name="Group 13">
            <a:extLst>
              <a:ext uri="{FF2B5EF4-FFF2-40B4-BE49-F238E27FC236}">
                <a16:creationId xmlns:a16="http://schemas.microsoft.com/office/drawing/2014/main" id="{5B7E191E-1165-44B4-0B2F-DF297C830130}"/>
              </a:ext>
            </a:extLst>
          </p:cNvPr>
          <p:cNvGrpSpPr/>
          <p:nvPr/>
        </p:nvGrpSpPr>
        <p:grpSpPr>
          <a:xfrm>
            <a:off x="7545718" y="-4629045"/>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6D776C87-F180-D905-28C6-73D847FA4352}"/>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2DB2121B-7343-DEAD-A1F3-50B1E51D0175}"/>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01CCD544-8BE5-58CB-D781-AF459027ECCC}"/>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5</a:t>
              </a:r>
              <a:endParaRPr lang="en-GB" sz="3000">
                <a:solidFill>
                  <a:schemeClr val="bg1"/>
                </a:solidFill>
              </a:endParaRPr>
            </a:p>
          </p:txBody>
        </p:sp>
      </p:grpSp>
      <p:pic>
        <p:nvPicPr>
          <p:cNvPr id="24" name="Picture 23">
            <a:extLst>
              <a:ext uri="{FF2B5EF4-FFF2-40B4-BE49-F238E27FC236}">
                <a16:creationId xmlns:a16="http://schemas.microsoft.com/office/drawing/2014/main" id="{D102CFCA-8F86-81DB-2D67-7BEEE03CDFA8}"/>
              </a:ext>
            </a:extLst>
          </p:cNvPr>
          <p:cNvPicPr>
            <a:picLocks noChangeAspect="1"/>
          </p:cNvPicPr>
          <p:nvPr/>
        </p:nvPicPr>
        <p:blipFill>
          <a:blip r:embed="rId5" cstate="screen">
            <a:extLst>
              <a:ext uri="{28A0092B-C50C-407E-A947-70E740481C1C}">
                <a14:useLocalDpi xmlns:a14="http://schemas.microsoft.com/office/drawing/2010/main"/>
              </a:ext>
            </a:extLst>
          </a:blip>
          <a:srcRect t="-29"/>
          <a:stretch/>
        </p:blipFill>
        <p:spPr>
          <a:xfrm>
            <a:off x="3439863" y="8045797"/>
            <a:ext cx="2922476" cy="4516961"/>
          </a:xfrm>
          <a:prstGeom prst="rect">
            <a:avLst/>
          </a:prstGeom>
        </p:spPr>
      </p:pic>
      <p:sp>
        <p:nvSpPr>
          <p:cNvPr id="25" name="Content Placeholder 2">
            <a:extLst>
              <a:ext uri="{FF2B5EF4-FFF2-40B4-BE49-F238E27FC236}">
                <a16:creationId xmlns:a16="http://schemas.microsoft.com/office/drawing/2014/main" id="{6CFAADE9-4F83-D840-40AD-0A0C42B29ABA}"/>
              </a:ext>
            </a:extLst>
          </p:cNvPr>
          <p:cNvSpPr txBox="1">
            <a:spLocks/>
          </p:cNvSpPr>
          <p:nvPr/>
        </p:nvSpPr>
        <p:spPr>
          <a:xfrm>
            <a:off x="7505424" y="10033909"/>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Loop the branches and stick them down</a:t>
            </a:r>
          </a:p>
        </p:txBody>
      </p:sp>
      <p:grpSp>
        <p:nvGrpSpPr>
          <p:cNvPr id="26" name="Group 25">
            <a:extLst>
              <a:ext uri="{FF2B5EF4-FFF2-40B4-BE49-F238E27FC236}">
                <a16:creationId xmlns:a16="http://schemas.microsoft.com/office/drawing/2014/main" id="{E6A6C8BE-F318-4FCD-C65D-BD783D8AEB47}"/>
              </a:ext>
            </a:extLst>
          </p:cNvPr>
          <p:cNvGrpSpPr/>
          <p:nvPr/>
        </p:nvGrpSpPr>
        <p:grpSpPr>
          <a:xfrm>
            <a:off x="7545718" y="9134982"/>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2B1D1B1E-3885-CFAA-5926-7E6EF04C5FA4}"/>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E810A99A-2C2A-A5A6-F223-500DF43BE19D}"/>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0507058B-A9EE-CDDC-0014-157F492EAAF3}"/>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7</a:t>
              </a:r>
              <a:endParaRPr lang="en-GB" sz="3000">
                <a:solidFill>
                  <a:schemeClr val="bg1"/>
                </a:solidFill>
              </a:endParaRPr>
            </a:p>
          </p:txBody>
        </p:sp>
      </p:grpSp>
      <p:pic>
        <p:nvPicPr>
          <p:cNvPr id="30" name="Picture 29">
            <a:extLst>
              <a:ext uri="{FF2B5EF4-FFF2-40B4-BE49-F238E27FC236}">
                <a16:creationId xmlns:a16="http://schemas.microsoft.com/office/drawing/2014/main" id="{F6C41DF7-644C-83CE-7AB8-C7D0C5DE454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45654" y="8051942"/>
            <a:ext cx="2922476" cy="4514320"/>
          </a:xfrm>
          <a:prstGeom prst="rect">
            <a:avLst/>
          </a:prstGeom>
        </p:spPr>
      </p:pic>
    </p:spTree>
    <p:extLst>
      <p:ext uri="{BB962C8B-B14F-4D97-AF65-F5344CB8AC3E}">
        <p14:creationId xmlns:p14="http://schemas.microsoft.com/office/powerpoint/2010/main" val="15130155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07EB0-6546-0EF3-958B-B4DDF6ADF51D}"/>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F6EA46F-75A1-5ADD-1C05-282550F58838}"/>
              </a:ext>
            </a:extLst>
          </p:cNvPr>
          <p:cNvSpPr>
            <a:spLocks noGrp="1"/>
          </p:cNvSpPr>
          <p:nvPr>
            <p:ph type="title"/>
          </p:nvPr>
        </p:nvSpPr>
        <p:spPr>
          <a:xfrm>
            <a:off x="358157" y="764109"/>
            <a:ext cx="8638309" cy="936104"/>
          </a:xfrm>
        </p:spPr>
        <p:txBody>
          <a:bodyPr/>
          <a:lstStyle/>
          <a:p>
            <a:r>
              <a:rPr lang="it-IT" dirty="0" err="1"/>
              <a:t>Forests</a:t>
            </a:r>
            <a:r>
              <a:rPr lang="it-IT" dirty="0"/>
              <a:t> </a:t>
            </a:r>
            <a:r>
              <a:rPr lang="it-IT" dirty="0" err="1"/>
              <a:t>that</a:t>
            </a:r>
            <a:r>
              <a:rPr lang="it-IT" dirty="0"/>
              <a:t> </a:t>
            </a:r>
            <a:r>
              <a:rPr lang="it-IT" dirty="0" err="1"/>
              <a:t>grow</a:t>
            </a:r>
            <a:r>
              <a:rPr lang="it-IT" dirty="0"/>
              <a:t> back!</a:t>
            </a:r>
          </a:p>
        </p:txBody>
      </p:sp>
      <p:sp>
        <p:nvSpPr>
          <p:cNvPr id="4" name="Segnaposto piè di pagina 3">
            <a:extLst>
              <a:ext uri="{FF2B5EF4-FFF2-40B4-BE49-F238E27FC236}">
                <a16:creationId xmlns:a16="http://schemas.microsoft.com/office/drawing/2014/main" id="{D3FBCFF2-21CF-C323-E091-3C6FA5F5137F}"/>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CF9B828D-F4CA-6652-30B8-E5D5316101D1}"/>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79F296C2-217C-CF6F-234F-564B9D8A360E}"/>
              </a:ext>
            </a:extLst>
          </p:cNvPr>
          <p:cNvSpPr>
            <a:spLocks noGrp="1"/>
          </p:cNvSpPr>
          <p:nvPr>
            <p:ph type="sldNum" sz="quarter" idx="12"/>
          </p:nvPr>
        </p:nvSpPr>
        <p:spPr/>
        <p:txBody>
          <a:bodyPr/>
          <a:lstStyle/>
          <a:p>
            <a:fld id="{3686A617-C4D3-4D9A-8A46-533505A69CB9}" type="slidenum">
              <a:rPr lang="fr-FR" smtClean="0"/>
              <a:pPr/>
              <a:t>6</a:t>
            </a:fld>
            <a:endParaRPr lang="fr-FR"/>
          </a:p>
        </p:txBody>
      </p:sp>
      <p:pic>
        <p:nvPicPr>
          <p:cNvPr id="9" name="Picture 8" descr="A tree with green leaves&#10;&#10;AI-generated content may be incorrect.">
            <a:extLst>
              <a:ext uri="{FF2B5EF4-FFF2-40B4-BE49-F238E27FC236}">
                <a16:creationId xmlns:a16="http://schemas.microsoft.com/office/drawing/2014/main" id="{9895193E-3CF3-FB9B-B5ED-31CA2CBFCD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62819" y="1858504"/>
            <a:ext cx="2841564" cy="4242408"/>
          </a:xfrm>
          <a:prstGeom prst="rect">
            <a:avLst/>
          </a:prstGeom>
        </p:spPr>
      </p:pic>
      <p:pic>
        <p:nvPicPr>
          <p:cNvPr id="11" name="Picture 10" descr="A person planting a tree&#10;&#10;AI-generated content may be incorrect.">
            <a:extLst>
              <a:ext uri="{FF2B5EF4-FFF2-40B4-BE49-F238E27FC236}">
                <a16:creationId xmlns:a16="http://schemas.microsoft.com/office/drawing/2014/main" id="{63526406-7AFF-1C78-480F-DE758DA7FE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89012" y="1860372"/>
            <a:ext cx="2832243" cy="4242408"/>
          </a:xfrm>
          <a:prstGeom prst="rect">
            <a:avLst/>
          </a:prstGeom>
        </p:spPr>
      </p:pic>
      <p:pic>
        <p:nvPicPr>
          <p:cNvPr id="15" name="Picture 14" descr="A person watering a tree&#10;&#10;AI-generated content may be incorrect.">
            <a:extLst>
              <a:ext uri="{FF2B5EF4-FFF2-40B4-BE49-F238E27FC236}">
                <a16:creationId xmlns:a16="http://schemas.microsoft.com/office/drawing/2014/main" id="{75E6044E-35AE-1306-C2BF-AC9BBC83F3D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21255" y="1858504"/>
            <a:ext cx="2841564" cy="4242408"/>
          </a:xfrm>
          <a:prstGeom prst="rect">
            <a:avLst/>
          </a:prstGeom>
        </p:spPr>
      </p:pic>
      <p:pic>
        <p:nvPicPr>
          <p:cNvPr id="21" name="Picture 20" descr="A pile of logs in a forest&#10;&#10;AI-generated content may be incorrect.">
            <a:extLst>
              <a:ext uri="{FF2B5EF4-FFF2-40B4-BE49-F238E27FC236}">
                <a16:creationId xmlns:a16="http://schemas.microsoft.com/office/drawing/2014/main" id="{CE041C84-0E40-F3F4-BB21-C7E16A734172}"/>
              </a:ext>
            </a:extLst>
          </p:cNvPr>
          <p:cNvPicPr>
            <a:picLocks noChangeAspect="1"/>
          </p:cNvPicPr>
          <p:nvPr/>
        </p:nvPicPr>
        <p:blipFill>
          <a:blip r:embed="rId6"/>
          <a:srcRect l="27683" r="27683"/>
          <a:stretch/>
        </p:blipFill>
        <p:spPr>
          <a:xfrm>
            <a:off x="358157" y="1860372"/>
            <a:ext cx="2841564" cy="4244276"/>
          </a:xfrm>
          <a:prstGeom prst="rect">
            <a:avLst/>
          </a:prstGeom>
        </p:spPr>
      </p:pic>
      <p:pic>
        <p:nvPicPr>
          <p:cNvPr id="26" name="Picture 25" descr="A tree in a forest&#10;&#10;AI-generated content may be incorrect.">
            <a:extLst>
              <a:ext uri="{FF2B5EF4-FFF2-40B4-BE49-F238E27FC236}">
                <a16:creationId xmlns:a16="http://schemas.microsoft.com/office/drawing/2014/main" id="{C851998B-3266-B91C-36F4-BC7C98876595}"/>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034134" y="7143840"/>
            <a:ext cx="4247075" cy="4393678"/>
          </a:xfrm>
          <a:prstGeom prst="rect">
            <a:avLst/>
          </a:prstGeom>
        </p:spPr>
      </p:pic>
      <p:pic>
        <p:nvPicPr>
          <p:cNvPr id="25" name="Picture 24" descr="A pink frog with a crown&#10;&#10;AI-generated content may be incorrect.">
            <a:extLst>
              <a:ext uri="{FF2B5EF4-FFF2-40B4-BE49-F238E27FC236}">
                <a16:creationId xmlns:a16="http://schemas.microsoft.com/office/drawing/2014/main" id="{14E81143-8E39-A829-3033-3BD7C431FB1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8164313">
            <a:off x="10922898" y="5058874"/>
            <a:ext cx="2073139" cy="1757849"/>
          </a:xfrm>
          <a:prstGeom prst="rect">
            <a:avLst/>
          </a:prstGeom>
        </p:spPr>
      </p:pic>
    </p:spTree>
    <p:extLst>
      <p:ext uri="{BB962C8B-B14F-4D97-AF65-F5344CB8AC3E}">
        <p14:creationId xmlns:p14="http://schemas.microsoft.com/office/powerpoint/2010/main" val="9097296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C0011254-F023-A9F7-1E14-C5F81D37D2F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3913A926-9AE5-2B56-1FB6-0ACA1104D1BB}"/>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8FD401AE-2B39-F944-3A50-549F9DD7894D}"/>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3A3DBE2C-94E4-E1C0-EBDB-29372F664961}"/>
              </a:ext>
            </a:extLst>
          </p:cNvPr>
          <p:cNvSpPr>
            <a:spLocks noGrp="1"/>
          </p:cNvSpPr>
          <p:nvPr>
            <p:ph type="sldNum" sz="quarter" idx="12"/>
          </p:nvPr>
        </p:nvSpPr>
        <p:spPr/>
        <p:txBody>
          <a:bodyPr/>
          <a:lstStyle/>
          <a:p>
            <a:fld id="{3686A617-C4D3-4D9A-8A46-533505A69CB9}" type="slidenum">
              <a:rPr lang="fr-FR" smtClean="0"/>
              <a:pPr/>
              <a:t>60</a:t>
            </a:fld>
            <a:endParaRPr lang="fr-FR"/>
          </a:p>
        </p:txBody>
      </p:sp>
      <p:sp>
        <p:nvSpPr>
          <p:cNvPr id="12" name="Titolo 6">
            <a:extLst>
              <a:ext uri="{FF2B5EF4-FFF2-40B4-BE49-F238E27FC236}">
                <a16:creationId xmlns:a16="http://schemas.microsoft.com/office/drawing/2014/main" id="{32FE6823-5FEE-55D1-259B-9C1AD6CB3557}"/>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pic>
        <p:nvPicPr>
          <p:cNvPr id="2" name="Picture 1">
            <a:extLst>
              <a:ext uri="{FF2B5EF4-FFF2-40B4-BE49-F238E27FC236}">
                <a16:creationId xmlns:a16="http://schemas.microsoft.com/office/drawing/2014/main" id="{2E52B5E1-DC00-3394-B464-558EF90EE89E}"/>
              </a:ext>
            </a:extLst>
          </p:cNvPr>
          <p:cNvPicPr>
            <a:picLocks noChangeAspect="1"/>
          </p:cNvPicPr>
          <p:nvPr/>
        </p:nvPicPr>
        <p:blipFill>
          <a:blip r:embed="rId3" cstate="screen">
            <a:extLst>
              <a:ext uri="{28A0092B-C50C-407E-A947-70E740481C1C}">
                <a14:useLocalDpi xmlns:a14="http://schemas.microsoft.com/office/drawing/2010/main"/>
              </a:ext>
            </a:extLst>
          </a:blip>
          <a:srcRect t="-29"/>
          <a:stretch/>
        </p:blipFill>
        <p:spPr>
          <a:xfrm>
            <a:off x="3439863" y="1700808"/>
            <a:ext cx="2922476" cy="4516961"/>
          </a:xfrm>
          <a:prstGeom prst="rect">
            <a:avLst/>
          </a:prstGeom>
        </p:spPr>
      </p:pic>
      <p:sp>
        <p:nvSpPr>
          <p:cNvPr id="3" name="Content Placeholder 2">
            <a:extLst>
              <a:ext uri="{FF2B5EF4-FFF2-40B4-BE49-F238E27FC236}">
                <a16:creationId xmlns:a16="http://schemas.microsoft.com/office/drawing/2014/main" id="{509F6385-F2B8-1F7D-C634-8AF2393F52ED}"/>
              </a:ext>
            </a:extLst>
          </p:cNvPr>
          <p:cNvSpPr txBox="1">
            <a:spLocks/>
          </p:cNvSpPr>
          <p:nvPr/>
        </p:nvSpPr>
        <p:spPr>
          <a:xfrm>
            <a:off x="7505424" y="3688920"/>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Loop the branches and stick them down</a:t>
            </a:r>
          </a:p>
        </p:txBody>
      </p:sp>
      <p:grpSp>
        <p:nvGrpSpPr>
          <p:cNvPr id="4" name="Group 3">
            <a:extLst>
              <a:ext uri="{FF2B5EF4-FFF2-40B4-BE49-F238E27FC236}">
                <a16:creationId xmlns:a16="http://schemas.microsoft.com/office/drawing/2014/main" id="{AC3BD816-2D13-3CB7-D2FD-39380E6C3CDA}"/>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078BE54E-FF02-0110-528A-47B713A6137D}"/>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4A81ECC2-A846-D5FE-DA4E-554CD01F39DA}"/>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B91C3631-1EF3-B584-D9B8-B6BA19D64CD1}"/>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7</a:t>
              </a:r>
              <a:endParaRPr lang="en-GB" sz="3000">
                <a:solidFill>
                  <a:schemeClr val="bg1"/>
                </a:solidFill>
              </a:endParaRPr>
            </a:p>
          </p:txBody>
        </p:sp>
      </p:grpSp>
      <p:pic>
        <p:nvPicPr>
          <p:cNvPr id="18" name="Picture 17">
            <a:extLst>
              <a:ext uri="{FF2B5EF4-FFF2-40B4-BE49-F238E27FC236}">
                <a16:creationId xmlns:a16="http://schemas.microsoft.com/office/drawing/2014/main" id="{DF0C7378-EE55-D8F0-E905-70E9D49C620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7948" y="-5362756"/>
            <a:ext cx="6024391" cy="4516961"/>
          </a:xfrm>
          <a:prstGeom prst="rect">
            <a:avLst/>
          </a:prstGeom>
        </p:spPr>
      </p:pic>
      <p:sp>
        <p:nvSpPr>
          <p:cNvPr id="19" name="Content Placeholder 2">
            <a:extLst>
              <a:ext uri="{FF2B5EF4-FFF2-40B4-BE49-F238E27FC236}">
                <a16:creationId xmlns:a16="http://schemas.microsoft.com/office/drawing/2014/main" id="{D49A5925-B182-E4EA-CE8C-840E1046D74F}"/>
              </a:ext>
            </a:extLst>
          </p:cNvPr>
          <p:cNvSpPr txBox="1">
            <a:spLocks/>
          </p:cNvSpPr>
          <p:nvPr/>
        </p:nvSpPr>
        <p:spPr>
          <a:xfrm>
            <a:off x="7505424" y="-3376234"/>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down the trunk</a:t>
            </a:r>
          </a:p>
        </p:txBody>
      </p:sp>
      <p:grpSp>
        <p:nvGrpSpPr>
          <p:cNvPr id="20" name="Group 19">
            <a:extLst>
              <a:ext uri="{FF2B5EF4-FFF2-40B4-BE49-F238E27FC236}">
                <a16:creationId xmlns:a16="http://schemas.microsoft.com/office/drawing/2014/main" id="{DB164F54-DE9C-72E9-C7AA-E58051494D44}"/>
              </a:ext>
            </a:extLst>
          </p:cNvPr>
          <p:cNvGrpSpPr/>
          <p:nvPr/>
        </p:nvGrpSpPr>
        <p:grpSpPr>
          <a:xfrm>
            <a:off x="7545718" y="-4275161"/>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67585961-0B3F-9087-9834-AB1B049FDD27}"/>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8CAFC082-E1DC-5505-91EF-4A476A16472A}"/>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B1C06DC7-8666-4C52-4AC4-D0F1FFCCD882}"/>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6</a:t>
              </a:r>
              <a:endParaRPr lang="en-GB" sz="3000">
                <a:solidFill>
                  <a:schemeClr val="bg1"/>
                </a:solidFill>
              </a:endParaRPr>
            </a:p>
          </p:txBody>
        </p:sp>
      </p:grpSp>
      <p:pic>
        <p:nvPicPr>
          <p:cNvPr id="24" name="Picture 23">
            <a:extLst>
              <a:ext uri="{FF2B5EF4-FFF2-40B4-BE49-F238E27FC236}">
                <a16:creationId xmlns:a16="http://schemas.microsoft.com/office/drawing/2014/main" id="{EDFA8EDF-8493-1807-7B63-FB29368C06C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5654" y="1706953"/>
            <a:ext cx="2922476" cy="4514320"/>
          </a:xfrm>
          <a:prstGeom prst="rect">
            <a:avLst/>
          </a:prstGeom>
        </p:spPr>
      </p:pic>
      <p:sp>
        <p:nvSpPr>
          <p:cNvPr id="25" name="Content Placeholder 2">
            <a:extLst>
              <a:ext uri="{FF2B5EF4-FFF2-40B4-BE49-F238E27FC236}">
                <a16:creationId xmlns:a16="http://schemas.microsoft.com/office/drawing/2014/main" id="{EA119283-B7EE-1CAA-A969-E281B0DFD48C}"/>
              </a:ext>
            </a:extLst>
          </p:cNvPr>
          <p:cNvSpPr txBox="1">
            <a:spLocks/>
          </p:cNvSpPr>
          <p:nvPr/>
        </p:nvSpPr>
        <p:spPr>
          <a:xfrm>
            <a:off x="7503568" y="9590083"/>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Repeat with all the branches</a:t>
            </a:r>
          </a:p>
        </p:txBody>
      </p:sp>
      <p:grpSp>
        <p:nvGrpSpPr>
          <p:cNvPr id="26" name="Group 25">
            <a:extLst>
              <a:ext uri="{FF2B5EF4-FFF2-40B4-BE49-F238E27FC236}">
                <a16:creationId xmlns:a16="http://schemas.microsoft.com/office/drawing/2014/main" id="{A98FFBAC-70E3-BA05-65AD-FF6C20E2428F}"/>
              </a:ext>
            </a:extLst>
          </p:cNvPr>
          <p:cNvGrpSpPr/>
          <p:nvPr/>
        </p:nvGrpSpPr>
        <p:grpSpPr>
          <a:xfrm>
            <a:off x="7543862" y="8691156"/>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8FA4F530-C974-77DC-7F0D-CFD9F3D96E12}"/>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388FF11B-2D66-8929-1471-4A24CE964E9E}"/>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93E7B8C7-7951-FDBB-22E5-BA2515EE627B}"/>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8</a:t>
              </a:r>
              <a:endParaRPr lang="en-GB" sz="3000">
                <a:solidFill>
                  <a:schemeClr val="bg1"/>
                </a:solidFill>
              </a:endParaRPr>
            </a:p>
          </p:txBody>
        </p:sp>
      </p:grpSp>
      <p:pic>
        <p:nvPicPr>
          <p:cNvPr id="30" name="Picture 29">
            <a:extLst>
              <a:ext uri="{FF2B5EF4-FFF2-40B4-BE49-F238E27FC236}">
                <a16:creationId xmlns:a16="http://schemas.microsoft.com/office/drawing/2014/main" id="{5AC8ABB7-0E84-E996-E6CA-47950EA743A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34963" y="7601971"/>
            <a:ext cx="6020679" cy="4516961"/>
          </a:xfrm>
          <a:prstGeom prst="rect">
            <a:avLst/>
          </a:prstGeom>
        </p:spPr>
      </p:pic>
    </p:spTree>
    <p:extLst>
      <p:ext uri="{BB962C8B-B14F-4D97-AF65-F5344CB8AC3E}">
        <p14:creationId xmlns:p14="http://schemas.microsoft.com/office/powerpoint/2010/main" val="2114121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2244B5C-86FD-CB3D-DC1A-94587EC183F5}"/>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D048E527-58FC-7AEB-EFFF-41224FD95CAD}"/>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44009FBF-5C56-4061-AFF1-E92A681D36CF}"/>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B32EA4D9-57DD-5465-9DFF-045EDC8E53BF}"/>
              </a:ext>
            </a:extLst>
          </p:cNvPr>
          <p:cNvSpPr>
            <a:spLocks noGrp="1"/>
          </p:cNvSpPr>
          <p:nvPr>
            <p:ph type="sldNum" sz="quarter" idx="12"/>
          </p:nvPr>
        </p:nvSpPr>
        <p:spPr/>
        <p:txBody>
          <a:bodyPr/>
          <a:lstStyle/>
          <a:p>
            <a:fld id="{3686A617-C4D3-4D9A-8A46-533505A69CB9}" type="slidenum">
              <a:rPr lang="fr-FR" smtClean="0"/>
              <a:pPr/>
              <a:t>61</a:t>
            </a:fld>
            <a:endParaRPr lang="fr-FR"/>
          </a:p>
        </p:txBody>
      </p:sp>
      <p:sp>
        <p:nvSpPr>
          <p:cNvPr id="12" name="Titolo 6">
            <a:extLst>
              <a:ext uri="{FF2B5EF4-FFF2-40B4-BE49-F238E27FC236}">
                <a16:creationId xmlns:a16="http://schemas.microsoft.com/office/drawing/2014/main" id="{38F5EDA5-7B41-3939-89C0-1532AD6D7D9D}"/>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sp>
        <p:nvSpPr>
          <p:cNvPr id="3" name="Content Placeholder 2">
            <a:extLst>
              <a:ext uri="{FF2B5EF4-FFF2-40B4-BE49-F238E27FC236}">
                <a16:creationId xmlns:a16="http://schemas.microsoft.com/office/drawing/2014/main" id="{5DEFF5BB-0265-F144-0EEB-0B9EB5A8073B}"/>
              </a:ext>
            </a:extLst>
          </p:cNvPr>
          <p:cNvSpPr txBox="1">
            <a:spLocks/>
          </p:cNvSpPr>
          <p:nvPr/>
        </p:nvSpPr>
        <p:spPr>
          <a:xfrm>
            <a:off x="7505424" y="3688920"/>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Repeat with all the branches</a:t>
            </a:r>
          </a:p>
        </p:txBody>
      </p:sp>
      <p:grpSp>
        <p:nvGrpSpPr>
          <p:cNvPr id="4" name="Group 3">
            <a:extLst>
              <a:ext uri="{FF2B5EF4-FFF2-40B4-BE49-F238E27FC236}">
                <a16:creationId xmlns:a16="http://schemas.microsoft.com/office/drawing/2014/main" id="{2A37B294-1530-626B-6734-B8FABD9DF3AA}"/>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1E3DADAC-F561-691B-4326-7BBB30011AAF}"/>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A5685C5-1909-B0EF-741B-9573FB3D79CB}"/>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3A547CB2-0111-88DB-0470-B763DFC3D9C9}"/>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8</a:t>
              </a:r>
              <a:endParaRPr lang="en-GB" sz="3000">
                <a:solidFill>
                  <a:schemeClr val="bg1"/>
                </a:solidFill>
              </a:endParaRPr>
            </a:p>
          </p:txBody>
        </p:sp>
      </p:grpSp>
      <p:pic>
        <p:nvPicPr>
          <p:cNvPr id="18" name="Picture 17">
            <a:extLst>
              <a:ext uri="{FF2B5EF4-FFF2-40B4-BE49-F238E27FC236}">
                <a16:creationId xmlns:a16="http://schemas.microsoft.com/office/drawing/2014/main" id="{969E0B66-3458-296B-E32E-5CFF9787466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6819" y="1700808"/>
            <a:ext cx="6020679" cy="4516961"/>
          </a:xfrm>
          <a:prstGeom prst="rect">
            <a:avLst/>
          </a:prstGeom>
        </p:spPr>
      </p:pic>
      <p:pic>
        <p:nvPicPr>
          <p:cNvPr id="11" name="Picture 10">
            <a:extLst>
              <a:ext uri="{FF2B5EF4-FFF2-40B4-BE49-F238E27FC236}">
                <a16:creationId xmlns:a16="http://schemas.microsoft.com/office/drawing/2014/main" id="{1AD6D4CF-7D52-0BE4-4A4D-49DC70C37F09}"/>
              </a:ext>
            </a:extLst>
          </p:cNvPr>
          <p:cNvPicPr>
            <a:picLocks noChangeAspect="1"/>
          </p:cNvPicPr>
          <p:nvPr/>
        </p:nvPicPr>
        <p:blipFill>
          <a:blip r:embed="rId4" cstate="screen">
            <a:extLst>
              <a:ext uri="{28A0092B-C50C-407E-A947-70E740481C1C}">
                <a14:useLocalDpi xmlns:a14="http://schemas.microsoft.com/office/drawing/2010/main"/>
              </a:ext>
            </a:extLst>
          </a:blip>
          <a:srcRect t="-29"/>
          <a:stretch/>
        </p:blipFill>
        <p:spPr>
          <a:xfrm>
            <a:off x="3429172" y="-5197461"/>
            <a:ext cx="2922476" cy="4516961"/>
          </a:xfrm>
          <a:prstGeom prst="rect">
            <a:avLst/>
          </a:prstGeom>
        </p:spPr>
      </p:pic>
      <p:sp>
        <p:nvSpPr>
          <p:cNvPr id="13" name="Content Placeholder 2">
            <a:extLst>
              <a:ext uri="{FF2B5EF4-FFF2-40B4-BE49-F238E27FC236}">
                <a16:creationId xmlns:a16="http://schemas.microsoft.com/office/drawing/2014/main" id="{3C1EFE32-F16D-CF2F-16B2-5506511881D6}"/>
              </a:ext>
            </a:extLst>
          </p:cNvPr>
          <p:cNvSpPr txBox="1">
            <a:spLocks/>
          </p:cNvSpPr>
          <p:nvPr/>
        </p:nvSpPr>
        <p:spPr>
          <a:xfrm>
            <a:off x="7494733" y="-3209349"/>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Loop the branches and stick them down</a:t>
            </a:r>
          </a:p>
        </p:txBody>
      </p:sp>
      <p:grpSp>
        <p:nvGrpSpPr>
          <p:cNvPr id="14" name="Group 13">
            <a:extLst>
              <a:ext uri="{FF2B5EF4-FFF2-40B4-BE49-F238E27FC236}">
                <a16:creationId xmlns:a16="http://schemas.microsoft.com/office/drawing/2014/main" id="{11517F4D-D987-FA11-EB3C-A96FBC92C5F4}"/>
              </a:ext>
            </a:extLst>
          </p:cNvPr>
          <p:cNvGrpSpPr/>
          <p:nvPr/>
        </p:nvGrpSpPr>
        <p:grpSpPr>
          <a:xfrm>
            <a:off x="7535027" y="-4108276"/>
            <a:ext cx="2428664" cy="639007"/>
            <a:chOff x="334959" y="1700808"/>
            <a:chExt cx="2428664" cy="639007"/>
          </a:xfrm>
        </p:grpSpPr>
        <p:sp>
          <p:nvSpPr>
            <p:cNvPr id="15" name="Snip and Round Single Corner of Rectangle 14">
              <a:extLst>
                <a:ext uri="{FF2B5EF4-FFF2-40B4-BE49-F238E27FC236}">
                  <a16:creationId xmlns:a16="http://schemas.microsoft.com/office/drawing/2014/main" id="{37B97AF4-9470-F6E6-3A0E-C51BD3872498}"/>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2864BBDF-93E2-86A8-A437-207BB5E424BD}"/>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8EF53EAD-A502-6E6C-F6CA-C7319061B3EA}"/>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7</a:t>
              </a:r>
              <a:endParaRPr lang="en-GB" sz="3000">
                <a:solidFill>
                  <a:schemeClr val="bg1"/>
                </a:solidFill>
              </a:endParaRPr>
            </a:p>
          </p:txBody>
        </p:sp>
      </p:grpSp>
      <p:pic>
        <p:nvPicPr>
          <p:cNvPr id="25" name="Picture 24">
            <a:extLst>
              <a:ext uri="{FF2B5EF4-FFF2-40B4-BE49-F238E27FC236}">
                <a16:creationId xmlns:a16="http://schemas.microsoft.com/office/drawing/2014/main" id="{AC538558-88A5-50C7-FB8A-26FAEFEE063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5191316"/>
            <a:ext cx="2922476" cy="4514320"/>
          </a:xfrm>
          <a:prstGeom prst="rect">
            <a:avLst/>
          </a:prstGeom>
        </p:spPr>
      </p:pic>
      <p:sp>
        <p:nvSpPr>
          <p:cNvPr id="26" name="Content Placeholder 2">
            <a:extLst>
              <a:ext uri="{FF2B5EF4-FFF2-40B4-BE49-F238E27FC236}">
                <a16:creationId xmlns:a16="http://schemas.microsoft.com/office/drawing/2014/main" id="{9FC0C8FB-80C1-66D2-6BB6-43A4AC7F588E}"/>
              </a:ext>
            </a:extLst>
          </p:cNvPr>
          <p:cNvSpPr txBox="1">
            <a:spLocks/>
          </p:cNvSpPr>
          <p:nvPr/>
        </p:nvSpPr>
        <p:spPr>
          <a:xfrm>
            <a:off x="7505424" y="9590084"/>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Cut a strip of green paper</a:t>
            </a:r>
          </a:p>
        </p:txBody>
      </p:sp>
      <p:grpSp>
        <p:nvGrpSpPr>
          <p:cNvPr id="27" name="Group 26">
            <a:extLst>
              <a:ext uri="{FF2B5EF4-FFF2-40B4-BE49-F238E27FC236}">
                <a16:creationId xmlns:a16="http://schemas.microsoft.com/office/drawing/2014/main" id="{A28DACFE-38FB-1DB9-5FB0-AC845262BF3E}"/>
              </a:ext>
            </a:extLst>
          </p:cNvPr>
          <p:cNvGrpSpPr/>
          <p:nvPr/>
        </p:nvGrpSpPr>
        <p:grpSpPr>
          <a:xfrm>
            <a:off x="7545718" y="8691157"/>
            <a:ext cx="2428664" cy="639007"/>
            <a:chOff x="334959" y="1700808"/>
            <a:chExt cx="2428664" cy="639007"/>
          </a:xfrm>
        </p:grpSpPr>
        <p:sp>
          <p:nvSpPr>
            <p:cNvPr id="28" name="Snip and Round Single Corner of Rectangle 27">
              <a:extLst>
                <a:ext uri="{FF2B5EF4-FFF2-40B4-BE49-F238E27FC236}">
                  <a16:creationId xmlns:a16="http://schemas.microsoft.com/office/drawing/2014/main" id="{318A0FCF-F411-4202-08A6-AC2B2149AC4A}"/>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Triangle 28">
              <a:extLst>
                <a:ext uri="{FF2B5EF4-FFF2-40B4-BE49-F238E27FC236}">
                  <a16:creationId xmlns:a16="http://schemas.microsoft.com/office/drawing/2014/main" id="{0FD9C6A4-6883-5F9C-F6EF-96788FDC9EB5}"/>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2">
              <a:extLst>
                <a:ext uri="{FF2B5EF4-FFF2-40B4-BE49-F238E27FC236}">
                  <a16:creationId xmlns:a16="http://schemas.microsoft.com/office/drawing/2014/main" id="{DB3787BD-78E1-B06A-5663-9410B1AE679E}"/>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9</a:t>
              </a:r>
              <a:endParaRPr lang="en-GB" sz="3000">
                <a:solidFill>
                  <a:schemeClr val="bg1"/>
                </a:solidFill>
              </a:endParaRPr>
            </a:p>
          </p:txBody>
        </p:sp>
      </p:grpSp>
      <p:pic>
        <p:nvPicPr>
          <p:cNvPr id="31" name="Picture 30">
            <a:extLst>
              <a:ext uri="{FF2B5EF4-FFF2-40B4-BE49-F238E27FC236}">
                <a16:creationId xmlns:a16="http://schemas.microsoft.com/office/drawing/2014/main" id="{E728D11A-EA9A-E9B3-A1D0-E187BDFE69E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36819" y="7604858"/>
            <a:ext cx="6020679" cy="4511188"/>
          </a:xfrm>
          <a:prstGeom prst="rect">
            <a:avLst/>
          </a:prstGeom>
        </p:spPr>
      </p:pic>
    </p:spTree>
    <p:extLst>
      <p:ext uri="{BB962C8B-B14F-4D97-AF65-F5344CB8AC3E}">
        <p14:creationId xmlns:p14="http://schemas.microsoft.com/office/powerpoint/2010/main" val="30556679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FA8AC134-4FA1-DAFC-BA05-AE7BB8E8A2C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A9740478-595C-D093-00BD-458833DBE5B1}"/>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A13D467D-1A33-904E-1646-4EC99D430D7A}"/>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E60D8FE1-10EC-78FC-84B6-5A0E380871B2}"/>
              </a:ext>
            </a:extLst>
          </p:cNvPr>
          <p:cNvSpPr>
            <a:spLocks noGrp="1"/>
          </p:cNvSpPr>
          <p:nvPr>
            <p:ph type="sldNum" sz="quarter" idx="12"/>
          </p:nvPr>
        </p:nvSpPr>
        <p:spPr/>
        <p:txBody>
          <a:bodyPr/>
          <a:lstStyle/>
          <a:p>
            <a:fld id="{3686A617-C4D3-4D9A-8A46-533505A69CB9}" type="slidenum">
              <a:rPr lang="fr-FR" smtClean="0"/>
              <a:pPr/>
              <a:t>62</a:t>
            </a:fld>
            <a:endParaRPr lang="fr-FR"/>
          </a:p>
        </p:txBody>
      </p:sp>
      <p:sp>
        <p:nvSpPr>
          <p:cNvPr id="12" name="Titolo 6">
            <a:extLst>
              <a:ext uri="{FF2B5EF4-FFF2-40B4-BE49-F238E27FC236}">
                <a16:creationId xmlns:a16="http://schemas.microsoft.com/office/drawing/2014/main" id="{F49DFDC7-8364-0F9A-C1CB-F7D23A281C91}"/>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sp>
        <p:nvSpPr>
          <p:cNvPr id="3" name="Content Placeholder 2">
            <a:extLst>
              <a:ext uri="{FF2B5EF4-FFF2-40B4-BE49-F238E27FC236}">
                <a16:creationId xmlns:a16="http://schemas.microsoft.com/office/drawing/2014/main" id="{5C275A34-37DA-53A2-DEAB-7A4E1A5D1749}"/>
              </a:ext>
            </a:extLst>
          </p:cNvPr>
          <p:cNvSpPr txBox="1">
            <a:spLocks/>
          </p:cNvSpPr>
          <p:nvPr/>
        </p:nvSpPr>
        <p:spPr>
          <a:xfrm>
            <a:off x="7505424" y="3688920"/>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Cut a strip of green paper</a:t>
            </a:r>
          </a:p>
        </p:txBody>
      </p:sp>
      <p:grpSp>
        <p:nvGrpSpPr>
          <p:cNvPr id="4" name="Group 3">
            <a:extLst>
              <a:ext uri="{FF2B5EF4-FFF2-40B4-BE49-F238E27FC236}">
                <a16:creationId xmlns:a16="http://schemas.microsoft.com/office/drawing/2014/main" id="{7109396A-43BF-96DC-26DD-5FFA71786644}"/>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3AAA2CE9-14C8-60E6-8826-9D5E662D2917}"/>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82CB1D73-F01F-9935-50D0-C4EBEF29D0A9}"/>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6B290E89-DDD6-879B-825E-F668FDA032E8}"/>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9</a:t>
              </a:r>
              <a:endParaRPr lang="en-GB" sz="3000">
                <a:solidFill>
                  <a:schemeClr val="bg1"/>
                </a:solidFill>
              </a:endParaRPr>
            </a:p>
          </p:txBody>
        </p:sp>
      </p:grpSp>
      <p:pic>
        <p:nvPicPr>
          <p:cNvPr id="18" name="Picture 17">
            <a:extLst>
              <a:ext uri="{FF2B5EF4-FFF2-40B4-BE49-F238E27FC236}">
                <a16:creationId xmlns:a16="http://schemas.microsoft.com/office/drawing/2014/main" id="{629DF389-259F-277F-31B1-51B18CE62AE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6819" y="1703694"/>
            <a:ext cx="6020679" cy="4511188"/>
          </a:xfrm>
          <a:prstGeom prst="rect">
            <a:avLst/>
          </a:prstGeom>
        </p:spPr>
      </p:pic>
      <p:sp>
        <p:nvSpPr>
          <p:cNvPr id="2" name="Content Placeholder 2">
            <a:extLst>
              <a:ext uri="{FF2B5EF4-FFF2-40B4-BE49-F238E27FC236}">
                <a16:creationId xmlns:a16="http://schemas.microsoft.com/office/drawing/2014/main" id="{BA611FE6-200E-DA3E-4D1D-572E944BCA22}"/>
              </a:ext>
            </a:extLst>
          </p:cNvPr>
          <p:cNvSpPr txBox="1">
            <a:spLocks/>
          </p:cNvSpPr>
          <p:nvPr/>
        </p:nvSpPr>
        <p:spPr>
          <a:xfrm>
            <a:off x="7503568" y="-3216481"/>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Repeat with all the branches</a:t>
            </a:r>
          </a:p>
        </p:txBody>
      </p:sp>
      <p:grpSp>
        <p:nvGrpSpPr>
          <p:cNvPr id="19" name="Group 18">
            <a:extLst>
              <a:ext uri="{FF2B5EF4-FFF2-40B4-BE49-F238E27FC236}">
                <a16:creationId xmlns:a16="http://schemas.microsoft.com/office/drawing/2014/main" id="{1FE1751C-A22C-A963-2023-B372D0C9D458}"/>
              </a:ext>
            </a:extLst>
          </p:cNvPr>
          <p:cNvGrpSpPr/>
          <p:nvPr/>
        </p:nvGrpSpPr>
        <p:grpSpPr>
          <a:xfrm>
            <a:off x="7543862" y="-4115408"/>
            <a:ext cx="2428664" cy="639007"/>
            <a:chOff x="334959" y="1700808"/>
            <a:chExt cx="2428664" cy="639007"/>
          </a:xfrm>
        </p:grpSpPr>
        <p:sp>
          <p:nvSpPr>
            <p:cNvPr id="20" name="Snip and Round Single Corner of Rectangle 19">
              <a:extLst>
                <a:ext uri="{FF2B5EF4-FFF2-40B4-BE49-F238E27FC236}">
                  <a16:creationId xmlns:a16="http://schemas.microsoft.com/office/drawing/2014/main" id="{DA4CC533-D90B-92DC-00BC-2FB49C0FF674}"/>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Triangle 20">
              <a:extLst>
                <a:ext uri="{FF2B5EF4-FFF2-40B4-BE49-F238E27FC236}">
                  <a16:creationId xmlns:a16="http://schemas.microsoft.com/office/drawing/2014/main" id="{C1095FD7-67CE-685A-C457-D988B9B5014C}"/>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4961EE2D-B812-ECBA-31FB-01FAF02A9DC7}"/>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8</a:t>
              </a:r>
              <a:endParaRPr lang="en-GB" sz="3000">
                <a:solidFill>
                  <a:schemeClr val="bg1"/>
                </a:solidFill>
              </a:endParaRPr>
            </a:p>
          </p:txBody>
        </p:sp>
      </p:grpSp>
      <p:pic>
        <p:nvPicPr>
          <p:cNvPr id="23" name="Picture 22">
            <a:extLst>
              <a:ext uri="{FF2B5EF4-FFF2-40B4-BE49-F238E27FC236}">
                <a16:creationId xmlns:a16="http://schemas.microsoft.com/office/drawing/2014/main" id="{3F54693D-5AD1-9846-37ED-19CDEB8C0C1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204593"/>
            <a:ext cx="6020679" cy="4516961"/>
          </a:xfrm>
          <a:prstGeom prst="rect">
            <a:avLst/>
          </a:prstGeom>
        </p:spPr>
      </p:pic>
      <p:sp>
        <p:nvSpPr>
          <p:cNvPr id="24" name="Content Placeholder 2">
            <a:extLst>
              <a:ext uri="{FF2B5EF4-FFF2-40B4-BE49-F238E27FC236}">
                <a16:creationId xmlns:a16="http://schemas.microsoft.com/office/drawing/2014/main" id="{7B8189C7-867C-43BC-9B37-E0E7D345BF3A}"/>
              </a:ext>
            </a:extLst>
          </p:cNvPr>
          <p:cNvSpPr txBox="1">
            <a:spLocks/>
          </p:cNvSpPr>
          <p:nvPr/>
        </p:nvSpPr>
        <p:spPr>
          <a:xfrm>
            <a:off x="7504273" y="9722930"/>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the paper to create a concertina</a:t>
            </a:r>
          </a:p>
        </p:txBody>
      </p:sp>
      <p:grpSp>
        <p:nvGrpSpPr>
          <p:cNvPr id="26" name="Group 25">
            <a:extLst>
              <a:ext uri="{FF2B5EF4-FFF2-40B4-BE49-F238E27FC236}">
                <a16:creationId xmlns:a16="http://schemas.microsoft.com/office/drawing/2014/main" id="{0F54DBA8-A276-34E2-B103-B004A6C7402A}"/>
              </a:ext>
            </a:extLst>
          </p:cNvPr>
          <p:cNvGrpSpPr/>
          <p:nvPr/>
        </p:nvGrpSpPr>
        <p:grpSpPr>
          <a:xfrm>
            <a:off x="7544567" y="8824003"/>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E4B3E821-69F2-DCE9-81C9-7887EE64D9DA}"/>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9C030D35-6787-06F6-D8BF-53E9312333AE}"/>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DE565AE4-4C84-1C85-61F7-C748B2BA8173}"/>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10</a:t>
              </a:r>
              <a:endParaRPr lang="en-GB" sz="3000">
                <a:solidFill>
                  <a:schemeClr val="bg1"/>
                </a:solidFill>
              </a:endParaRPr>
            </a:p>
          </p:txBody>
        </p:sp>
      </p:grpSp>
      <p:pic>
        <p:nvPicPr>
          <p:cNvPr id="30" name="Picture 29">
            <a:extLst>
              <a:ext uri="{FF2B5EF4-FFF2-40B4-BE49-F238E27FC236}">
                <a16:creationId xmlns:a16="http://schemas.microsoft.com/office/drawing/2014/main" id="{1827D9AD-543B-99F8-ED7E-7B6E1715EF2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6373" y="7737704"/>
            <a:ext cx="6019269" cy="4511188"/>
          </a:xfrm>
          <a:prstGeom prst="rect">
            <a:avLst/>
          </a:prstGeom>
        </p:spPr>
      </p:pic>
    </p:spTree>
    <p:extLst>
      <p:ext uri="{BB962C8B-B14F-4D97-AF65-F5344CB8AC3E}">
        <p14:creationId xmlns:p14="http://schemas.microsoft.com/office/powerpoint/2010/main" val="363878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EB9B10DA-7C77-B637-7443-384D4D5AB4B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F0DA00F-223F-5F0E-4050-08185587709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DEF913C3-9D7D-8238-D643-6E70AAC02C6C}"/>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CD1FB0AA-348A-601A-3E63-97A834DDF6B5}"/>
              </a:ext>
            </a:extLst>
          </p:cNvPr>
          <p:cNvSpPr>
            <a:spLocks noGrp="1"/>
          </p:cNvSpPr>
          <p:nvPr>
            <p:ph type="sldNum" sz="quarter" idx="12"/>
          </p:nvPr>
        </p:nvSpPr>
        <p:spPr/>
        <p:txBody>
          <a:bodyPr/>
          <a:lstStyle/>
          <a:p>
            <a:fld id="{3686A617-C4D3-4D9A-8A46-533505A69CB9}" type="slidenum">
              <a:rPr lang="fr-FR" smtClean="0"/>
              <a:pPr/>
              <a:t>63</a:t>
            </a:fld>
            <a:endParaRPr lang="fr-FR"/>
          </a:p>
        </p:txBody>
      </p:sp>
      <p:sp>
        <p:nvSpPr>
          <p:cNvPr id="12" name="Titolo 6">
            <a:extLst>
              <a:ext uri="{FF2B5EF4-FFF2-40B4-BE49-F238E27FC236}">
                <a16:creationId xmlns:a16="http://schemas.microsoft.com/office/drawing/2014/main" id="{020754A2-9FD3-6457-A9BD-5AA792D0E39C}"/>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sp>
        <p:nvSpPr>
          <p:cNvPr id="3" name="Content Placeholder 2">
            <a:extLst>
              <a:ext uri="{FF2B5EF4-FFF2-40B4-BE49-F238E27FC236}">
                <a16:creationId xmlns:a16="http://schemas.microsoft.com/office/drawing/2014/main" id="{6D8C86AF-0551-6DA1-F59E-F8163943AC4C}"/>
              </a:ext>
            </a:extLst>
          </p:cNvPr>
          <p:cNvSpPr txBox="1">
            <a:spLocks/>
          </p:cNvSpPr>
          <p:nvPr/>
        </p:nvSpPr>
        <p:spPr>
          <a:xfrm>
            <a:off x="7505424" y="3688920"/>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the paper to create a concertina</a:t>
            </a:r>
          </a:p>
        </p:txBody>
      </p:sp>
      <p:grpSp>
        <p:nvGrpSpPr>
          <p:cNvPr id="4" name="Group 3">
            <a:extLst>
              <a:ext uri="{FF2B5EF4-FFF2-40B4-BE49-F238E27FC236}">
                <a16:creationId xmlns:a16="http://schemas.microsoft.com/office/drawing/2014/main" id="{19771C84-64EF-4487-6E05-6C2578C889E8}"/>
              </a:ext>
            </a:extLst>
          </p:cNvPr>
          <p:cNvGrpSpPr/>
          <p:nvPr/>
        </p:nvGrpSpPr>
        <p:grpSpPr>
          <a:xfrm>
            <a:off x="7545718" y="278999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89214807-4C4A-58E0-7186-963FEA0C995D}"/>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09EB4E3F-8C8F-8ADB-A7EB-6D64F4BAE82F}"/>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DB0C9188-84AD-8E7B-D655-E589FA43E5C4}"/>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10</a:t>
              </a:r>
              <a:endParaRPr lang="en-GB" sz="3000">
                <a:solidFill>
                  <a:schemeClr val="bg1"/>
                </a:solidFill>
              </a:endParaRPr>
            </a:p>
          </p:txBody>
        </p:sp>
      </p:grpSp>
      <p:pic>
        <p:nvPicPr>
          <p:cNvPr id="18" name="Picture 17">
            <a:extLst>
              <a:ext uri="{FF2B5EF4-FFF2-40B4-BE49-F238E27FC236}">
                <a16:creationId xmlns:a16="http://schemas.microsoft.com/office/drawing/2014/main" id="{51DAFA4A-BC8A-BC33-D758-24476228BD0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524" y="1703694"/>
            <a:ext cx="6019269" cy="4511188"/>
          </a:xfrm>
          <a:prstGeom prst="rect">
            <a:avLst/>
          </a:prstGeom>
        </p:spPr>
      </p:pic>
      <p:sp>
        <p:nvSpPr>
          <p:cNvPr id="11" name="Content Placeholder 2">
            <a:extLst>
              <a:ext uri="{FF2B5EF4-FFF2-40B4-BE49-F238E27FC236}">
                <a16:creationId xmlns:a16="http://schemas.microsoft.com/office/drawing/2014/main" id="{AC9912AD-06BF-8708-10A3-D6B02155BE2F}"/>
              </a:ext>
            </a:extLst>
          </p:cNvPr>
          <p:cNvSpPr txBox="1">
            <a:spLocks/>
          </p:cNvSpPr>
          <p:nvPr/>
        </p:nvSpPr>
        <p:spPr>
          <a:xfrm>
            <a:off x="7503568" y="-3438060"/>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rPr>
              <a:t>Cut a strip of green paper</a:t>
            </a:r>
          </a:p>
        </p:txBody>
      </p:sp>
      <p:grpSp>
        <p:nvGrpSpPr>
          <p:cNvPr id="13" name="Group 12">
            <a:extLst>
              <a:ext uri="{FF2B5EF4-FFF2-40B4-BE49-F238E27FC236}">
                <a16:creationId xmlns:a16="http://schemas.microsoft.com/office/drawing/2014/main" id="{A412EB28-C7E4-80B8-2B78-CD82D24C29FD}"/>
              </a:ext>
            </a:extLst>
          </p:cNvPr>
          <p:cNvGrpSpPr/>
          <p:nvPr/>
        </p:nvGrpSpPr>
        <p:grpSpPr>
          <a:xfrm>
            <a:off x="7543862" y="-4336987"/>
            <a:ext cx="2428664" cy="639007"/>
            <a:chOff x="334959" y="1700808"/>
            <a:chExt cx="2428664" cy="639007"/>
          </a:xfrm>
        </p:grpSpPr>
        <p:sp>
          <p:nvSpPr>
            <p:cNvPr id="14" name="Snip and Round Single Corner of Rectangle 13">
              <a:extLst>
                <a:ext uri="{FF2B5EF4-FFF2-40B4-BE49-F238E27FC236}">
                  <a16:creationId xmlns:a16="http://schemas.microsoft.com/office/drawing/2014/main" id="{DF936819-1404-3990-34AB-88F9DA24D648}"/>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B77EEC38-FA01-85E2-6524-F04E922F51F5}"/>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E057B476-F2A6-6F1B-0AB3-F903FC04BFF4}"/>
                </a:ext>
              </a:extLst>
            </p:cNvPr>
            <p:cNvSpPr txBox="1">
              <a:spLocks/>
            </p:cNvSpPr>
            <p:nvPr/>
          </p:nvSpPr>
          <p:spPr>
            <a:xfrm>
              <a:off x="1000553" y="1767247"/>
              <a:ext cx="134032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9</a:t>
              </a:r>
              <a:endParaRPr lang="en-GB" sz="3000">
                <a:solidFill>
                  <a:schemeClr val="bg1"/>
                </a:solidFill>
              </a:endParaRPr>
            </a:p>
          </p:txBody>
        </p:sp>
      </p:grpSp>
      <p:pic>
        <p:nvPicPr>
          <p:cNvPr id="17" name="Picture 16">
            <a:extLst>
              <a:ext uri="{FF2B5EF4-FFF2-40B4-BE49-F238E27FC236}">
                <a16:creationId xmlns:a16="http://schemas.microsoft.com/office/drawing/2014/main" id="{77271D84-AA6D-FA9A-385A-2F4CAFAC334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423286"/>
            <a:ext cx="6020679" cy="4511188"/>
          </a:xfrm>
          <a:prstGeom prst="rect">
            <a:avLst/>
          </a:prstGeom>
        </p:spPr>
      </p:pic>
      <p:sp>
        <p:nvSpPr>
          <p:cNvPr id="24" name="Content Placeholder 2">
            <a:extLst>
              <a:ext uri="{FF2B5EF4-FFF2-40B4-BE49-F238E27FC236}">
                <a16:creationId xmlns:a16="http://schemas.microsoft.com/office/drawing/2014/main" id="{C9BB4150-CA72-074C-B1D2-5EA59C2067C8}"/>
              </a:ext>
            </a:extLst>
          </p:cNvPr>
          <p:cNvSpPr txBox="1">
            <a:spLocks/>
          </p:cNvSpPr>
          <p:nvPr/>
        </p:nvSpPr>
        <p:spPr>
          <a:xfrm>
            <a:off x="7507641" y="9919268"/>
            <a:ext cx="3848376" cy="63900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into leaf shapes</a:t>
            </a:r>
          </a:p>
        </p:txBody>
      </p:sp>
      <p:grpSp>
        <p:nvGrpSpPr>
          <p:cNvPr id="25" name="Group 24">
            <a:extLst>
              <a:ext uri="{FF2B5EF4-FFF2-40B4-BE49-F238E27FC236}">
                <a16:creationId xmlns:a16="http://schemas.microsoft.com/office/drawing/2014/main" id="{957D0A73-A5BE-20B3-7C0C-4DB68A1E9FD7}"/>
              </a:ext>
            </a:extLst>
          </p:cNvPr>
          <p:cNvGrpSpPr/>
          <p:nvPr/>
        </p:nvGrpSpPr>
        <p:grpSpPr>
          <a:xfrm>
            <a:off x="7547935" y="9020341"/>
            <a:ext cx="2428664" cy="639007"/>
            <a:chOff x="334959" y="1700808"/>
            <a:chExt cx="2428664" cy="639007"/>
          </a:xfrm>
        </p:grpSpPr>
        <p:sp>
          <p:nvSpPr>
            <p:cNvPr id="26" name="Snip and Round Single Corner of Rectangle 25">
              <a:extLst>
                <a:ext uri="{FF2B5EF4-FFF2-40B4-BE49-F238E27FC236}">
                  <a16:creationId xmlns:a16="http://schemas.microsoft.com/office/drawing/2014/main" id="{59ABD581-0848-5A88-F566-564406DD2D86}"/>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Triangle 26">
              <a:extLst>
                <a:ext uri="{FF2B5EF4-FFF2-40B4-BE49-F238E27FC236}">
                  <a16:creationId xmlns:a16="http://schemas.microsoft.com/office/drawing/2014/main" id="{0FE718D9-FA51-E708-9254-2EBE6E2AECAE}"/>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a:extLst>
                <a:ext uri="{FF2B5EF4-FFF2-40B4-BE49-F238E27FC236}">
                  <a16:creationId xmlns:a16="http://schemas.microsoft.com/office/drawing/2014/main" id="{9F09E384-9C38-5482-91F3-C54492DB22D9}"/>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11</a:t>
              </a:r>
              <a:endParaRPr lang="en-GB" sz="3000">
                <a:solidFill>
                  <a:schemeClr val="bg1"/>
                </a:solidFill>
              </a:endParaRPr>
            </a:p>
          </p:txBody>
        </p:sp>
      </p:grpSp>
      <p:pic>
        <p:nvPicPr>
          <p:cNvPr id="29" name="Picture 28">
            <a:extLst>
              <a:ext uri="{FF2B5EF4-FFF2-40B4-BE49-F238E27FC236}">
                <a16:creationId xmlns:a16="http://schemas.microsoft.com/office/drawing/2014/main" id="{2E8C7046-00DF-1AB5-E1C1-C55DF9FCFE1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3108" y="7604858"/>
            <a:ext cx="6012534" cy="4511188"/>
          </a:xfrm>
          <a:prstGeom prst="rect">
            <a:avLst/>
          </a:prstGeom>
        </p:spPr>
      </p:pic>
    </p:spTree>
    <p:extLst>
      <p:ext uri="{BB962C8B-B14F-4D97-AF65-F5344CB8AC3E}">
        <p14:creationId xmlns:p14="http://schemas.microsoft.com/office/powerpoint/2010/main" val="39787432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C1103E97-89BD-ECA5-7FCF-5E4FCAC6C44D}"/>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5D905A79-E6A6-A76E-006A-470C5B7C4B0F}"/>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9DB809DE-2A15-6062-60F1-FBED424D1113}"/>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92500169-5325-796A-2625-037CAE54FF44}"/>
              </a:ext>
            </a:extLst>
          </p:cNvPr>
          <p:cNvSpPr>
            <a:spLocks noGrp="1"/>
          </p:cNvSpPr>
          <p:nvPr>
            <p:ph type="sldNum" sz="quarter" idx="12"/>
          </p:nvPr>
        </p:nvSpPr>
        <p:spPr/>
        <p:txBody>
          <a:bodyPr/>
          <a:lstStyle/>
          <a:p>
            <a:fld id="{3686A617-C4D3-4D9A-8A46-533505A69CB9}" type="slidenum">
              <a:rPr lang="fr-FR" smtClean="0"/>
              <a:pPr/>
              <a:t>64</a:t>
            </a:fld>
            <a:endParaRPr lang="fr-FR"/>
          </a:p>
        </p:txBody>
      </p:sp>
      <p:sp>
        <p:nvSpPr>
          <p:cNvPr id="12" name="Titolo 6">
            <a:extLst>
              <a:ext uri="{FF2B5EF4-FFF2-40B4-BE49-F238E27FC236}">
                <a16:creationId xmlns:a16="http://schemas.microsoft.com/office/drawing/2014/main" id="{569D8A04-EB0B-AD68-5EB4-225810F419FF}"/>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sp>
        <p:nvSpPr>
          <p:cNvPr id="3" name="Content Placeholder 2">
            <a:extLst>
              <a:ext uri="{FF2B5EF4-FFF2-40B4-BE49-F238E27FC236}">
                <a16:creationId xmlns:a16="http://schemas.microsoft.com/office/drawing/2014/main" id="{2C473D99-42D2-E597-0E0A-683459841994}"/>
              </a:ext>
            </a:extLst>
          </p:cNvPr>
          <p:cNvSpPr txBox="1">
            <a:spLocks/>
          </p:cNvSpPr>
          <p:nvPr/>
        </p:nvSpPr>
        <p:spPr>
          <a:xfrm>
            <a:off x="7505424" y="4018104"/>
            <a:ext cx="3848376" cy="63900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into leaf shapes</a:t>
            </a:r>
          </a:p>
        </p:txBody>
      </p:sp>
      <p:grpSp>
        <p:nvGrpSpPr>
          <p:cNvPr id="4" name="Group 3">
            <a:extLst>
              <a:ext uri="{FF2B5EF4-FFF2-40B4-BE49-F238E27FC236}">
                <a16:creationId xmlns:a16="http://schemas.microsoft.com/office/drawing/2014/main" id="{783A0FB8-8B12-3842-9C84-A63205A35F17}"/>
              </a:ext>
            </a:extLst>
          </p:cNvPr>
          <p:cNvGrpSpPr/>
          <p:nvPr/>
        </p:nvGrpSpPr>
        <p:grpSpPr>
          <a:xfrm>
            <a:off x="7545718" y="3119177"/>
            <a:ext cx="2428664" cy="639007"/>
            <a:chOff x="334959" y="1700808"/>
            <a:chExt cx="2428664" cy="639007"/>
          </a:xfrm>
        </p:grpSpPr>
        <p:sp>
          <p:nvSpPr>
            <p:cNvPr id="8" name="Snip and Round Single Corner of Rectangle 7">
              <a:extLst>
                <a:ext uri="{FF2B5EF4-FFF2-40B4-BE49-F238E27FC236}">
                  <a16:creationId xmlns:a16="http://schemas.microsoft.com/office/drawing/2014/main" id="{BE0DBE3C-49A8-5BD0-FDD4-8DB0F1BF49DC}"/>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0D0E6042-5D20-B1B5-54E3-2C6FA9558320}"/>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83DDD6C2-1E90-3959-8FDD-B4935C689374}"/>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11</a:t>
              </a:r>
              <a:endParaRPr lang="en-GB" sz="3000">
                <a:solidFill>
                  <a:schemeClr val="bg1"/>
                </a:solidFill>
              </a:endParaRPr>
            </a:p>
          </p:txBody>
        </p:sp>
      </p:grpSp>
      <p:pic>
        <p:nvPicPr>
          <p:cNvPr id="18" name="Picture 17">
            <a:extLst>
              <a:ext uri="{FF2B5EF4-FFF2-40B4-BE49-F238E27FC236}">
                <a16:creationId xmlns:a16="http://schemas.microsoft.com/office/drawing/2014/main" id="{B918D2AE-DD81-1EF3-61D7-0B5E56D1E52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891" y="1703694"/>
            <a:ext cx="6012534" cy="4511188"/>
          </a:xfrm>
          <a:prstGeom prst="rect">
            <a:avLst/>
          </a:prstGeom>
        </p:spPr>
      </p:pic>
      <p:sp>
        <p:nvSpPr>
          <p:cNvPr id="2" name="Content Placeholder 2">
            <a:extLst>
              <a:ext uri="{FF2B5EF4-FFF2-40B4-BE49-F238E27FC236}">
                <a16:creationId xmlns:a16="http://schemas.microsoft.com/office/drawing/2014/main" id="{607F1D4D-BCB7-86AD-0BBA-E12587843E21}"/>
              </a:ext>
            </a:extLst>
          </p:cNvPr>
          <p:cNvSpPr txBox="1">
            <a:spLocks/>
          </p:cNvSpPr>
          <p:nvPr/>
        </p:nvSpPr>
        <p:spPr>
          <a:xfrm>
            <a:off x="7505424" y="-3367574"/>
            <a:ext cx="3848376" cy="148068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Fold the paper to create a concertina</a:t>
            </a:r>
          </a:p>
        </p:txBody>
      </p:sp>
      <p:grpSp>
        <p:nvGrpSpPr>
          <p:cNvPr id="19" name="Group 18">
            <a:extLst>
              <a:ext uri="{FF2B5EF4-FFF2-40B4-BE49-F238E27FC236}">
                <a16:creationId xmlns:a16="http://schemas.microsoft.com/office/drawing/2014/main" id="{3BAED97C-5AB2-C415-F32F-9A6D5519970C}"/>
              </a:ext>
            </a:extLst>
          </p:cNvPr>
          <p:cNvGrpSpPr/>
          <p:nvPr/>
        </p:nvGrpSpPr>
        <p:grpSpPr>
          <a:xfrm>
            <a:off x="7545718" y="-4266501"/>
            <a:ext cx="2428664" cy="639007"/>
            <a:chOff x="334959" y="1700808"/>
            <a:chExt cx="2428664" cy="639007"/>
          </a:xfrm>
        </p:grpSpPr>
        <p:sp>
          <p:nvSpPr>
            <p:cNvPr id="20" name="Snip and Round Single Corner of Rectangle 19">
              <a:extLst>
                <a:ext uri="{FF2B5EF4-FFF2-40B4-BE49-F238E27FC236}">
                  <a16:creationId xmlns:a16="http://schemas.microsoft.com/office/drawing/2014/main" id="{5C761482-67CD-AFF4-C00B-36123BF3A74E}"/>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Triangle 20">
              <a:extLst>
                <a:ext uri="{FF2B5EF4-FFF2-40B4-BE49-F238E27FC236}">
                  <a16:creationId xmlns:a16="http://schemas.microsoft.com/office/drawing/2014/main" id="{6DB7A5EB-0AB1-2FF0-1FA0-4275DF8AC0D6}"/>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AB3FB78F-2B47-EB53-6C0A-F6BEBA55D6A1}"/>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10</a:t>
              </a:r>
              <a:endParaRPr lang="en-GB" sz="3000">
                <a:solidFill>
                  <a:schemeClr val="bg1"/>
                </a:solidFill>
              </a:endParaRPr>
            </a:p>
          </p:txBody>
        </p:sp>
      </p:grpSp>
      <p:pic>
        <p:nvPicPr>
          <p:cNvPr id="23" name="Picture 22">
            <a:extLst>
              <a:ext uri="{FF2B5EF4-FFF2-40B4-BE49-F238E27FC236}">
                <a16:creationId xmlns:a16="http://schemas.microsoft.com/office/drawing/2014/main" id="{857D6CC9-4B6B-46EC-7D8D-DDF12A85D2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7524" y="-5352800"/>
            <a:ext cx="6019269" cy="4511188"/>
          </a:xfrm>
          <a:prstGeom prst="rect">
            <a:avLst/>
          </a:prstGeom>
        </p:spPr>
      </p:pic>
      <p:sp>
        <p:nvSpPr>
          <p:cNvPr id="24" name="Content Placeholder 2">
            <a:extLst>
              <a:ext uri="{FF2B5EF4-FFF2-40B4-BE49-F238E27FC236}">
                <a16:creationId xmlns:a16="http://schemas.microsoft.com/office/drawing/2014/main" id="{1DBFBCBE-2E8C-BDB5-7A35-0ABAE3FA7776}"/>
              </a:ext>
            </a:extLst>
          </p:cNvPr>
          <p:cNvSpPr txBox="1">
            <a:spLocks/>
          </p:cNvSpPr>
          <p:nvPr/>
        </p:nvSpPr>
        <p:spPr>
          <a:xfrm>
            <a:off x="7505424" y="9951463"/>
            <a:ext cx="3848376" cy="141123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the leaves you have cut onto and into the loops</a:t>
            </a:r>
          </a:p>
        </p:txBody>
      </p:sp>
      <p:grpSp>
        <p:nvGrpSpPr>
          <p:cNvPr id="25" name="Group 24">
            <a:extLst>
              <a:ext uri="{FF2B5EF4-FFF2-40B4-BE49-F238E27FC236}">
                <a16:creationId xmlns:a16="http://schemas.microsoft.com/office/drawing/2014/main" id="{DD002ADD-4C08-F676-A50D-DF2B7D8A5E00}"/>
              </a:ext>
            </a:extLst>
          </p:cNvPr>
          <p:cNvGrpSpPr/>
          <p:nvPr/>
        </p:nvGrpSpPr>
        <p:grpSpPr>
          <a:xfrm>
            <a:off x="7545718" y="9052537"/>
            <a:ext cx="2428664" cy="639007"/>
            <a:chOff x="334959" y="1700808"/>
            <a:chExt cx="2428664" cy="639007"/>
          </a:xfrm>
        </p:grpSpPr>
        <p:sp>
          <p:nvSpPr>
            <p:cNvPr id="26" name="Snip and Round Single Corner of Rectangle 25">
              <a:extLst>
                <a:ext uri="{FF2B5EF4-FFF2-40B4-BE49-F238E27FC236}">
                  <a16:creationId xmlns:a16="http://schemas.microsoft.com/office/drawing/2014/main" id="{B3D0C2A2-6F7B-AE14-9D3A-D865B34F1C0F}"/>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Triangle 26">
              <a:extLst>
                <a:ext uri="{FF2B5EF4-FFF2-40B4-BE49-F238E27FC236}">
                  <a16:creationId xmlns:a16="http://schemas.microsoft.com/office/drawing/2014/main" id="{437AD0F7-4B60-C4E9-D46F-AC330668207A}"/>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a:extLst>
                <a:ext uri="{FF2B5EF4-FFF2-40B4-BE49-F238E27FC236}">
                  <a16:creationId xmlns:a16="http://schemas.microsoft.com/office/drawing/2014/main" id="{78370300-D3B8-E11C-9388-9A80FB886AA6}"/>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12</a:t>
              </a:r>
              <a:endParaRPr lang="en-GB" sz="3000">
                <a:solidFill>
                  <a:schemeClr val="bg1"/>
                </a:solidFill>
              </a:endParaRPr>
            </a:p>
          </p:txBody>
        </p:sp>
      </p:grpSp>
      <p:pic>
        <p:nvPicPr>
          <p:cNvPr id="29" name="Picture 28">
            <a:extLst>
              <a:ext uri="{FF2B5EF4-FFF2-40B4-BE49-F238E27FC236}">
                <a16:creationId xmlns:a16="http://schemas.microsoft.com/office/drawing/2014/main" id="{8BB78E48-95B1-C780-2802-0D5F7031A82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0891" y="7948844"/>
            <a:ext cx="6012534" cy="4509400"/>
          </a:xfrm>
          <a:prstGeom prst="rect">
            <a:avLst/>
          </a:prstGeom>
        </p:spPr>
      </p:pic>
    </p:spTree>
    <p:extLst>
      <p:ext uri="{BB962C8B-B14F-4D97-AF65-F5344CB8AC3E}">
        <p14:creationId xmlns:p14="http://schemas.microsoft.com/office/powerpoint/2010/main" val="17048716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DA131EED-A1A0-3A74-E546-89F6D9BC7B1B}"/>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CDA06A90-8241-54BF-5D12-67D2864A917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269BA554-369B-6D27-8518-CD32D00AB0C7}"/>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1010831D-D3D8-050F-76D4-4CC5C05ADF85}"/>
              </a:ext>
            </a:extLst>
          </p:cNvPr>
          <p:cNvSpPr>
            <a:spLocks noGrp="1"/>
          </p:cNvSpPr>
          <p:nvPr>
            <p:ph type="sldNum" sz="quarter" idx="12"/>
          </p:nvPr>
        </p:nvSpPr>
        <p:spPr/>
        <p:txBody>
          <a:bodyPr/>
          <a:lstStyle/>
          <a:p>
            <a:fld id="{3686A617-C4D3-4D9A-8A46-533505A69CB9}" type="slidenum">
              <a:rPr lang="fr-FR" smtClean="0"/>
              <a:pPr/>
              <a:t>65</a:t>
            </a:fld>
            <a:endParaRPr lang="fr-FR"/>
          </a:p>
        </p:txBody>
      </p:sp>
      <p:sp>
        <p:nvSpPr>
          <p:cNvPr id="12" name="Titolo 6">
            <a:extLst>
              <a:ext uri="{FF2B5EF4-FFF2-40B4-BE49-F238E27FC236}">
                <a16:creationId xmlns:a16="http://schemas.microsoft.com/office/drawing/2014/main" id="{34767874-B937-AF78-C36E-7C5C117AC409}"/>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sp>
        <p:nvSpPr>
          <p:cNvPr id="3" name="Content Placeholder 2">
            <a:extLst>
              <a:ext uri="{FF2B5EF4-FFF2-40B4-BE49-F238E27FC236}">
                <a16:creationId xmlns:a16="http://schemas.microsoft.com/office/drawing/2014/main" id="{C68740B5-BED4-EB4B-D0BB-F7F1AD3A2209}"/>
              </a:ext>
            </a:extLst>
          </p:cNvPr>
          <p:cNvSpPr txBox="1">
            <a:spLocks/>
          </p:cNvSpPr>
          <p:nvPr/>
        </p:nvSpPr>
        <p:spPr>
          <a:xfrm>
            <a:off x="7505424" y="3707207"/>
            <a:ext cx="3848376" cy="141123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the leaves you have cut onto and into the loops</a:t>
            </a:r>
          </a:p>
        </p:txBody>
      </p:sp>
      <p:grpSp>
        <p:nvGrpSpPr>
          <p:cNvPr id="4" name="Group 3">
            <a:extLst>
              <a:ext uri="{FF2B5EF4-FFF2-40B4-BE49-F238E27FC236}">
                <a16:creationId xmlns:a16="http://schemas.microsoft.com/office/drawing/2014/main" id="{0C3350D2-C618-E258-E2AA-B827E9618CE4}"/>
              </a:ext>
            </a:extLst>
          </p:cNvPr>
          <p:cNvGrpSpPr/>
          <p:nvPr/>
        </p:nvGrpSpPr>
        <p:grpSpPr>
          <a:xfrm>
            <a:off x="7545718" y="2808281"/>
            <a:ext cx="2428664" cy="639007"/>
            <a:chOff x="334959" y="1700808"/>
            <a:chExt cx="2428664" cy="639007"/>
          </a:xfrm>
        </p:grpSpPr>
        <p:sp>
          <p:nvSpPr>
            <p:cNvPr id="8" name="Snip and Round Single Corner of Rectangle 7">
              <a:extLst>
                <a:ext uri="{FF2B5EF4-FFF2-40B4-BE49-F238E27FC236}">
                  <a16:creationId xmlns:a16="http://schemas.microsoft.com/office/drawing/2014/main" id="{FCF090AF-8856-6363-EC26-0232DB50AA11}"/>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095151A1-091C-ABCE-3D7B-86380285D871}"/>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5A43D71F-E3CB-1CE2-5A36-4AB03A63AB58}"/>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12</a:t>
              </a:r>
              <a:endParaRPr lang="en-GB" sz="3000">
                <a:solidFill>
                  <a:schemeClr val="bg1"/>
                </a:solidFill>
              </a:endParaRPr>
            </a:p>
          </p:txBody>
        </p:sp>
      </p:grpSp>
      <p:pic>
        <p:nvPicPr>
          <p:cNvPr id="18" name="Picture 17">
            <a:extLst>
              <a:ext uri="{FF2B5EF4-FFF2-40B4-BE49-F238E27FC236}">
                <a16:creationId xmlns:a16="http://schemas.microsoft.com/office/drawing/2014/main" id="{FAAF696A-D817-B768-B365-29C76537AEC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891" y="1704588"/>
            <a:ext cx="6012534" cy="4509400"/>
          </a:xfrm>
          <a:prstGeom prst="rect">
            <a:avLst/>
          </a:prstGeom>
        </p:spPr>
      </p:pic>
      <p:sp>
        <p:nvSpPr>
          <p:cNvPr id="11" name="Content Placeholder 2">
            <a:extLst>
              <a:ext uri="{FF2B5EF4-FFF2-40B4-BE49-F238E27FC236}">
                <a16:creationId xmlns:a16="http://schemas.microsoft.com/office/drawing/2014/main" id="{1A8F1951-26A5-37A1-0875-9B85C3CBF932}"/>
              </a:ext>
            </a:extLst>
          </p:cNvPr>
          <p:cNvSpPr txBox="1">
            <a:spLocks/>
          </p:cNvSpPr>
          <p:nvPr/>
        </p:nvSpPr>
        <p:spPr>
          <a:xfrm>
            <a:off x="7499496" y="-3166620"/>
            <a:ext cx="3848376" cy="63900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Cut into leaf shapes</a:t>
            </a:r>
          </a:p>
        </p:txBody>
      </p:sp>
      <p:grpSp>
        <p:nvGrpSpPr>
          <p:cNvPr id="13" name="Group 12">
            <a:extLst>
              <a:ext uri="{FF2B5EF4-FFF2-40B4-BE49-F238E27FC236}">
                <a16:creationId xmlns:a16="http://schemas.microsoft.com/office/drawing/2014/main" id="{D68AE1BF-A9D9-02BD-7709-52B851E22938}"/>
              </a:ext>
            </a:extLst>
          </p:cNvPr>
          <p:cNvGrpSpPr/>
          <p:nvPr/>
        </p:nvGrpSpPr>
        <p:grpSpPr>
          <a:xfrm>
            <a:off x="7539790" y="-4065547"/>
            <a:ext cx="2428664" cy="639007"/>
            <a:chOff x="334959" y="1700808"/>
            <a:chExt cx="2428664" cy="639007"/>
          </a:xfrm>
        </p:grpSpPr>
        <p:sp>
          <p:nvSpPr>
            <p:cNvPr id="14" name="Snip and Round Single Corner of Rectangle 13">
              <a:extLst>
                <a:ext uri="{FF2B5EF4-FFF2-40B4-BE49-F238E27FC236}">
                  <a16:creationId xmlns:a16="http://schemas.microsoft.com/office/drawing/2014/main" id="{4110554F-A930-7195-2030-F30861DCB154}"/>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B108725C-6323-8223-0523-292E116444F6}"/>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4BA06F39-3CC1-0B10-81EE-5FA203E07094}"/>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11</a:t>
              </a:r>
              <a:endParaRPr lang="en-GB" sz="3000">
                <a:solidFill>
                  <a:schemeClr val="bg1"/>
                </a:solidFill>
              </a:endParaRPr>
            </a:p>
          </p:txBody>
        </p:sp>
      </p:grpSp>
      <p:pic>
        <p:nvPicPr>
          <p:cNvPr id="17" name="Picture 16">
            <a:extLst>
              <a:ext uri="{FF2B5EF4-FFF2-40B4-BE49-F238E27FC236}">
                <a16:creationId xmlns:a16="http://schemas.microsoft.com/office/drawing/2014/main" id="{6768CC28-5064-DCA1-A4D9-BC9E168CD1E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481030"/>
            <a:ext cx="6012534" cy="4511188"/>
          </a:xfrm>
          <a:prstGeom prst="rect">
            <a:avLst/>
          </a:prstGeom>
        </p:spPr>
      </p:pic>
      <p:pic>
        <p:nvPicPr>
          <p:cNvPr id="24" name="Picture 23">
            <a:extLst>
              <a:ext uri="{FF2B5EF4-FFF2-40B4-BE49-F238E27FC236}">
                <a16:creationId xmlns:a16="http://schemas.microsoft.com/office/drawing/2014/main" id="{F49DDF37-403C-9D93-00E9-5C5472858A0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767271"/>
            <a:ext cx="6012534" cy="4393083"/>
          </a:xfrm>
          <a:prstGeom prst="rect">
            <a:avLst/>
          </a:prstGeom>
        </p:spPr>
      </p:pic>
      <p:pic>
        <p:nvPicPr>
          <p:cNvPr id="25" name="Picture 24">
            <a:extLst>
              <a:ext uri="{FF2B5EF4-FFF2-40B4-BE49-F238E27FC236}">
                <a16:creationId xmlns:a16="http://schemas.microsoft.com/office/drawing/2014/main" id="{5CE973A2-05AD-5E53-B238-DA1B399BD57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515796" y="7767271"/>
            <a:ext cx="6012534" cy="4393083"/>
          </a:xfrm>
          <a:prstGeom prst="rect">
            <a:avLst/>
          </a:prstGeom>
        </p:spPr>
      </p:pic>
    </p:spTree>
    <p:extLst>
      <p:ext uri="{BB962C8B-B14F-4D97-AF65-F5344CB8AC3E}">
        <p14:creationId xmlns:p14="http://schemas.microsoft.com/office/powerpoint/2010/main" val="1279606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582543E9-8583-0897-FECE-45CA3199442B}"/>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DEC124E1-9D02-41DF-38A7-BA5253BF04C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C051FDD6-A388-A89E-BAAA-21FBEC2B67BA}"/>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33848F4E-7F36-85A7-1480-42F84E3A9C5B}"/>
              </a:ext>
            </a:extLst>
          </p:cNvPr>
          <p:cNvSpPr>
            <a:spLocks noGrp="1"/>
          </p:cNvSpPr>
          <p:nvPr>
            <p:ph type="sldNum" sz="quarter" idx="12"/>
          </p:nvPr>
        </p:nvSpPr>
        <p:spPr/>
        <p:txBody>
          <a:bodyPr/>
          <a:lstStyle/>
          <a:p>
            <a:fld id="{3686A617-C4D3-4D9A-8A46-533505A69CB9}" type="slidenum">
              <a:rPr lang="fr-FR" smtClean="0"/>
              <a:pPr/>
              <a:t>66</a:t>
            </a:fld>
            <a:endParaRPr lang="fr-FR"/>
          </a:p>
        </p:txBody>
      </p:sp>
      <p:sp>
        <p:nvSpPr>
          <p:cNvPr id="12" name="Titolo 6">
            <a:extLst>
              <a:ext uri="{FF2B5EF4-FFF2-40B4-BE49-F238E27FC236}">
                <a16:creationId xmlns:a16="http://schemas.microsoft.com/office/drawing/2014/main" id="{D25A1AE6-4DF0-D199-A8AD-4024185E2919}"/>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a:solidFill>
                  <a:schemeClr val="bg1"/>
                </a:solidFill>
              </a:rPr>
              <a:t>Loop-the-Loop </a:t>
            </a:r>
            <a:r>
              <a:rPr lang="it-IT" err="1">
                <a:solidFill>
                  <a:schemeClr val="bg1"/>
                </a:solidFill>
              </a:rPr>
              <a:t>Trees</a:t>
            </a:r>
            <a:endParaRPr lang="it-IT">
              <a:solidFill>
                <a:schemeClr val="bg1"/>
              </a:solidFill>
            </a:endParaRPr>
          </a:p>
        </p:txBody>
      </p:sp>
      <p:sp>
        <p:nvSpPr>
          <p:cNvPr id="2" name="Content Placeholder 2">
            <a:extLst>
              <a:ext uri="{FF2B5EF4-FFF2-40B4-BE49-F238E27FC236}">
                <a16:creationId xmlns:a16="http://schemas.microsoft.com/office/drawing/2014/main" id="{40744531-6211-D62A-7046-C36B2562B6FF}"/>
              </a:ext>
            </a:extLst>
          </p:cNvPr>
          <p:cNvSpPr txBox="1">
            <a:spLocks/>
          </p:cNvSpPr>
          <p:nvPr/>
        </p:nvSpPr>
        <p:spPr>
          <a:xfrm>
            <a:off x="7505424" y="-3610630"/>
            <a:ext cx="3848376" cy="141123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Stick the leaves you have cut onto and into the loops</a:t>
            </a:r>
          </a:p>
        </p:txBody>
      </p:sp>
      <p:grpSp>
        <p:nvGrpSpPr>
          <p:cNvPr id="19" name="Group 18">
            <a:extLst>
              <a:ext uri="{FF2B5EF4-FFF2-40B4-BE49-F238E27FC236}">
                <a16:creationId xmlns:a16="http://schemas.microsoft.com/office/drawing/2014/main" id="{89383A14-E5EB-C2FB-2335-5C75E6BCC865}"/>
              </a:ext>
            </a:extLst>
          </p:cNvPr>
          <p:cNvGrpSpPr/>
          <p:nvPr/>
        </p:nvGrpSpPr>
        <p:grpSpPr>
          <a:xfrm>
            <a:off x="7545718" y="-4509556"/>
            <a:ext cx="2428664" cy="639007"/>
            <a:chOff x="334959" y="1700808"/>
            <a:chExt cx="2428664" cy="639007"/>
          </a:xfrm>
        </p:grpSpPr>
        <p:sp>
          <p:nvSpPr>
            <p:cNvPr id="20" name="Snip and Round Single Corner of Rectangle 19">
              <a:extLst>
                <a:ext uri="{FF2B5EF4-FFF2-40B4-BE49-F238E27FC236}">
                  <a16:creationId xmlns:a16="http://schemas.microsoft.com/office/drawing/2014/main" id="{2FDAE6D2-D260-CF3B-89A9-8A0A02A37BD6}"/>
                </a:ext>
              </a:extLst>
            </p:cNvPr>
            <p:cNvSpPr/>
            <p:nvPr/>
          </p:nvSpPr>
          <p:spPr>
            <a:xfrm flipH="1">
              <a:off x="334959" y="1700809"/>
              <a:ext cx="2428664" cy="639006"/>
            </a:xfrm>
            <a:prstGeom prst="snipRoundRect">
              <a:avLst>
                <a:gd name="adj1" fmla="val 0"/>
                <a:gd name="adj2" fmla="val 50000"/>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Triangle 20">
              <a:extLst>
                <a:ext uri="{FF2B5EF4-FFF2-40B4-BE49-F238E27FC236}">
                  <a16:creationId xmlns:a16="http://schemas.microsoft.com/office/drawing/2014/main" id="{1AF5DE02-DABB-550E-CA6F-3FC02E91862F}"/>
                </a:ext>
              </a:extLst>
            </p:cNvPr>
            <p:cNvSpPr/>
            <p:nvPr/>
          </p:nvSpPr>
          <p:spPr>
            <a:xfrm rot="16200000">
              <a:off x="336273" y="1699497"/>
              <a:ext cx="319501" cy="322124"/>
            </a:xfrm>
            <a:prstGeom prst="rtTriangle">
              <a:avLst/>
            </a:prstGeom>
            <a:solidFill>
              <a:srgbClr val="A520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2409BF70-D82D-5F75-9B8E-425AF2C1C83F}"/>
                </a:ext>
              </a:extLst>
            </p:cNvPr>
            <p:cNvSpPr txBox="1">
              <a:spLocks/>
            </p:cNvSpPr>
            <p:nvPr/>
          </p:nvSpPr>
          <p:spPr>
            <a:xfrm>
              <a:off x="1000553" y="1767247"/>
              <a:ext cx="1499616"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solidFill>
                    <a:schemeClr val="bg1"/>
                  </a:solidFill>
                </a:rPr>
                <a:t>Step 12</a:t>
              </a:r>
              <a:endParaRPr lang="en-GB" sz="3000">
                <a:solidFill>
                  <a:schemeClr val="bg1"/>
                </a:solidFill>
              </a:endParaRPr>
            </a:p>
          </p:txBody>
        </p:sp>
      </p:grpSp>
      <p:pic>
        <p:nvPicPr>
          <p:cNvPr id="23" name="Picture 22">
            <a:extLst>
              <a:ext uri="{FF2B5EF4-FFF2-40B4-BE49-F238E27FC236}">
                <a16:creationId xmlns:a16="http://schemas.microsoft.com/office/drawing/2014/main" id="{397E4EE6-AAE0-5326-2564-17CF9BABF6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0891" y="-5613249"/>
            <a:ext cx="6012534" cy="4509400"/>
          </a:xfrm>
          <a:prstGeom prst="rect">
            <a:avLst/>
          </a:prstGeom>
        </p:spPr>
      </p:pic>
      <p:pic>
        <p:nvPicPr>
          <p:cNvPr id="24" name="Picture 23">
            <a:extLst>
              <a:ext uri="{FF2B5EF4-FFF2-40B4-BE49-F238E27FC236}">
                <a16:creationId xmlns:a16="http://schemas.microsoft.com/office/drawing/2014/main" id="{DDD46635-1D12-D4E3-745C-A18570A18AA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1700213"/>
            <a:ext cx="6012534" cy="4393083"/>
          </a:xfrm>
          <a:prstGeom prst="rect">
            <a:avLst/>
          </a:prstGeom>
        </p:spPr>
      </p:pic>
      <p:pic>
        <p:nvPicPr>
          <p:cNvPr id="27" name="Picture 26">
            <a:extLst>
              <a:ext uri="{FF2B5EF4-FFF2-40B4-BE49-F238E27FC236}">
                <a16:creationId xmlns:a16="http://schemas.microsoft.com/office/drawing/2014/main" id="{66630F49-F54F-0CBF-174F-7EAD0F08401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515796" y="1700213"/>
            <a:ext cx="6012534" cy="4393083"/>
          </a:xfrm>
          <a:prstGeom prst="rect">
            <a:avLst/>
          </a:prstGeom>
        </p:spPr>
      </p:pic>
    </p:spTree>
    <p:extLst>
      <p:ext uri="{BB962C8B-B14F-4D97-AF65-F5344CB8AC3E}">
        <p14:creationId xmlns:p14="http://schemas.microsoft.com/office/powerpoint/2010/main" val="22099561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49C75AF-C5B8-BF75-5404-6A65754C4860}"/>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C32B0BA9-16FF-3E7D-A299-26265682F29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27727038-6739-36AE-7651-D9A93C27750B}"/>
              </a:ext>
            </a:extLst>
          </p:cNvPr>
          <p:cNvSpPr>
            <a:spLocks noGrp="1"/>
          </p:cNvSpPr>
          <p:nvPr>
            <p:ph type="dt" sz="half" idx="10"/>
          </p:nvPr>
        </p:nvSpPr>
        <p:spPr/>
        <p:txBody>
          <a:bodyPr/>
          <a:lstStyle/>
          <a:p>
            <a:fld id="{28CC19E4-4D34-C84F-A679-98E10E83CBBE}" type="datetime1">
              <a:rPr lang="fr-FR" smtClean="0"/>
              <a:t>17/07/2025</a:t>
            </a:fld>
            <a:endParaRPr lang="fr-FR"/>
          </a:p>
        </p:txBody>
      </p:sp>
      <p:sp>
        <p:nvSpPr>
          <p:cNvPr id="7" name="Segnaposto numero diapositiva 6">
            <a:extLst>
              <a:ext uri="{FF2B5EF4-FFF2-40B4-BE49-F238E27FC236}">
                <a16:creationId xmlns:a16="http://schemas.microsoft.com/office/drawing/2014/main" id="{F2D0E06B-BD17-DC58-0FFE-DE38EC40C17A}"/>
              </a:ext>
            </a:extLst>
          </p:cNvPr>
          <p:cNvSpPr>
            <a:spLocks noGrp="1"/>
          </p:cNvSpPr>
          <p:nvPr>
            <p:ph type="sldNum" sz="quarter" idx="12"/>
          </p:nvPr>
        </p:nvSpPr>
        <p:spPr/>
        <p:txBody>
          <a:bodyPr/>
          <a:lstStyle/>
          <a:p>
            <a:fld id="{3686A617-C4D3-4D9A-8A46-533505A69CB9}" type="slidenum">
              <a:rPr lang="fr-FR" smtClean="0"/>
              <a:pPr/>
              <a:t>67</a:t>
            </a:fld>
            <a:endParaRPr lang="fr-FR"/>
          </a:p>
        </p:txBody>
      </p:sp>
      <p:sp>
        <p:nvSpPr>
          <p:cNvPr id="12" name="Titolo 6">
            <a:extLst>
              <a:ext uri="{FF2B5EF4-FFF2-40B4-BE49-F238E27FC236}">
                <a16:creationId xmlns:a16="http://schemas.microsoft.com/office/drawing/2014/main" id="{9F6DBAB4-674A-0A89-7914-23288198EE8E}"/>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Printing</a:t>
            </a:r>
          </a:p>
        </p:txBody>
      </p:sp>
      <p:pic>
        <p:nvPicPr>
          <p:cNvPr id="2" name="Picture 1" descr="A group of green and yellow leaves&#10;&#10;AI-generated content may be incorrect.">
            <a:extLst>
              <a:ext uri="{FF2B5EF4-FFF2-40B4-BE49-F238E27FC236}">
                <a16:creationId xmlns:a16="http://schemas.microsoft.com/office/drawing/2014/main" id="{4486E696-380D-61BC-6AC5-5F9D5396BF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963" y="1700213"/>
            <a:ext cx="6030363" cy="4521332"/>
          </a:xfrm>
          <a:prstGeom prst="rect">
            <a:avLst/>
          </a:prstGeom>
        </p:spPr>
      </p:pic>
      <p:sp>
        <p:nvSpPr>
          <p:cNvPr id="3" name="Content Placeholder 2">
            <a:extLst>
              <a:ext uri="{FF2B5EF4-FFF2-40B4-BE49-F238E27FC236}">
                <a16:creationId xmlns:a16="http://schemas.microsoft.com/office/drawing/2014/main" id="{8ECE524C-F5D4-EEE6-FD0C-145FB6C81B27}"/>
              </a:ext>
            </a:extLst>
          </p:cNvPr>
          <p:cNvSpPr txBox="1">
            <a:spLocks/>
          </p:cNvSpPr>
          <p:nvPr/>
        </p:nvSpPr>
        <p:spPr>
          <a:xfrm>
            <a:off x="7505424" y="4006974"/>
            <a:ext cx="333588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Collect your leaves</a:t>
            </a:r>
          </a:p>
        </p:txBody>
      </p:sp>
      <p:grpSp>
        <p:nvGrpSpPr>
          <p:cNvPr id="4" name="Group 3">
            <a:extLst>
              <a:ext uri="{FF2B5EF4-FFF2-40B4-BE49-F238E27FC236}">
                <a16:creationId xmlns:a16="http://schemas.microsoft.com/office/drawing/2014/main" id="{FFD1030E-C360-426B-0B83-8A5D26565560}"/>
              </a:ext>
            </a:extLst>
          </p:cNvPr>
          <p:cNvGrpSpPr/>
          <p:nvPr/>
        </p:nvGrpSpPr>
        <p:grpSpPr>
          <a:xfrm>
            <a:off x="7545718" y="3108046"/>
            <a:ext cx="2428664" cy="639007"/>
            <a:chOff x="334959" y="1700808"/>
            <a:chExt cx="2428664" cy="639007"/>
          </a:xfrm>
        </p:grpSpPr>
        <p:sp>
          <p:nvSpPr>
            <p:cNvPr id="8" name="Snip and Round Single Corner of Rectangle 7">
              <a:extLst>
                <a:ext uri="{FF2B5EF4-FFF2-40B4-BE49-F238E27FC236}">
                  <a16:creationId xmlns:a16="http://schemas.microsoft.com/office/drawing/2014/main" id="{433DA267-7583-C466-EBFA-58E202BB9D63}"/>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85243C52-463F-2AAA-8655-8A5119FCE099}"/>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5DA88CB8-35AC-5BCB-8E8F-5D77DC0D9978}"/>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a:t>
              </a:r>
              <a:endParaRPr lang="en-GB" sz="3000"/>
            </a:p>
          </p:txBody>
        </p:sp>
      </p:grpSp>
      <p:pic>
        <p:nvPicPr>
          <p:cNvPr id="17" name="Picture 16" descr="A person painting a leaf&#10;&#10;AI-generated content may be incorrect.">
            <a:extLst>
              <a:ext uri="{FF2B5EF4-FFF2-40B4-BE49-F238E27FC236}">
                <a16:creationId xmlns:a16="http://schemas.microsoft.com/office/drawing/2014/main" id="{E76A2D64-DE80-060C-3F02-B37E5E78D9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963" y="7328005"/>
            <a:ext cx="5922146" cy="4441610"/>
          </a:xfrm>
          <a:prstGeom prst="rect">
            <a:avLst/>
          </a:prstGeom>
        </p:spPr>
      </p:pic>
      <p:sp>
        <p:nvSpPr>
          <p:cNvPr id="18" name="Content Placeholder 2">
            <a:extLst>
              <a:ext uri="{FF2B5EF4-FFF2-40B4-BE49-F238E27FC236}">
                <a16:creationId xmlns:a16="http://schemas.microsoft.com/office/drawing/2014/main" id="{D4776563-9F26-5945-3EE4-FBB10B71CBFD}"/>
              </a:ext>
            </a:extLst>
          </p:cNvPr>
          <p:cNvSpPr txBox="1">
            <a:spLocks/>
          </p:cNvSpPr>
          <p:nvPr/>
        </p:nvSpPr>
        <p:spPr>
          <a:xfrm>
            <a:off x="7505424" y="9594141"/>
            <a:ext cx="3335889" cy="99983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Paint one side of your leaf</a:t>
            </a:r>
          </a:p>
        </p:txBody>
      </p:sp>
      <p:grpSp>
        <p:nvGrpSpPr>
          <p:cNvPr id="19" name="Group 18">
            <a:extLst>
              <a:ext uri="{FF2B5EF4-FFF2-40B4-BE49-F238E27FC236}">
                <a16:creationId xmlns:a16="http://schemas.microsoft.com/office/drawing/2014/main" id="{E5FF057D-49DB-8F02-2FAA-C6805A5588DD}"/>
              </a:ext>
            </a:extLst>
          </p:cNvPr>
          <p:cNvGrpSpPr/>
          <p:nvPr/>
        </p:nvGrpSpPr>
        <p:grpSpPr>
          <a:xfrm>
            <a:off x="7545718" y="8695214"/>
            <a:ext cx="2428664" cy="639007"/>
            <a:chOff x="334959" y="1700808"/>
            <a:chExt cx="2428664" cy="639007"/>
          </a:xfrm>
        </p:grpSpPr>
        <p:sp>
          <p:nvSpPr>
            <p:cNvPr id="20" name="Snip and Round Single Corner of Rectangle 19">
              <a:extLst>
                <a:ext uri="{FF2B5EF4-FFF2-40B4-BE49-F238E27FC236}">
                  <a16:creationId xmlns:a16="http://schemas.microsoft.com/office/drawing/2014/main" id="{D1C27559-4E33-71A9-D92E-3175A7A1AC77}"/>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Triangle 20">
              <a:extLst>
                <a:ext uri="{FF2B5EF4-FFF2-40B4-BE49-F238E27FC236}">
                  <a16:creationId xmlns:a16="http://schemas.microsoft.com/office/drawing/2014/main" id="{536AD0AC-9E23-9FCA-5FE8-B4ED98AC312E}"/>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E3BED51E-6210-21AE-DFF9-096803BD8DA0}"/>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spTree>
    <p:extLst>
      <p:ext uri="{BB962C8B-B14F-4D97-AF65-F5344CB8AC3E}">
        <p14:creationId xmlns:p14="http://schemas.microsoft.com/office/powerpoint/2010/main" val="10315127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5F1D9D12-6E06-1DF1-C2C0-961FF65A47A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324E3AA8-A891-A0BB-7789-03F3EAB9D312}"/>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EB44424A-C8FB-1D9E-020F-4E8F12B3B3D0}"/>
              </a:ext>
            </a:extLst>
          </p:cNvPr>
          <p:cNvSpPr>
            <a:spLocks noGrp="1"/>
          </p:cNvSpPr>
          <p:nvPr>
            <p:ph type="dt" sz="half" idx="10"/>
          </p:nvPr>
        </p:nvSpPr>
        <p:spPr/>
        <p:txBody>
          <a:bodyPr/>
          <a:lstStyle/>
          <a:p>
            <a:fld id="{28CC19E4-4D34-C84F-A679-98E10E83CBBE}" type="datetime1">
              <a:rPr lang="fr-FR" smtClean="0"/>
              <a:t>17/07/2025</a:t>
            </a:fld>
            <a:endParaRPr lang="fr-FR"/>
          </a:p>
        </p:txBody>
      </p:sp>
      <p:pic>
        <p:nvPicPr>
          <p:cNvPr id="13" name="Picture 12" descr="A person painting a leaf&#10;&#10;AI-generated content may be incorrect.">
            <a:extLst>
              <a:ext uri="{FF2B5EF4-FFF2-40B4-BE49-F238E27FC236}">
                <a16:creationId xmlns:a16="http://schemas.microsoft.com/office/drawing/2014/main" id="{0DF9EB7D-A018-B718-CA4A-F1C5B49341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963" y="1740837"/>
            <a:ext cx="5922146" cy="4441610"/>
          </a:xfrm>
          <a:prstGeom prst="rect">
            <a:avLst/>
          </a:prstGeom>
        </p:spPr>
      </p:pic>
      <p:sp>
        <p:nvSpPr>
          <p:cNvPr id="7" name="Segnaposto numero diapositiva 6">
            <a:extLst>
              <a:ext uri="{FF2B5EF4-FFF2-40B4-BE49-F238E27FC236}">
                <a16:creationId xmlns:a16="http://schemas.microsoft.com/office/drawing/2014/main" id="{01FE2E88-C4E1-03EB-A372-4C9FB3977E8A}"/>
              </a:ext>
            </a:extLst>
          </p:cNvPr>
          <p:cNvSpPr>
            <a:spLocks noGrp="1"/>
          </p:cNvSpPr>
          <p:nvPr>
            <p:ph type="sldNum" sz="quarter" idx="12"/>
          </p:nvPr>
        </p:nvSpPr>
        <p:spPr/>
        <p:txBody>
          <a:bodyPr/>
          <a:lstStyle/>
          <a:p>
            <a:fld id="{3686A617-C4D3-4D9A-8A46-533505A69CB9}" type="slidenum">
              <a:rPr lang="fr-FR" smtClean="0"/>
              <a:pPr/>
              <a:t>68</a:t>
            </a:fld>
            <a:endParaRPr lang="fr-FR"/>
          </a:p>
        </p:txBody>
      </p:sp>
      <p:sp>
        <p:nvSpPr>
          <p:cNvPr id="12" name="Titolo 6">
            <a:extLst>
              <a:ext uri="{FF2B5EF4-FFF2-40B4-BE49-F238E27FC236}">
                <a16:creationId xmlns:a16="http://schemas.microsoft.com/office/drawing/2014/main" id="{2D892A0E-532E-C228-968A-1C0FE81389E2}"/>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Printing</a:t>
            </a:r>
          </a:p>
        </p:txBody>
      </p:sp>
      <p:pic>
        <p:nvPicPr>
          <p:cNvPr id="2" name="Picture 1" descr="A group of green and yellow leaves&#10;&#10;AI-generated content may be incorrect.">
            <a:extLst>
              <a:ext uri="{FF2B5EF4-FFF2-40B4-BE49-F238E27FC236}">
                <a16:creationId xmlns:a16="http://schemas.microsoft.com/office/drawing/2014/main" id="{9AC2EEA7-FE9B-A9D7-5A3C-0EAB650445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963" y="-5041161"/>
            <a:ext cx="6030363" cy="4521332"/>
          </a:xfrm>
          <a:prstGeom prst="rect">
            <a:avLst/>
          </a:prstGeom>
        </p:spPr>
      </p:pic>
      <p:sp>
        <p:nvSpPr>
          <p:cNvPr id="3" name="Content Placeholder 2">
            <a:extLst>
              <a:ext uri="{FF2B5EF4-FFF2-40B4-BE49-F238E27FC236}">
                <a16:creationId xmlns:a16="http://schemas.microsoft.com/office/drawing/2014/main" id="{C24DD92D-E29B-E5B1-0985-E683B32B7993}"/>
              </a:ext>
            </a:extLst>
          </p:cNvPr>
          <p:cNvSpPr txBox="1">
            <a:spLocks/>
          </p:cNvSpPr>
          <p:nvPr/>
        </p:nvSpPr>
        <p:spPr>
          <a:xfrm>
            <a:off x="7505424" y="3680401"/>
            <a:ext cx="3335889" cy="101967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Paint one side of your leaf</a:t>
            </a:r>
          </a:p>
        </p:txBody>
      </p:sp>
      <p:grpSp>
        <p:nvGrpSpPr>
          <p:cNvPr id="4" name="Group 3">
            <a:extLst>
              <a:ext uri="{FF2B5EF4-FFF2-40B4-BE49-F238E27FC236}">
                <a16:creationId xmlns:a16="http://schemas.microsoft.com/office/drawing/2014/main" id="{1357ADFA-D284-69AC-F96A-DE3B1BDF5EA8}"/>
              </a:ext>
            </a:extLst>
          </p:cNvPr>
          <p:cNvGrpSpPr/>
          <p:nvPr/>
        </p:nvGrpSpPr>
        <p:grpSpPr>
          <a:xfrm>
            <a:off x="7545718" y="278147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C3F5DD93-BDC7-AD44-9155-B78417FB6626}"/>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053E2B14-EEE3-80FC-639A-791BB4E33963}"/>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3F54B864-1788-157D-E52C-E4759D6E3879}"/>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sp>
        <p:nvSpPr>
          <p:cNvPr id="19" name="Content Placeholder 2">
            <a:extLst>
              <a:ext uri="{FF2B5EF4-FFF2-40B4-BE49-F238E27FC236}">
                <a16:creationId xmlns:a16="http://schemas.microsoft.com/office/drawing/2014/main" id="{763BEB8E-894B-203C-EDF9-639ABFE2546C}"/>
              </a:ext>
            </a:extLst>
          </p:cNvPr>
          <p:cNvSpPr txBox="1">
            <a:spLocks/>
          </p:cNvSpPr>
          <p:nvPr/>
        </p:nvSpPr>
        <p:spPr>
          <a:xfrm>
            <a:off x="7505424" y="-2732027"/>
            <a:ext cx="333588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Collect your leaves</a:t>
            </a:r>
          </a:p>
        </p:txBody>
      </p:sp>
      <p:grpSp>
        <p:nvGrpSpPr>
          <p:cNvPr id="20" name="Group 19">
            <a:extLst>
              <a:ext uri="{FF2B5EF4-FFF2-40B4-BE49-F238E27FC236}">
                <a16:creationId xmlns:a16="http://schemas.microsoft.com/office/drawing/2014/main" id="{A0E1CCFA-ED10-1B7B-D3D1-0382ECDAE7BA}"/>
              </a:ext>
            </a:extLst>
          </p:cNvPr>
          <p:cNvGrpSpPr/>
          <p:nvPr/>
        </p:nvGrpSpPr>
        <p:grpSpPr>
          <a:xfrm>
            <a:off x="7545718" y="-3630955"/>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4FADFE53-545F-16CE-B903-973FBC563E51}"/>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7ED58303-D229-0BDF-5271-0D7041407B4F}"/>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0A30C743-981B-2617-F670-C55EF6809A09}"/>
                </a:ext>
              </a:extLst>
            </p:cNvPr>
            <p:cNvSpPr txBox="1">
              <a:spLocks/>
            </p:cNvSpPr>
            <p:nvPr/>
          </p:nvSpPr>
          <p:spPr>
            <a:xfrm>
              <a:off x="1079827" y="1767247"/>
              <a:ext cx="1261054"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1</a:t>
              </a:r>
              <a:endParaRPr lang="en-GB" sz="3000"/>
            </a:p>
          </p:txBody>
        </p:sp>
      </p:grpSp>
      <p:pic>
        <p:nvPicPr>
          <p:cNvPr id="24" name="Picture 23">
            <a:extLst>
              <a:ext uri="{FF2B5EF4-FFF2-40B4-BE49-F238E27FC236}">
                <a16:creationId xmlns:a16="http://schemas.microsoft.com/office/drawing/2014/main" id="{37EE0CFC-2329-49C3-B101-DB0F308A481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310513"/>
            <a:ext cx="5916801" cy="4441610"/>
          </a:xfrm>
          <a:prstGeom prst="rect">
            <a:avLst/>
          </a:prstGeom>
        </p:spPr>
      </p:pic>
      <p:sp>
        <p:nvSpPr>
          <p:cNvPr id="25" name="Content Placeholder 2">
            <a:extLst>
              <a:ext uri="{FF2B5EF4-FFF2-40B4-BE49-F238E27FC236}">
                <a16:creationId xmlns:a16="http://schemas.microsoft.com/office/drawing/2014/main" id="{F61D5A81-4735-8098-63B5-E0C753981429}"/>
              </a:ext>
            </a:extLst>
          </p:cNvPr>
          <p:cNvSpPr txBox="1">
            <a:spLocks/>
          </p:cNvSpPr>
          <p:nvPr/>
        </p:nvSpPr>
        <p:spPr>
          <a:xfrm>
            <a:off x="7502752" y="9036525"/>
            <a:ext cx="3754759" cy="187096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Gently press your leaf down onto the paper and rub the back</a:t>
            </a:r>
          </a:p>
        </p:txBody>
      </p:sp>
      <p:grpSp>
        <p:nvGrpSpPr>
          <p:cNvPr id="26" name="Group 25">
            <a:extLst>
              <a:ext uri="{FF2B5EF4-FFF2-40B4-BE49-F238E27FC236}">
                <a16:creationId xmlns:a16="http://schemas.microsoft.com/office/drawing/2014/main" id="{794E4B8D-D956-50B4-039D-B58A1E1B2574}"/>
              </a:ext>
            </a:extLst>
          </p:cNvPr>
          <p:cNvGrpSpPr/>
          <p:nvPr/>
        </p:nvGrpSpPr>
        <p:grpSpPr>
          <a:xfrm>
            <a:off x="7543046" y="8137598"/>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83CAD90C-6F0D-3B21-80F7-30F8399D8718}"/>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43EDCE67-B964-0322-E4A4-5C598B802F38}"/>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DB90A5BD-2E37-8921-477F-CEF881B0B6FB}"/>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spTree>
    <p:extLst>
      <p:ext uri="{BB962C8B-B14F-4D97-AF65-F5344CB8AC3E}">
        <p14:creationId xmlns:p14="http://schemas.microsoft.com/office/powerpoint/2010/main" val="16103227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F87CE7F8-DAE5-8903-880C-F9CE83669B6B}"/>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AC12FBC0-AE77-E902-E3CC-FB209D405F34}"/>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30C4AC97-7AA5-7222-5B95-43BE22CE17D8}"/>
              </a:ext>
            </a:extLst>
          </p:cNvPr>
          <p:cNvSpPr>
            <a:spLocks noGrp="1"/>
          </p:cNvSpPr>
          <p:nvPr>
            <p:ph type="dt" sz="half" idx="10"/>
          </p:nvPr>
        </p:nvSpPr>
        <p:spPr/>
        <p:txBody>
          <a:bodyPr/>
          <a:lstStyle/>
          <a:p>
            <a:fld id="{28CC19E4-4D34-C84F-A679-98E10E83CBBE}" type="datetime1">
              <a:rPr lang="fr-FR" smtClean="0"/>
              <a:t>17/07/2025</a:t>
            </a:fld>
            <a:endParaRPr lang="fr-FR"/>
          </a:p>
        </p:txBody>
      </p:sp>
      <p:pic>
        <p:nvPicPr>
          <p:cNvPr id="13" name="Picture 12">
            <a:extLst>
              <a:ext uri="{FF2B5EF4-FFF2-40B4-BE49-F238E27FC236}">
                <a16:creationId xmlns:a16="http://schemas.microsoft.com/office/drawing/2014/main" id="{CFFAC3E6-3CC4-8162-9DDE-45CFE667F63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635" y="1740837"/>
            <a:ext cx="5916801" cy="4441610"/>
          </a:xfrm>
          <a:prstGeom prst="rect">
            <a:avLst/>
          </a:prstGeom>
        </p:spPr>
      </p:pic>
      <p:sp>
        <p:nvSpPr>
          <p:cNvPr id="7" name="Segnaposto numero diapositiva 6">
            <a:extLst>
              <a:ext uri="{FF2B5EF4-FFF2-40B4-BE49-F238E27FC236}">
                <a16:creationId xmlns:a16="http://schemas.microsoft.com/office/drawing/2014/main" id="{40A9F83C-53D0-2007-069F-78F3AC2FF736}"/>
              </a:ext>
            </a:extLst>
          </p:cNvPr>
          <p:cNvSpPr>
            <a:spLocks noGrp="1"/>
          </p:cNvSpPr>
          <p:nvPr>
            <p:ph type="sldNum" sz="quarter" idx="12"/>
          </p:nvPr>
        </p:nvSpPr>
        <p:spPr/>
        <p:txBody>
          <a:bodyPr/>
          <a:lstStyle/>
          <a:p>
            <a:fld id="{3686A617-C4D3-4D9A-8A46-533505A69CB9}" type="slidenum">
              <a:rPr lang="fr-FR" smtClean="0"/>
              <a:pPr/>
              <a:t>69</a:t>
            </a:fld>
            <a:endParaRPr lang="fr-FR"/>
          </a:p>
        </p:txBody>
      </p:sp>
      <p:sp>
        <p:nvSpPr>
          <p:cNvPr id="12" name="Titolo 6">
            <a:extLst>
              <a:ext uri="{FF2B5EF4-FFF2-40B4-BE49-F238E27FC236}">
                <a16:creationId xmlns:a16="http://schemas.microsoft.com/office/drawing/2014/main" id="{D3F02961-D9F0-4AE9-BCBF-1BE2ECBBDD58}"/>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Printing</a:t>
            </a:r>
          </a:p>
        </p:txBody>
      </p:sp>
      <p:sp>
        <p:nvSpPr>
          <p:cNvPr id="3" name="Content Placeholder 2">
            <a:extLst>
              <a:ext uri="{FF2B5EF4-FFF2-40B4-BE49-F238E27FC236}">
                <a16:creationId xmlns:a16="http://schemas.microsoft.com/office/drawing/2014/main" id="{21EA7F27-B2B3-0D9A-9B87-EB5FF3182264}"/>
              </a:ext>
            </a:extLst>
          </p:cNvPr>
          <p:cNvSpPr txBox="1">
            <a:spLocks/>
          </p:cNvSpPr>
          <p:nvPr/>
        </p:nvSpPr>
        <p:spPr>
          <a:xfrm>
            <a:off x="7505424" y="3362345"/>
            <a:ext cx="3754759" cy="177135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Gently press your leaf down onto the paper and rub the back</a:t>
            </a:r>
          </a:p>
        </p:txBody>
      </p:sp>
      <p:grpSp>
        <p:nvGrpSpPr>
          <p:cNvPr id="4" name="Group 3">
            <a:extLst>
              <a:ext uri="{FF2B5EF4-FFF2-40B4-BE49-F238E27FC236}">
                <a16:creationId xmlns:a16="http://schemas.microsoft.com/office/drawing/2014/main" id="{9A9F8CC5-3F17-0AC3-A85C-C6F9DC17EF17}"/>
              </a:ext>
            </a:extLst>
          </p:cNvPr>
          <p:cNvGrpSpPr/>
          <p:nvPr/>
        </p:nvGrpSpPr>
        <p:grpSpPr>
          <a:xfrm>
            <a:off x="7545718" y="246341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92C28D7F-87E5-F927-A476-7FAD4C9FC698}"/>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8A97DB84-D1D0-9A01-C2ED-A5139E9CAB07}"/>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A9FC7BE8-A32A-74B1-0795-7881DA6C9386}"/>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pic>
        <p:nvPicPr>
          <p:cNvPr id="11" name="Picture 10" descr="A person painting a leaf&#10;&#10;AI-generated content may be incorrect.">
            <a:extLst>
              <a:ext uri="{FF2B5EF4-FFF2-40B4-BE49-F238E27FC236}">
                <a16:creationId xmlns:a16="http://schemas.microsoft.com/office/drawing/2014/main" id="{16C94BB0-F626-2F67-369E-10E96B15E5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963" y="-4857002"/>
            <a:ext cx="5922146" cy="4441610"/>
          </a:xfrm>
          <a:prstGeom prst="rect">
            <a:avLst/>
          </a:prstGeom>
        </p:spPr>
      </p:pic>
      <p:sp>
        <p:nvSpPr>
          <p:cNvPr id="14" name="Content Placeholder 2">
            <a:extLst>
              <a:ext uri="{FF2B5EF4-FFF2-40B4-BE49-F238E27FC236}">
                <a16:creationId xmlns:a16="http://schemas.microsoft.com/office/drawing/2014/main" id="{6DEE0616-BBF7-8C0C-535D-FE58B51EFADE}"/>
              </a:ext>
            </a:extLst>
          </p:cNvPr>
          <p:cNvSpPr txBox="1">
            <a:spLocks/>
          </p:cNvSpPr>
          <p:nvPr/>
        </p:nvSpPr>
        <p:spPr>
          <a:xfrm>
            <a:off x="7505424" y="-2590866"/>
            <a:ext cx="3335889" cy="99744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Paint one side of your leaf</a:t>
            </a:r>
          </a:p>
        </p:txBody>
      </p:sp>
      <p:grpSp>
        <p:nvGrpSpPr>
          <p:cNvPr id="15" name="Group 14">
            <a:extLst>
              <a:ext uri="{FF2B5EF4-FFF2-40B4-BE49-F238E27FC236}">
                <a16:creationId xmlns:a16="http://schemas.microsoft.com/office/drawing/2014/main" id="{16DC0113-FCA8-FB41-ABE5-582B77EF7767}"/>
              </a:ext>
            </a:extLst>
          </p:cNvPr>
          <p:cNvGrpSpPr/>
          <p:nvPr/>
        </p:nvGrpSpPr>
        <p:grpSpPr>
          <a:xfrm>
            <a:off x="7545718" y="-3489793"/>
            <a:ext cx="2428664" cy="639007"/>
            <a:chOff x="334959" y="1700808"/>
            <a:chExt cx="2428664" cy="639007"/>
          </a:xfrm>
        </p:grpSpPr>
        <p:sp>
          <p:nvSpPr>
            <p:cNvPr id="16" name="Snip and Round Single Corner of Rectangle 15">
              <a:extLst>
                <a:ext uri="{FF2B5EF4-FFF2-40B4-BE49-F238E27FC236}">
                  <a16:creationId xmlns:a16="http://schemas.microsoft.com/office/drawing/2014/main" id="{004BE0B0-B715-1490-1A35-ACD0E353DE9C}"/>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Triangle 16">
              <a:extLst>
                <a:ext uri="{FF2B5EF4-FFF2-40B4-BE49-F238E27FC236}">
                  <a16:creationId xmlns:a16="http://schemas.microsoft.com/office/drawing/2014/main" id="{31FF2D06-B59C-0BAF-8E8A-82233C917336}"/>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7545CA26-4731-E594-07D5-D3A0C5F4A854}"/>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2</a:t>
              </a:r>
              <a:endParaRPr lang="en-GB" sz="3000"/>
            </a:p>
          </p:txBody>
        </p:sp>
      </p:grpSp>
      <p:pic>
        <p:nvPicPr>
          <p:cNvPr id="24" name="Picture 23">
            <a:extLst>
              <a:ext uri="{FF2B5EF4-FFF2-40B4-BE49-F238E27FC236}">
                <a16:creationId xmlns:a16="http://schemas.microsoft.com/office/drawing/2014/main" id="{91DD6A88-E533-881C-404F-2C59128E2F7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7635" y="7227789"/>
            <a:ext cx="5916801" cy="4441524"/>
          </a:xfrm>
          <a:prstGeom prst="rect">
            <a:avLst/>
          </a:prstGeom>
        </p:spPr>
      </p:pic>
      <p:sp>
        <p:nvSpPr>
          <p:cNvPr id="25" name="Content Placeholder 2">
            <a:extLst>
              <a:ext uri="{FF2B5EF4-FFF2-40B4-BE49-F238E27FC236}">
                <a16:creationId xmlns:a16="http://schemas.microsoft.com/office/drawing/2014/main" id="{45494A5E-E123-675E-2608-799B2E4CF84A}"/>
              </a:ext>
            </a:extLst>
          </p:cNvPr>
          <p:cNvSpPr txBox="1">
            <a:spLocks/>
          </p:cNvSpPr>
          <p:nvPr/>
        </p:nvSpPr>
        <p:spPr>
          <a:xfrm>
            <a:off x="7505424" y="9188892"/>
            <a:ext cx="3754759" cy="99745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Carefully lift the leaf from the paper</a:t>
            </a:r>
          </a:p>
        </p:txBody>
      </p:sp>
      <p:grpSp>
        <p:nvGrpSpPr>
          <p:cNvPr id="26" name="Group 25">
            <a:extLst>
              <a:ext uri="{FF2B5EF4-FFF2-40B4-BE49-F238E27FC236}">
                <a16:creationId xmlns:a16="http://schemas.microsoft.com/office/drawing/2014/main" id="{E514F092-524B-2E62-82C8-0DF977F0D83A}"/>
              </a:ext>
            </a:extLst>
          </p:cNvPr>
          <p:cNvGrpSpPr/>
          <p:nvPr/>
        </p:nvGrpSpPr>
        <p:grpSpPr>
          <a:xfrm>
            <a:off x="7545718" y="8289964"/>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FC32E36E-551A-C30F-1703-0F44071D8E5B}"/>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8B57D9FF-650B-509E-A737-39C4E435E7B4}"/>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50C3AB36-FD49-060D-94C7-233DD2DBAD03}"/>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spTree>
    <p:extLst>
      <p:ext uri="{BB962C8B-B14F-4D97-AF65-F5344CB8AC3E}">
        <p14:creationId xmlns:p14="http://schemas.microsoft.com/office/powerpoint/2010/main" val="4134519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3D5EC-8300-9623-DCE3-B24CDD5681AD}"/>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9B26FD76-29B6-D5AC-7EA3-59C9FBDDF513}"/>
              </a:ext>
            </a:extLst>
          </p:cNvPr>
          <p:cNvSpPr>
            <a:spLocks noGrp="1"/>
          </p:cNvSpPr>
          <p:nvPr>
            <p:ph type="title"/>
          </p:nvPr>
        </p:nvSpPr>
        <p:spPr>
          <a:xfrm>
            <a:off x="338012" y="764109"/>
            <a:ext cx="8638309" cy="936104"/>
          </a:xfrm>
        </p:spPr>
        <p:txBody>
          <a:bodyPr/>
          <a:lstStyle/>
          <a:p>
            <a:r>
              <a:rPr lang="it-IT" err="1"/>
              <a:t>Very</a:t>
            </a:r>
            <a:r>
              <a:rPr lang="it-IT"/>
              <a:t> special </a:t>
            </a:r>
            <a:r>
              <a:rPr lang="it-IT" err="1"/>
              <a:t>forests</a:t>
            </a:r>
            <a:endParaRPr lang="it-IT"/>
          </a:p>
        </p:txBody>
      </p:sp>
      <p:sp>
        <p:nvSpPr>
          <p:cNvPr id="4" name="Segnaposto piè di pagina 3">
            <a:extLst>
              <a:ext uri="{FF2B5EF4-FFF2-40B4-BE49-F238E27FC236}">
                <a16:creationId xmlns:a16="http://schemas.microsoft.com/office/drawing/2014/main" id="{141204B1-3E21-70E5-A757-EAE7DACE7F36}"/>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5384742D-EF6E-7CCC-031D-7F27788F3652}"/>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8781DDF6-2133-C2C3-4253-E82DED0BF0FC}"/>
              </a:ext>
            </a:extLst>
          </p:cNvPr>
          <p:cNvSpPr>
            <a:spLocks noGrp="1"/>
          </p:cNvSpPr>
          <p:nvPr>
            <p:ph type="sldNum" sz="quarter" idx="12"/>
          </p:nvPr>
        </p:nvSpPr>
        <p:spPr/>
        <p:txBody>
          <a:bodyPr/>
          <a:lstStyle/>
          <a:p>
            <a:fld id="{3686A617-C4D3-4D9A-8A46-533505A69CB9}" type="slidenum">
              <a:rPr lang="fr-FR" smtClean="0"/>
              <a:pPr/>
              <a:t>7</a:t>
            </a:fld>
            <a:endParaRPr lang="fr-FR"/>
          </a:p>
        </p:txBody>
      </p:sp>
      <p:pic>
        <p:nvPicPr>
          <p:cNvPr id="3" name="Picture 2" descr="A tree in a forest&#10;&#10;AI-generated content may be incorrect.">
            <a:extLst>
              <a:ext uri="{FF2B5EF4-FFF2-40B4-BE49-F238E27FC236}">
                <a16:creationId xmlns:a16="http://schemas.microsoft.com/office/drawing/2014/main" id="{1453CB6D-8A38-C6E6-A549-192CF900AD0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972462" y="1700213"/>
            <a:ext cx="4247075" cy="4393678"/>
          </a:xfrm>
          <a:prstGeom prst="rect">
            <a:avLst/>
          </a:prstGeom>
        </p:spPr>
      </p:pic>
      <p:grpSp>
        <p:nvGrpSpPr>
          <p:cNvPr id="10" name="Group 9">
            <a:extLst>
              <a:ext uri="{FF2B5EF4-FFF2-40B4-BE49-F238E27FC236}">
                <a16:creationId xmlns:a16="http://schemas.microsoft.com/office/drawing/2014/main" id="{6422654F-A33E-9AA7-6CD6-3207C0D9AE6A}"/>
              </a:ext>
            </a:extLst>
          </p:cNvPr>
          <p:cNvGrpSpPr/>
          <p:nvPr/>
        </p:nvGrpSpPr>
        <p:grpSpPr>
          <a:xfrm>
            <a:off x="834123" y="2123790"/>
            <a:ext cx="6063114" cy="1528929"/>
            <a:chOff x="335360" y="1256086"/>
            <a:chExt cx="6063114" cy="1528929"/>
          </a:xfrm>
        </p:grpSpPr>
        <p:grpSp>
          <p:nvGrpSpPr>
            <p:cNvPr id="11" name="Group 10">
              <a:extLst>
                <a:ext uri="{FF2B5EF4-FFF2-40B4-BE49-F238E27FC236}">
                  <a16:creationId xmlns:a16="http://schemas.microsoft.com/office/drawing/2014/main" id="{D248E020-0DD2-9C86-F230-178EF8D2B3A1}"/>
                </a:ext>
              </a:extLst>
            </p:cNvPr>
            <p:cNvGrpSpPr/>
            <p:nvPr/>
          </p:nvGrpSpPr>
          <p:grpSpPr>
            <a:xfrm>
              <a:off x="335360" y="2146008"/>
              <a:ext cx="2428664" cy="639007"/>
              <a:chOff x="334959" y="1700808"/>
              <a:chExt cx="2428664" cy="639007"/>
            </a:xfrm>
          </p:grpSpPr>
          <p:sp>
            <p:nvSpPr>
              <p:cNvPr id="14" name="Snip and Round Single Corner of Rectangle 13">
                <a:extLst>
                  <a:ext uri="{FF2B5EF4-FFF2-40B4-BE49-F238E27FC236}">
                    <a16:creationId xmlns:a16="http://schemas.microsoft.com/office/drawing/2014/main" id="{CFCC0686-B9D1-E827-FB9F-1FED7F16F7AA}"/>
                  </a:ext>
                </a:extLst>
              </p:cNvPr>
              <p:cNvSpPr/>
              <p:nvPr/>
            </p:nvSpPr>
            <p:spPr>
              <a:xfrm flipH="1">
                <a:off x="334959" y="1700809"/>
                <a:ext cx="2428664" cy="639006"/>
              </a:xfrm>
              <a:prstGeom prst="snipRoundRect">
                <a:avLst>
                  <a:gd name="adj1" fmla="val 0"/>
                  <a:gd name="adj2" fmla="val 50000"/>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FF55DFE2-034B-1FF6-B6FA-43FA4DDB4A9A}"/>
                  </a:ext>
                </a:extLst>
              </p:cNvPr>
              <p:cNvSpPr/>
              <p:nvPr/>
            </p:nvSpPr>
            <p:spPr>
              <a:xfrm rot="16200000">
                <a:off x="336273" y="1699497"/>
                <a:ext cx="319501" cy="322124"/>
              </a:xfrm>
              <a:prstGeom prst="rtTriangle">
                <a:avLst/>
              </a:prstGeom>
              <a:solidFill>
                <a:srgbClr val="008F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5D83A2E2-1DA2-1805-9451-FE4CDCB66938}"/>
                  </a:ext>
                </a:extLst>
              </p:cNvPr>
              <p:cNvSpPr txBox="1">
                <a:spLocks/>
              </p:cNvSpPr>
              <p:nvPr/>
            </p:nvSpPr>
            <p:spPr>
              <a:xfrm>
                <a:off x="1040102" y="1765428"/>
                <a:ext cx="1126187"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2800" b="1"/>
                  <a:t>Older</a:t>
                </a:r>
                <a:endParaRPr lang="en-GB" sz="2800"/>
              </a:p>
            </p:txBody>
          </p:sp>
        </p:grpSp>
        <p:cxnSp>
          <p:nvCxnSpPr>
            <p:cNvPr id="12" name="Straight Arrow Connector 11">
              <a:extLst>
                <a:ext uri="{FF2B5EF4-FFF2-40B4-BE49-F238E27FC236}">
                  <a16:creationId xmlns:a16="http://schemas.microsoft.com/office/drawing/2014/main" id="{ADE2A839-A33E-0B41-8894-D380AF1329D1}"/>
                </a:ext>
              </a:extLst>
            </p:cNvPr>
            <p:cNvCxnSpPr>
              <a:cxnSpLocks/>
            </p:cNvCxnSpPr>
            <p:nvPr/>
          </p:nvCxnSpPr>
          <p:spPr>
            <a:xfrm flipV="1">
              <a:off x="2521528" y="1256086"/>
              <a:ext cx="3876946" cy="1317139"/>
            </a:xfrm>
            <a:prstGeom prst="straightConnector1">
              <a:avLst/>
            </a:prstGeom>
            <a:ln w="76200">
              <a:solidFill>
                <a:srgbClr val="00B5E2"/>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1" name="Group 20">
            <a:extLst>
              <a:ext uri="{FF2B5EF4-FFF2-40B4-BE49-F238E27FC236}">
                <a16:creationId xmlns:a16="http://schemas.microsoft.com/office/drawing/2014/main" id="{16501CEC-3642-F0B3-A6F6-F20A8D729FF9}"/>
              </a:ext>
            </a:extLst>
          </p:cNvPr>
          <p:cNvGrpSpPr/>
          <p:nvPr/>
        </p:nvGrpSpPr>
        <p:grpSpPr>
          <a:xfrm>
            <a:off x="5583382" y="4378036"/>
            <a:ext cx="5934778" cy="779751"/>
            <a:chOff x="-3170754" y="2005264"/>
            <a:chExt cx="5934778" cy="779751"/>
          </a:xfrm>
        </p:grpSpPr>
        <p:cxnSp>
          <p:nvCxnSpPr>
            <p:cNvPr id="23" name="Straight Arrow Connector 22">
              <a:extLst>
                <a:ext uri="{FF2B5EF4-FFF2-40B4-BE49-F238E27FC236}">
                  <a16:creationId xmlns:a16="http://schemas.microsoft.com/office/drawing/2014/main" id="{7D309A01-190B-216D-3CA5-A0DC947615B6}"/>
                </a:ext>
              </a:extLst>
            </p:cNvPr>
            <p:cNvCxnSpPr>
              <a:cxnSpLocks/>
            </p:cNvCxnSpPr>
            <p:nvPr/>
          </p:nvCxnSpPr>
          <p:spPr>
            <a:xfrm flipH="1" flipV="1">
              <a:off x="-3170754" y="2005264"/>
              <a:ext cx="3731418" cy="474447"/>
            </a:xfrm>
            <a:prstGeom prst="straightConnector1">
              <a:avLst/>
            </a:prstGeom>
            <a:ln w="76200">
              <a:solidFill>
                <a:srgbClr val="FFCD00"/>
              </a:solidFill>
              <a:tailEnd type="triangle"/>
            </a:ln>
          </p:spPr>
          <p:style>
            <a:lnRef idx="2">
              <a:schemeClr val="accent1"/>
            </a:lnRef>
            <a:fillRef idx="0">
              <a:schemeClr val="accent1"/>
            </a:fillRef>
            <a:effectRef idx="1">
              <a:schemeClr val="accent1"/>
            </a:effectRef>
            <a:fontRef idx="minor">
              <a:schemeClr val="tx1"/>
            </a:fontRef>
          </p:style>
        </p:cxnSp>
        <p:grpSp>
          <p:nvGrpSpPr>
            <p:cNvPr id="22" name="Group 21">
              <a:extLst>
                <a:ext uri="{FF2B5EF4-FFF2-40B4-BE49-F238E27FC236}">
                  <a16:creationId xmlns:a16="http://schemas.microsoft.com/office/drawing/2014/main" id="{BA6B229A-9C9A-4D80-3995-DE9143FB15D3}"/>
                </a:ext>
              </a:extLst>
            </p:cNvPr>
            <p:cNvGrpSpPr/>
            <p:nvPr/>
          </p:nvGrpSpPr>
          <p:grpSpPr>
            <a:xfrm>
              <a:off x="335360" y="2146008"/>
              <a:ext cx="2428664" cy="639007"/>
              <a:chOff x="334959" y="1700808"/>
              <a:chExt cx="2428664" cy="639007"/>
            </a:xfrm>
          </p:grpSpPr>
          <p:sp>
            <p:nvSpPr>
              <p:cNvPr id="24" name="Snip and Round Single Corner of Rectangle 23">
                <a:extLst>
                  <a:ext uri="{FF2B5EF4-FFF2-40B4-BE49-F238E27FC236}">
                    <a16:creationId xmlns:a16="http://schemas.microsoft.com/office/drawing/2014/main" id="{43AEFA1A-C2D0-A275-F556-627E168A47D4}"/>
                  </a:ext>
                </a:extLst>
              </p:cNvPr>
              <p:cNvSpPr/>
              <p:nvPr/>
            </p:nvSpPr>
            <p:spPr>
              <a:xfrm flipH="1">
                <a:off x="334959" y="1700809"/>
                <a:ext cx="2428664" cy="639006"/>
              </a:xfrm>
              <a:prstGeom prst="snipRoundRect">
                <a:avLst>
                  <a:gd name="adj1" fmla="val 0"/>
                  <a:gd name="adj2" fmla="val 5000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Triangle 24">
                <a:extLst>
                  <a:ext uri="{FF2B5EF4-FFF2-40B4-BE49-F238E27FC236}">
                    <a16:creationId xmlns:a16="http://schemas.microsoft.com/office/drawing/2014/main" id="{D8C16A4B-4458-CFF7-7712-DC2B5F1F51ED}"/>
                  </a:ext>
                </a:extLst>
              </p:cNvPr>
              <p:cNvSpPr/>
              <p:nvPr/>
            </p:nvSpPr>
            <p:spPr>
              <a:xfrm rot="16200000">
                <a:off x="336273" y="1699497"/>
                <a:ext cx="319501" cy="322124"/>
              </a:xfrm>
              <a:prstGeom prst="rtTriangle">
                <a:avLst/>
              </a:prstGeom>
              <a:solidFill>
                <a:srgbClr val="BB9A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a:extLst>
                  <a:ext uri="{FF2B5EF4-FFF2-40B4-BE49-F238E27FC236}">
                    <a16:creationId xmlns:a16="http://schemas.microsoft.com/office/drawing/2014/main" id="{915C3E71-7E1D-9CBC-BC48-3E49008AE8BF}"/>
                  </a:ext>
                </a:extLst>
              </p:cNvPr>
              <p:cNvSpPr txBox="1">
                <a:spLocks/>
              </p:cNvSpPr>
              <p:nvPr/>
            </p:nvSpPr>
            <p:spPr>
              <a:xfrm>
                <a:off x="876209" y="1779630"/>
                <a:ext cx="1571468"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2800" b="1"/>
                  <a:t>Younger</a:t>
                </a:r>
                <a:endParaRPr lang="en-GB" sz="2800"/>
              </a:p>
            </p:txBody>
          </p:sp>
        </p:grpSp>
      </p:grpSp>
      <p:pic>
        <p:nvPicPr>
          <p:cNvPr id="33" name="Picture 32" descr="A tree with green leaves&#10;&#10;AI-generated content may be incorrect.">
            <a:extLst>
              <a:ext uri="{FF2B5EF4-FFF2-40B4-BE49-F238E27FC236}">
                <a16:creationId xmlns:a16="http://schemas.microsoft.com/office/drawing/2014/main" id="{0B7D2DCA-99F6-32AF-578A-21B2C75A61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39625" y="-4457214"/>
            <a:ext cx="2841564" cy="4242408"/>
          </a:xfrm>
          <a:prstGeom prst="rect">
            <a:avLst/>
          </a:prstGeom>
        </p:spPr>
      </p:pic>
      <p:pic>
        <p:nvPicPr>
          <p:cNvPr id="34" name="Picture 33" descr="A person planting a tree&#10;&#10;AI-generated content may be incorrect.">
            <a:extLst>
              <a:ext uri="{FF2B5EF4-FFF2-40B4-BE49-F238E27FC236}">
                <a16:creationId xmlns:a16="http://schemas.microsoft.com/office/drawing/2014/main" id="{CA4CA8EB-F42F-8DED-7D2F-85D716D461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65818" y="-4455346"/>
            <a:ext cx="2832243" cy="4242408"/>
          </a:xfrm>
          <a:prstGeom prst="rect">
            <a:avLst/>
          </a:prstGeom>
        </p:spPr>
      </p:pic>
      <p:pic>
        <p:nvPicPr>
          <p:cNvPr id="35" name="Picture 34" descr="A person watering a tree&#10;&#10;AI-generated content may be incorrect.">
            <a:extLst>
              <a:ext uri="{FF2B5EF4-FFF2-40B4-BE49-F238E27FC236}">
                <a16:creationId xmlns:a16="http://schemas.microsoft.com/office/drawing/2014/main" id="{5F5F2550-EEDB-7DFC-4036-173664A70AE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98061" y="-4457214"/>
            <a:ext cx="2841564" cy="4242408"/>
          </a:xfrm>
          <a:prstGeom prst="rect">
            <a:avLst/>
          </a:prstGeom>
        </p:spPr>
      </p:pic>
      <p:pic>
        <p:nvPicPr>
          <p:cNvPr id="32" name="Picture 31" descr="A pink frog with a crown&#10;&#10;AI-generated content may be incorrect.">
            <a:extLst>
              <a:ext uri="{FF2B5EF4-FFF2-40B4-BE49-F238E27FC236}">
                <a16:creationId xmlns:a16="http://schemas.microsoft.com/office/drawing/2014/main" id="{0E845191-108D-3565-3B4F-1912B5AB2A1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3259244">
            <a:off x="-681107" y="3977706"/>
            <a:ext cx="2086138" cy="1768871"/>
          </a:xfrm>
          <a:prstGeom prst="rect">
            <a:avLst/>
          </a:prstGeom>
        </p:spPr>
      </p:pic>
      <p:pic>
        <p:nvPicPr>
          <p:cNvPr id="2" name="Picture 1" descr="A pile of logs in a forest&#10;&#10;AI-generated content may be incorrect.">
            <a:extLst>
              <a:ext uri="{FF2B5EF4-FFF2-40B4-BE49-F238E27FC236}">
                <a16:creationId xmlns:a16="http://schemas.microsoft.com/office/drawing/2014/main" id="{1A4109D7-FDF1-CAA5-A122-8EECE951BDC2}"/>
              </a:ext>
            </a:extLst>
          </p:cNvPr>
          <p:cNvPicPr>
            <a:picLocks noChangeAspect="1"/>
          </p:cNvPicPr>
          <p:nvPr/>
        </p:nvPicPr>
        <p:blipFill>
          <a:blip r:embed="rId8"/>
          <a:srcRect l="27683" r="27683"/>
          <a:stretch/>
        </p:blipFill>
        <p:spPr>
          <a:xfrm>
            <a:off x="338012" y="-4457214"/>
            <a:ext cx="2841564" cy="4244276"/>
          </a:xfrm>
          <a:prstGeom prst="rect">
            <a:avLst/>
          </a:prstGeom>
        </p:spPr>
      </p:pic>
    </p:spTree>
    <p:extLst>
      <p:ext uri="{BB962C8B-B14F-4D97-AF65-F5344CB8AC3E}">
        <p14:creationId xmlns:p14="http://schemas.microsoft.com/office/powerpoint/2010/main" val="3739217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ppt_x</p:attrName>
                                        </p:attrNameLst>
                                      </p:cBhvr>
                                      <p:tavLst>
                                        <p:tav tm="0">
                                          <p:val>
                                            <p:strVal val="#ppt_x+#ppt_w*1.125000"/>
                                          </p:val>
                                        </p:tav>
                                        <p:tav tm="100000">
                                          <p:val>
                                            <p:strVal val="#ppt_x"/>
                                          </p:val>
                                        </p:tav>
                                      </p:tavLst>
                                    </p:anim>
                                    <p:animEffect transition="in" filter="wipe(left)">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8C55541B-E4F6-9EE8-0CA6-6E894FB0D370}"/>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57D4AD5A-5DB2-4DF6-1FC3-51285FC36C99}"/>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1C511955-4C73-6D01-7623-0A8C827327C3}"/>
              </a:ext>
            </a:extLst>
          </p:cNvPr>
          <p:cNvSpPr>
            <a:spLocks noGrp="1"/>
          </p:cNvSpPr>
          <p:nvPr>
            <p:ph type="dt" sz="half" idx="10"/>
          </p:nvPr>
        </p:nvSpPr>
        <p:spPr/>
        <p:txBody>
          <a:bodyPr/>
          <a:lstStyle/>
          <a:p>
            <a:fld id="{28CC19E4-4D34-C84F-A679-98E10E83CBBE}" type="datetime1">
              <a:rPr lang="fr-FR" smtClean="0"/>
              <a:t>17/07/2025</a:t>
            </a:fld>
            <a:endParaRPr lang="fr-FR"/>
          </a:p>
        </p:txBody>
      </p:sp>
      <p:pic>
        <p:nvPicPr>
          <p:cNvPr id="13" name="Picture 12">
            <a:extLst>
              <a:ext uri="{FF2B5EF4-FFF2-40B4-BE49-F238E27FC236}">
                <a16:creationId xmlns:a16="http://schemas.microsoft.com/office/drawing/2014/main" id="{28F52392-D98F-C3D3-CFE0-5C81B09E631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635" y="1740880"/>
            <a:ext cx="5916801" cy="4441524"/>
          </a:xfrm>
          <a:prstGeom prst="rect">
            <a:avLst/>
          </a:prstGeom>
        </p:spPr>
      </p:pic>
      <p:sp>
        <p:nvSpPr>
          <p:cNvPr id="7" name="Segnaposto numero diapositiva 6">
            <a:extLst>
              <a:ext uri="{FF2B5EF4-FFF2-40B4-BE49-F238E27FC236}">
                <a16:creationId xmlns:a16="http://schemas.microsoft.com/office/drawing/2014/main" id="{C47A064E-ED4E-BA78-2772-43187DF7F2FF}"/>
              </a:ext>
            </a:extLst>
          </p:cNvPr>
          <p:cNvSpPr>
            <a:spLocks noGrp="1"/>
          </p:cNvSpPr>
          <p:nvPr>
            <p:ph type="sldNum" sz="quarter" idx="12"/>
          </p:nvPr>
        </p:nvSpPr>
        <p:spPr/>
        <p:txBody>
          <a:bodyPr/>
          <a:lstStyle/>
          <a:p>
            <a:fld id="{3686A617-C4D3-4D9A-8A46-533505A69CB9}" type="slidenum">
              <a:rPr lang="fr-FR" smtClean="0"/>
              <a:pPr/>
              <a:t>70</a:t>
            </a:fld>
            <a:endParaRPr lang="fr-FR"/>
          </a:p>
        </p:txBody>
      </p:sp>
      <p:sp>
        <p:nvSpPr>
          <p:cNvPr id="12" name="Titolo 6">
            <a:extLst>
              <a:ext uri="{FF2B5EF4-FFF2-40B4-BE49-F238E27FC236}">
                <a16:creationId xmlns:a16="http://schemas.microsoft.com/office/drawing/2014/main" id="{C6C11B77-4C7F-F1AE-BCB4-C9971374D82A}"/>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Printing</a:t>
            </a:r>
          </a:p>
        </p:txBody>
      </p:sp>
      <p:sp>
        <p:nvSpPr>
          <p:cNvPr id="3" name="Content Placeholder 2">
            <a:extLst>
              <a:ext uri="{FF2B5EF4-FFF2-40B4-BE49-F238E27FC236}">
                <a16:creationId xmlns:a16="http://schemas.microsoft.com/office/drawing/2014/main" id="{92E6702A-877B-F52A-545F-3F7F72F36B36}"/>
              </a:ext>
            </a:extLst>
          </p:cNvPr>
          <p:cNvSpPr txBox="1">
            <a:spLocks/>
          </p:cNvSpPr>
          <p:nvPr/>
        </p:nvSpPr>
        <p:spPr>
          <a:xfrm>
            <a:off x="7505424" y="3701983"/>
            <a:ext cx="3754759" cy="99745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Carefully lift the leaf from the paper</a:t>
            </a:r>
          </a:p>
        </p:txBody>
      </p:sp>
      <p:grpSp>
        <p:nvGrpSpPr>
          <p:cNvPr id="4" name="Group 3">
            <a:extLst>
              <a:ext uri="{FF2B5EF4-FFF2-40B4-BE49-F238E27FC236}">
                <a16:creationId xmlns:a16="http://schemas.microsoft.com/office/drawing/2014/main" id="{5ECA03F9-3DB4-67D6-707B-0CDC19CF3D9E}"/>
              </a:ext>
            </a:extLst>
          </p:cNvPr>
          <p:cNvGrpSpPr/>
          <p:nvPr/>
        </p:nvGrpSpPr>
        <p:grpSpPr>
          <a:xfrm>
            <a:off x="7545718" y="2803055"/>
            <a:ext cx="2428664" cy="639007"/>
            <a:chOff x="334959" y="1700808"/>
            <a:chExt cx="2428664" cy="639007"/>
          </a:xfrm>
        </p:grpSpPr>
        <p:sp>
          <p:nvSpPr>
            <p:cNvPr id="8" name="Snip and Round Single Corner of Rectangle 7">
              <a:extLst>
                <a:ext uri="{FF2B5EF4-FFF2-40B4-BE49-F238E27FC236}">
                  <a16:creationId xmlns:a16="http://schemas.microsoft.com/office/drawing/2014/main" id="{2574A473-C0A1-2897-FAE5-1F84F28DC34A}"/>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AE99AF3B-4528-4883-6DCC-FCF7FF084ECA}"/>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DAB142B7-B9B7-75F4-660D-4AC4727463D6}"/>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pic>
        <p:nvPicPr>
          <p:cNvPr id="2" name="Picture 1">
            <a:extLst>
              <a:ext uri="{FF2B5EF4-FFF2-40B4-BE49-F238E27FC236}">
                <a16:creationId xmlns:a16="http://schemas.microsoft.com/office/drawing/2014/main" id="{0C2F2362-3AB4-D324-530F-1B4AA60CB74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302883"/>
            <a:ext cx="5916801" cy="4441610"/>
          </a:xfrm>
          <a:prstGeom prst="rect">
            <a:avLst/>
          </a:prstGeom>
        </p:spPr>
      </p:pic>
      <p:sp>
        <p:nvSpPr>
          <p:cNvPr id="19" name="Content Placeholder 2">
            <a:extLst>
              <a:ext uri="{FF2B5EF4-FFF2-40B4-BE49-F238E27FC236}">
                <a16:creationId xmlns:a16="http://schemas.microsoft.com/office/drawing/2014/main" id="{57127A5C-1FD1-4E0C-F7AD-41058E7F973C}"/>
              </a:ext>
            </a:extLst>
          </p:cNvPr>
          <p:cNvSpPr txBox="1">
            <a:spLocks/>
          </p:cNvSpPr>
          <p:nvPr/>
        </p:nvSpPr>
        <p:spPr>
          <a:xfrm>
            <a:off x="7502752" y="-3681375"/>
            <a:ext cx="3754759" cy="177135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Gently press your leaf down onto the paper and rub the back</a:t>
            </a:r>
          </a:p>
        </p:txBody>
      </p:sp>
      <p:grpSp>
        <p:nvGrpSpPr>
          <p:cNvPr id="20" name="Group 19">
            <a:extLst>
              <a:ext uri="{FF2B5EF4-FFF2-40B4-BE49-F238E27FC236}">
                <a16:creationId xmlns:a16="http://schemas.microsoft.com/office/drawing/2014/main" id="{8D8D924C-B201-B28F-9229-3EEDCC3DA048}"/>
              </a:ext>
            </a:extLst>
          </p:cNvPr>
          <p:cNvGrpSpPr/>
          <p:nvPr/>
        </p:nvGrpSpPr>
        <p:grpSpPr>
          <a:xfrm>
            <a:off x="7543046" y="-4580302"/>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823F00DD-B3D1-257F-6304-B57453E19A85}"/>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EDA40739-7E0D-3994-CE8F-AE87B85FEE0D}"/>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E3D6C9B-AE22-FA01-902D-249AAF186E6A}"/>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3</a:t>
              </a:r>
              <a:endParaRPr lang="en-GB" sz="3000"/>
            </a:p>
          </p:txBody>
        </p:sp>
      </p:grpSp>
      <p:pic>
        <p:nvPicPr>
          <p:cNvPr id="24" name="Picture 23">
            <a:extLst>
              <a:ext uri="{FF2B5EF4-FFF2-40B4-BE49-F238E27FC236}">
                <a16:creationId xmlns:a16="http://schemas.microsoft.com/office/drawing/2014/main" id="{FDE9D384-45B6-684A-3F25-8580C2EE53E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439817"/>
            <a:ext cx="5916801" cy="4437600"/>
          </a:xfrm>
          <a:prstGeom prst="rect">
            <a:avLst/>
          </a:prstGeom>
        </p:spPr>
      </p:pic>
      <p:sp>
        <p:nvSpPr>
          <p:cNvPr id="25" name="Content Placeholder 2">
            <a:extLst>
              <a:ext uri="{FF2B5EF4-FFF2-40B4-BE49-F238E27FC236}">
                <a16:creationId xmlns:a16="http://schemas.microsoft.com/office/drawing/2014/main" id="{2A9F7F67-2E57-9F29-E9F8-B46332A7924D}"/>
              </a:ext>
            </a:extLst>
          </p:cNvPr>
          <p:cNvSpPr txBox="1">
            <a:spLocks/>
          </p:cNvSpPr>
          <p:nvPr/>
        </p:nvSpPr>
        <p:spPr>
          <a:xfrm>
            <a:off x="7502752" y="9150761"/>
            <a:ext cx="3754759" cy="136854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Repeat the steps with all kinds of different leaves</a:t>
            </a:r>
          </a:p>
        </p:txBody>
      </p:sp>
      <p:grpSp>
        <p:nvGrpSpPr>
          <p:cNvPr id="26" name="Group 25">
            <a:extLst>
              <a:ext uri="{FF2B5EF4-FFF2-40B4-BE49-F238E27FC236}">
                <a16:creationId xmlns:a16="http://schemas.microsoft.com/office/drawing/2014/main" id="{445FEE9A-1A1E-46D3-4C05-8C1692572752}"/>
              </a:ext>
            </a:extLst>
          </p:cNvPr>
          <p:cNvGrpSpPr/>
          <p:nvPr/>
        </p:nvGrpSpPr>
        <p:grpSpPr>
          <a:xfrm>
            <a:off x="7543046" y="8251833"/>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AAA8FF20-8BF1-682D-D8B3-F5890FBE5FBC}"/>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C59077D9-5227-6877-2BB9-8EA92C368EC1}"/>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825DE881-743E-021A-53A4-F8E111448168}"/>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spTree>
    <p:extLst>
      <p:ext uri="{BB962C8B-B14F-4D97-AF65-F5344CB8AC3E}">
        <p14:creationId xmlns:p14="http://schemas.microsoft.com/office/powerpoint/2010/main" val="1673729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FCA2721-4FFA-BB0D-B73E-17B55F6E5A90}"/>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9EA15F99-FBEC-8ECA-29BE-742C945EB2C3}"/>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F112A5E4-AB0A-9F2C-0898-1F14B5544967}"/>
              </a:ext>
            </a:extLst>
          </p:cNvPr>
          <p:cNvSpPr>
            <a:spLocks noGrp="1"/>
          </p:cNvSpPr>
          <p:nvPr>
            <p:ph type="dt" sz="half" idx="10"/>
          </p:nvPr>
        </p:nvSpPr>
        <p:spPr/>
        <p:txBody>
          <a:bodyPr/>
          <a:lstStyle/>
          <a:p>
            <a:fld id="{28CC19E4-4D34-C84F-A679-98E10E83CBBE}" type="datetime1">
              <a:rPr lang="fr-FR" smtClean="0"/>
              <a:t>17/07/2025</a:t>
            </a:fld>
            <a:endParaRPr lang="fr-FR"/>
          </a:p>
        </p:txBody>
      </p:sp>
      <p:pic>
        <p:nvPicPr>
          <p:cNvPr id="13" name="Picture 12">
            <a:extLst>
              <a:ext uri="{FF2B5EF4-FFF2-40B4-BE49-F238E27FC236}">
                <a16:creationId xmlns:a16="http://schemas.microsoft.com/office/drawing/2014/main" id="{0323BFFA-EB41-1B93-B8FA-324DF7E75A0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635" y="1742842"/>
            <a:ext cx="5916801" cy="4437600"/>
          </a:xfrm>
          <a:prstGeom prst="rect">
            <a:avLst/>
          </a:prstGeom>
        </p:spPr>
      </p:pic>
      <p:sp>
        <p:nvSpPr>
          <p:cNvPr id="7" name="Segnaposto numero diapositiva 6">
            <a:extLst>
              <a:ext uri="{FF2B5EF4-FFF2-40B4-BE49-F238E27FC236}">
                <a16:creationId xmlns:a16="http://schemas.microsoft.com/office/drawing/2014/main" id="{78826228-51B4-DDF9-076A-759846FE47B4}"/>
              </a:ext>
            </a:extLst>
          </p:cNvPr>
          <p:cNvSpPr>
            <a:spLocks noGrp="1"/>
          </p:cNvSpPr>
          <p:nvPr>
            <p:ph type="sldNum" sz="quarter" idx="12"/>
          </p:nvPr>
        </p:nvSpPr>
        <p:spPr/>
        <p:txBody>
          <a:bodyPr/>
          <a:lstStyle/>
          <a:p>
            <a:fld id="{3686A617-C4D3-4D9A-8A46-533505A69CB9}" type="slidenum">
              <a:rPr lang="fr-FR" smtClean="0"/>
              <a:pPr/>
              <a:t>71</a:t>
            </a:fld>
            <a:endParaRPr lang="fr-FR"/>
          </a:p>
        </p:txBody>
      </p:sp>
      <p:sp>
        <p:nvSpPr>
          <p:cNvPr id="12" name="Titolo 6">
            <a:extLst>
              <a:ext uri="{FF2B5EF4-FFF2-40B4-BE49-F238E27FC236}">
                <a16:creationId xmlns:a16="http://schemas.microsoft.com/office/drawing/2014/main" id="{5B757BAC-8D28-58BB-E52C-F998BB73698B}"/>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Printing</a:t>
            </a:r>
          </a:p>
        </p:txBody>
      </p:sp>
      <p:sp>
        <p:nvSpPr>
          <p:cNvPr id="3" name="Content Placeholder 2">
            <a:extLst>
              <a:ext uri="{FF2B5EF4-FFF2-40B4-BE49-F238E27FC236}">
                <a16:creationId xmlns:a16="http://schemas.microsoft.com/office/drawing/2014/main" id="{3BF69511-8BF1-428E-4946-290690E6207B}"/>
              </a:ext>
            </a:extLst>
          </p:cNvPr>
          <p:cNvSpPr txBox="1">
            <a:spLocks/>
          </p:cNvSpPr>
          <p:nvPr/>
        </p:nvSpPr>
        <p:spPr>
          <a:xfrm>
            <a:off x="7505424" y="3453786"/>
            <a:ext cx="3754759" cy="136854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Repeat the steps with all kinds of different leaves</a:t>
            </a:r>
          </a:p>
        </p:txBody>
      </p:sp>
      <p:grpSp>
        <p:nvGrpSpPr>
          <p:cNvPr id="4" name="Group 3">
            <a:extLst>
              <a:ext uri="{FF2B5EF4-FFF2-40B4-BE49-F238E27FC236}">
                <a16:creationId xmlns:a16="http://schemas.microsoft.com/office/drawing/2014/main" id="{C9B480F5-2273-4AB5-BD79-94EC47317613}"/>
              </a:ext>
            </a:extLst>
          </p:cNvPr>
          <p:cNvGrpSpPr/>
          <p:nvPr/>
        </p:nvGrpSpPr>
        <p:grpSpPr>
          <a:xfrm>
            <a:off x="7545718" y="255485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E374FB2B-A2D4-4620-AFA4-A3059F34428B}"/>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9B256A02-36DF-BAE0-AE1E-742C290BE398}"/>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0A87CB09-BACD-C7CF-2233-4E7DCAE94826}"/>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pic>
        <p:nvPicPr>
          <p:cNvPr id="11" name="Picture 10">
            <a:extLst>
              <a:ext uri="{FF2B5EF4-FFF2-40B4-BE49-F238E27FC236}">
                <a16:creationId xmlns:a16="http://schemas.microsoft.com/office/drawing/2014/main" id="{EAF71866-068D-F550-0BA0-3BBD024552C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7635" y="-5026032"/>
            <a:ext cx="5916801" cy="4441524"/>
          </a:xfrm>
          <a:prstGeom prst="rect">
            <a:avLst/>
          </a:prstGeom>
        </p:spPr>
      </p:pic>
      <p:sp>
        <p:nvSpPr>
          <p:cNvPr id="14" name="Content Placeholder 2">
            <a:extLst>
              <a:ext uri="{FF2B5EF4-FFF2-40B4-BE49-F238E27FC236}">
                <a16:creationId xmlns:a16="http://schemas.microsoft.com/office/drawing/2014/main" id="{E5E7F9BA-4E1E-D6AC-A5A7-D1840B815BC0}"/>
              </a:ext>
            </a:extLst>
          </p:cNvPr>
          <p:cNvSpPr txBox="1">
            <a:spLocks/>
          </p:cNvSpPr>
          <p:nvPr/>
        </p:nvSpPr>
        <p:spPr>
          <a:xfrm>
            <a:off x="7505424" y="-3064929"/>
            <a:ext cx="3754759" cy="99745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Carefully lift the leaf from the paper</a:t>
            </a:r>
          </a:p>
        </p:txBody>
      </p:sp>
      <p:grpSp>
        <p:nvGrpSpPr>
          <p:cNvPr id="15" name="Group 14">
            <a:extLst>
              <a:ext uri="{FF2B5EF4-FFF2-40B4-BE49-F238E27FC236}">
                <a16:creationId xmlns:a16="http://schemas.microsoft.com/office/drawing/2014/main" id="{E5008AE0-74B6-91B0-1AAB-0B12EBE3243E}"/>
              </a:ext>
            </a:extLst>
          </p:cNvPr>
          <p:cNvGrpSpPr/>
          <p:nvPr/>
        </p:nvGrpSpPr>
        <p:grpSpPr>
          <a:xfrm>
            <a:off x="7545718" y="-3963857"/>
            <a:ext cx="2428664" cy="639007"/>
            <a:chOff x="334959" y="1700808"/>
            <a:chExt cx="2428664" cy="639007"/>
          </a:xfrm>
        </p:grpSpPr>
        <p:sp>
          <p:nvSpPr>
            <p:cNvPr id="16" name="Snip and Round Single Corner of Rectangle 15">
              <a:extLst>
                <a:ext uri="{FF2B5EF4-FFF2-40B4-BE49-F238E27FC236}">
                  <a16:creationId xmlns:a16="http://schemas.microsoft.com/office/drawing/2014/main" id="{DB556717-B1B3-F470-04B2-0A98DE5488AC}"/>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Triangle 16">
              <a:extLst>
                <a:ext uri="{FF2B5EF4-FFF2-40B4-BE49-F238E27FC236}">
                  <a16:creationId xmlns:a16="http://schemas.microsoft.com/office/drawing/2014/main" id="{7568D3C9-1941-2B93-5A31-1BE4F255C032}"/>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8A883A8F-B365-CE43-6DC1-6E677262BAD2}"/>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4</a:t>
              </a:r>
              <a:endParaRPr lang="en-GB" sz="3000"/>
            </a:p>
          </p:txBody>
        </p:sp>
      </p:grpSp>
      <p:pic>
        <p:nvPicPr>
          <p:cNvPr id="24" name="Picture 23">
            <a:extLst>
              <a:ext uri="{FF2B5EF4-FFF2-40B4-BE49-F238E27FC236}">
                <a16:creationId xmlns:a16="http://schemas.microsoft.com/office/drawing/2014/main" id="{28261F55-3CCF-C5D2-B0BF-187DE5AD07C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7635" y="7594669"/>
            <a:ext cx="5916801" cy="4434825"/>
          </a:xfrm>
          <a:prstGeom prst="rect">
            <a:avLst/>
          </a:prstGeom>
        </p:spPr>
      </p:pic>
      <p:sp>
        <p:nvSpPr>
          <p:cNvPr id="25" name="Content Placeholder 2">
            <a:extLst>
              <a:ext uri="{FF2B5EF4-FFF2-40B4-BE49-F238E27FC236}">
                <a16:creationId xmlns:a16="http://schemas.microsoft.com/office/drawing/2014/main" id="{1D119E8D-57DC-5A4C-2F03-43A3E9462E84}"/>
              </a:ext>
            </a:extLst>
          </p:cNvPr>
          <p:cNvSpPr txBox="1">
            <a:spLocks/>
          </p:cNvSpPr>
          <p:nvPr/>
        </p:nvSpPr>
        <p:spPr>
          <a:xfrm>
            <a:off x="7505424" y="9108280"/>
            <a:ext cx="3754759" cy="190198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you can use paints, pencils or paper to create the rest of your image</a:t>
            </a:r>
          </a:p>
        </p:txBody>
      </p:sp>
      <p:grpSp>
        <p:nvGrpSpPr>
          <p:cNvPr id="26" name="Group 25">
            <a:extLst>
              <a:ext uri="{FF2B5EF4-FFF2-40B4-BE49-F238E27FC236}">
                <a16:creationId xmlns:a16="http://schemas.microsoft.com/office/drawing/2014/main" id="{6EFAC4FC-61F4-0CCB-B357-E9F3AD9AFC61}"/>
              </a:ext>
            </a:extLst>
          </p:cNvPr>
          <p:cNvGrpSpPr/>
          <p:nvPr/>
        </p:nvGrpSpPr>
        <p:grpSpPr>
          <a:xfrm>
            <a:off x="7545718" y="8209353"/>
            <a:ext cx="2428664" cy="639007"/>
            <a:chOff x="334959" y="1700808"/>
            <a:chExt cx="2428664" cy="639007"/>
          </a:xfrm>
        </p:grpSpPr>
        <p:sp>
          <p:nvSpPr>
            <p:cNvPr id="27" name="Snip and Round Single Corner of Rectangle 26">
              <a:extLst>
                <a:ext uri="{FF2B5EF4-FFF2-40B4-BE49-F238E27FC236}">
                  <a16:creationId xmlns:a16="http://schemas.microsoft.com/office/drawing/2014/main" id="{6E217D14-25C3-444A-38F9-7A05F53696D6}"/>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ED2C87B3-C5CA-015F-88FA-F15628B849EC}"/>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F4CDC3E4-855A-B5D5-90CC-43AFA58F2C9C}"/>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spTree>
    <p:extLst>
      <p:ext uri="{BB962C8B-B14F-4D97-AF65-F5344CB8AC3E}">
        <p14:creationId xmlns:p14="http://schemas.microsoft.com/office/powerpoint/2010/main" val="32711370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1DBFFEF3-A2EE-9FA3-9FEE-4D63E0D70178}"/>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C6BF99AA-5103-007E-919A-6EA4B576DE91}"/>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1332A0F7-68E5-0021-1B6C-EB8C8E4EF340}"/>
              </a:ext>
            </a:extLst>
          </p:cNvPr>
          <p:cNvSpPr>
            <a:spLocks noGrp="1"/>
          </p:cNvSpPr>
          <p:nvPr>
            <p:ph type="dt" sz="half" idx="10"/>
          </p:nvPr>
        </p:nvSpPr>
        <p:spPr/>
        <p:txBody>
          <a:bodyPr/>
          <a:lstStyle/>
          <a:p>
            <a:fld id="{28CC19E4-4D34-C84F-A679-98E10E83CBBE}" type="datetime1">
              <a:rPr lang="fr-FR" smtClean="0"/>
              <a:t>17/07/2025</a:t>
            </a:fld>
            <a:endParaRPr lang="fr-FR"/>
          </a:p>
        </p:txBody>
      </p:sp>
      <p:pic>
        <p:nvPicPr>
          <p:cNvPr id="13" name="Picture 12">
            <a:extLst>
              <a:ext uri="{FF2B5EF4-FFF2-40B4-BE49-F238E27FC236}">
                <a16:creationId xmlns:a16="http://schemas.microsoft.com/office/drawing/2014/main" id="{416A5C27-F9CC-2210-EE2A-6F749B1BACE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7635" y="1744229"/>
            <a:ext cx="5916801" cy="4434825"/>
          </a:xfrm>
          <a:prstGeom prst="rect">
            <a:avLst/>
          </a:prstGeom>
        </p:spPr>
      </p:pic>
      <p:sp>
        <p:nvSpPr>
          <p:cNvPr id="7" name="Segnaposto numero diapositiva 6">
            <a:extLst>
              <a:ext uri="{FF2B5EF4-FFF2-40B4-BE49-F238E27FC236}">
                <a16:creationId xmlns:a16="http://schemas.microsoft.com/office/drawing/2014/main" id="{960AC29E-B061-782D-E27A-297F68BE6CAE}"/>
              </a:ext>
            </a:extLst>
          </p:cNvPr>
          <p:cNvSpPr>
            <a:spLocks noGrp="1"/>
          </p:cNvSpPr>
          <p:nvPr>
            <p:ph type="sldNum" sz="quarter" idx="12"/>
          </p:nvPr>
        </p:nvSpPr>
        <p:spPr/>
        <p:txBody>
          <a:bodyPr/>
          <a:lstStyle/>
          <a:p>
            <a:fld id="{3686A617-C4D3-4D9A-8A46-533505A69CB9}" type="slidenum">
              <a:rPr lang="fr-FR" smtClean="0"/>
              <a:pPr/>
              <a:t>72</a:t>
            </a:fld>
            <a:endParaRPr lang="fr-FR"/>
          </a:p>
        </p:txBody>
      </p:sp>
      <p:sp>
        <p:nvSpPr>
          <p:cNvPr id="12" name="Titolo 6">
            <a:extLst>
              <a:ext uri="{FF2B5EF4-FFF2-40B4-BE49-F238E27FC236}">
                <a16:creationId xmlns:a16="http://schemas.microsoft.com/office/drawing/2014/main" id="{F047D93A-F4BD-9A30-C542-942229F63633}"/>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Printing</a:t>
            </a:r>
          </a:p>
        </p:txBody>
      </p:sp>
      <p:sp>
        <p:nvSpPr>
          <p:cNvPr id="3" name="Content Placeholder 2">
            <a:extLst>
              <a:ext uri="{FF2B5EF4-FFF2-40B4-BE49-F238E27FC236}">
                <a16:creationId xmlns:a16="http://schemas.microsoft.com/office/drawing/2014/main" id="{06790C24-8D7F-09DA-A9CF-D7412DC73A18}"/>
              </a:ext>
            </a:extLst>
          </p:cNvPr>
          <p:cNvSpPr txBox="1">
            <a:spLocks/>
          </p:cNvSpPr>
          <p:nvPr/>
        </p:nvSpPr>
        <p:spPr>
          <a:xfrm>
            <a:off x="7505424" y="3257840"/>
            <a:ext cx="3754759" cy="190198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you can use paints, pencils or paper to create the rest of your image</a:t>
            </a:r>
          </a:p>
        </p:txBody>
      </p:sp>
      <p:grpSp>
        <p:nvGrpSpPr>
          <p:cNvPr id="4" name="Group 3">
            <a:extLst>
              <a:ext uri="{FF2B5EF4-FFF2-40B4-BE49-F238E27FC236}">
                <a16:creationId xmlns:a16="http://schemas.microsoft.com/office/drawing/2014/main" id="{5FE331F5-4FBA-CE12-AA58-02E5C56DD3D3}"/>
              </a:ext>
            </a:extLst>
          </p:cNvPr>
          <p:cNvGrpSpPr/>
          <p:nvPr/>
        </p:nvGrpSpPr>
        <p:grpSpPr>
          <a:xfrm>
            <a:off x="7545718" y="2358913"/>
            <a:ext cx="2428664" cy="639007"/>
            <a:chOff x="334959" y="1700808"/>
            <a:chExt cx="2428664" cy="639007"/>
          </a:xfrm>
        </p:grpSpPr>
        <p:sp>
          <p:nvSpPr>
            <p:cNvPr id="8" name="Snip and Round Single Corner of Rectangle 7">
              <a:extLst>
                <a:ext uri="{FF2B5EF4-FFF2-40B4-BE49-F238E27FC236}">
                  <a16:creationId xmlns:a16="http://schemas.microsoft.com/office/drawing/2014/main" id="{119339F4-A2E6-F844-3C19-881E825850D4}"/>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66A39AB-A99F-0DE9-C334-65B6B353F9BB}"/>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A1D2453E-B93A-55C0-A34B-FC1909BE1157}"/>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pic>
        <p:nvPicPr>
          <p:cNvPr id="2" name="Picture 1">
            <a:extLst>
              <a:ext uri="{FF2B5EF4-FFF2-40B4-BE49-F238E27FC236}">
                <a16:creationId xmlns:a16="http://schemas.microsoft.com/office/drawing/2014/main" id="{A3EB01A0-8B8A-32A3-7711-ADC0D054A82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3" y="-5043518"/>
            <a:ext cx="5916801" cy="4437600"/>
          </a:xfrm>
          <a:prstGeom prst="rect">
            <a:avLst/>
          </a:prstGeom>
        </p:spPr>
      </p:pic>
      <p:sp>
        <p:nvSpPr>
          <p:cNvPr id="19" name="Content Placeholder 2">
            <a:extLst>
              <a:ext uri="{FF2B5EF4-FFF2-40B4-BE49-F238E27FC236}">
                <a16:creationId xmlns:a16="http://schemas.microsoft.com/office/drawing/2014/main" id="{DB9BC3D7-046A-C0CD-12D4-FFB763BD763B}"/>
              </a:ext>
            </a:extLst>
          </p:cNvPr>
          <p:cNvSpPr txBox="1">
            <a:spLocks/>
          </p:cNvSpPr>
          <p:nvPr/>
        </p:nvSpPr>
        <p:spPr>
          <a:xfrm>
            <a:off x="7502752" y="-3332574"/>
            <a:ext cx="3754759" cy="136854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Repeat the steps with all kinds of different leaves</a:t>
            </a:r>
          </a:p>
        </p:txBody>
      </p:sp>
      <p:grpSp>
        <p:nvGrpSpPr>
          <p:cNvPr id="20" name="Group 19">
            <a:extLst>
              <a:ext uri="{FF2B5EF4-FFF2-40B4-BE49-F238E27FC236}">
                <a16:creationId xmlns:a16="http://schemas.microsoft.com/office/drawing/2014/main" id="{217720C5-2BA8-EC64-74B3-AA081FCFB324}"/>
              </a:ext>
            </a:extLst>
          </p:cNvPr>
          <p:cNvGrpSpPr/>
          <p:nvPr/>
        </p:nvGrpSpPr>
        <p:grpSpPr>
          <a:xfrm>
            <a:off x="7543046" y="-4231502"/>
            <a:ext cx="2428664" cy="639007"/>
            <a:chOff x="334959" y="1700808"/>
            <a:chExt cx="2428664" cy="639007"/>
          </a:xfrm>
        </p:grpSpPr>
        <p:sp>
          <p:nvSpPr>
            <p:cNvPr id="21" name="Snip and Round Single Corner of Rectangle 20">
              <a:extLst>
                <a:ext uri="{FF2B5EF4-FFF2-40B4-BE49-F238E27FC236}">
                  <a16:creationId xmlns:a16="http://schemas.microsoft.com/office/drawing/2014/main" id="{F540B6EC-6253-4C94-31E1-6B1A2B87B44C}"/>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D6EAAD7D-3477-2DFF-5FF2-0323F443AE52}"/>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CBD1B2B5-AB9C-BBA2-2E97-E2318D5DC177}"/>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5</a:t>
              </a:r>
              <a:endParaRPr lang="en-GB" sz="3000"/>
            </a:p>
          </p:txBody>
        </p:sp>
      </p:grpSp>
      <p:pic>
        <p:nvPicPr>
          <p:cNvPr id="24" name="Picture 23">
            <a:extLst>
              <a:ext uri="{FF2B5EF4-FFF2-40B4-BE49-F238E27FC236}">
                <a16:creationId xmlns:a16="http://schemas.microsoft.com/office/drawing/2014/main" id="{0DFE9478-86F3-2740-D7B6-37BC99B88A1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34963" y="7479447"/>
            <a:ext cx="11298237" cy="4393083"/>
          </a:xfrm>
          <a:prstGeom prst="rect">
            <a:avLst/>
          </a:prstGeom>
        </p:spPr>
      </p:pic>
    </p:spTree>
    <p:extLst>
      <p:ext uri="{BB962C8B-B14F-4D97-AF65-F5344CB8AC3E}">
        <p14:creationId xmlns:p14="http://schemas.microsoft.com/office/powerpoint/2010/main" val="9870997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9BEDC0A-8B39-365D-08A9-D52ECD188483}"/>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79EE71AE-4668-47E4-D272-BC5F9F4CD701}"/>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7700D22E-646A-A4CB-52D1-67AF0BDE66D7}"/>
              </a:ext>
            </a:extLst>
          </p:cNvPr>
          <p:cNvSpPr>
            <a:spLocks noGrp="1"/>
          </p:cNvSpPr>
          <p:nvPr>
            <p:ph type="dt" sz="half" idx="10"/>
          </p:nvPr>
        </p:nvSpPr>
        <p:spPr/>
        <p:txBody>
          <a:bodyPr/>
          <a:lstStyle/>
          <a:p>
            <a:fld id="{28CC19E4-4D34-C84F-A679-98E10E83CBBE}" type="datetime1">
              <a:rPr lang="fr-FR" smtClean="0"/>
              <a:t>17/07/2025</a:t>
            </a:fld>
            <a:endParaRPr lang="fr-FR"/>
          </a:p>
        </p:txBody>
      </p:sp>
      <p:pic>
        <p:nvPicPr>
          <p:cNvPr id="13" name="Picture 12">
            <a:extLst>
              <a:ext uri="{FF2B5EF4-FFF2-40B4-BE49-F238E27FC236}">
                <a16:creationId xmlns:a16="http://schemas.microsoft.com/office/drawing/2014/main" id="{22351347-F64F-387F-EFF0-A7AD3D751DC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963" y="-4891702"/>
            <a:ext cx="5916801" cy="4434825"/>
          </a:xfrm>
          <a:prstGeom prst="rect">
            <a:avLst/>
          </a:prstGeom>
        </p:spPr>
      </p:pic>
      <p:sp>
        <p:nvSpPr>
          <p:cNvPr id="7" name="Segnaposto numero diapositiva 6">
            <a:extLst>
              <a:ext uri="{FF2B5EF4-FFF2-40B4-BE49-F238E27FC236}">
                <a16:creationId xmlns:a16="http://schemas.microsoft.com/office/drawing/2014/main" id="{A3A455BE-BBA7-E137-86CB-D4C06D4D17A1}"/>
              </a:ext>
            </a:extLst>
          </p:cNvPr>
          <p:cNvSpPr>
            <a:spLocks noGrp="1"/>
          </p:cNvSpPr>
          <p:nvPr>
            <p:ph type="sldNum" sz="quarter" idx="12"/>
          </p:nvPr>
        </p:nvSpPr>
        <p:spPr/>
        <p:txBody>
          <a:bodyPr/>
          <a:lstStyle/>
          <a:p>
            <a:fld id="{3686A617-C4D3-4D9A-8A46-533505A69CB9}" type="slidenum">
              <a:rPr lang="fr-FR" smtClean="0"/>
              <a:pPr/>
              <a:t>73</a:t>
            </a:fld>
            <a:endParaRPr lang="fr-FR"/>
          </a:p>
        </p:txBody>
      </p:sp>
      <p:sp>
        <p:nvSpPr>
          <p:cNvPr id="12" name="Titolo 6">
            <a:extLst>
              <a:ext uri="{FF2B5EF4-FFF2-40B4-BE49-F238E27FC236}">
                <a16:creationId xmlns:a16="http://schemas.microsoft.com/office/drawing/2014/main" id="{8771E945-4F39-191A-DB9B-79732441F096}"/>
              </a:ext>
            </a:extLst>
          </p:cNvPr>
          <p:cNvSpPr txBox="1">
            <a:spLocks/>
          </p:cNvSpPr>
          <p:nvPr/>
        </p:nvSpPr>
        <p:spPr>
          <a:xfrm>
            <a:off x="335360" y="764704"/>
            <a:ext cx="8638309" cy="93610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err="1">
                <a:solidFill>
                  <a:schemeClr val="bg1"/>
                </a:solidFill>
              </a:rPr>
              <a:t>Leaf</a:t>
            </a:r>
            <a:r>
              <a:rPr lang="it-IT">
                <a:solidFill>
                  <a:schemeClr val="bg1"/>
                </a:solidFill>
              </a:rPr>
              <a:t> Printing</a:t>
            </a:r>
          </a:p>
        </p:txBody>
      </p:sp>
      <p:sp>
        <p:nvSpPr>
          <p:cNvPr id="3" name="Content Placeholder 2">
            <a:extLst>
              <a:ext uri="{FF2B5EF4-FFF2-40B4-BE49-F238E27FC236}">
                <a16:creationId xmlns:a16="http://schemas.microsoft.com/office/drawing/2014/main" id="{DE1D7A5F-BC8A-D9EB-A146-B879E6528578}"/>
              </a:ext>
            </a:extLst>
          </p:cNvPr>
          <p:cNvSpPr txBox="1">
            <a:spLocks/>
          </p:cNvSpPr>
          <p:nvPr/>
        </p:nvSpPr>
        <p:spPr>
          <a:xfrm>
            <a:off x="7502752" y="-3378091"/>
            <a:ext cx="3754759" cy="190198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a:solidFill>
                  <a:schemeClr val="bg1"/>
                </a:solidFill>
              </a:rPr>
              <a:t>Now you can use paints, pencils or paper to create the rest of your image</a:t>
            </a:r>
          </a:p>
        </p:txBody>
      </p:sp>
      <p:grpSp>
        <p:nvGrpSpPr>
          <p:cNvPr id="4" name="Group 3">
            <a:extLst>
              <a:ext uri="{FF2B5EF4-FFF2-40B4-BE49-F238E27FC236}">
                <a16:creationId xmlns:a16="http://schemas.microsoft.com/office/drawing/2014/main" id="{9544F870-39D1-4724-DC61-A1FC75F18F05}"/>
              </a:ext>
            </a:extLst>
          </p:cNvPr>
          <p:cNvGrpSpPr/>
          <p:nvPr/>
        </p:nvGrpSpPr>
        <p:grpSpPr>
          <a:xfrm>
            <a:off x="7543046" y="-4277018"/>
            <a:ext cx="2428664" cy="639007"/>
            <a:chOff x="334959" y="1700808"/>
            <a:chExt cx="2428664" cy="639007"/>
          </a:xfrm>
        </p:grpSpPr>
        <p:sp>
          <p:nvSpPr>
            <p:cNvPr id="8" name="Snip and Round Single Corner of Rectangle 7">
              <a:extLst>
                <a:ext uri="{FF2B5EF4-FFF2-40B4-BE49-F238E27FC236}">
                  <a16:creationId xmlns:a16="http://schemas.microsoft.com/office/drawing/2014/main" id="{37263540-EBE0-C6EA-CEED-2404144057A7}"/>
                </a:ext>
              </a:extLst>
            </p:cNvPr>
            <p:cNvSpPr/>
            <p:nvPr/>
          </p:nvSpPr>
          <p:spPr>
            <a:xfrm flipH="1">
              <a:off x="334959" y="1700809"/>
              <a:ext cx="2428664" cy="639006"/>
            </a:xfrm>
            <a:prstGeom prst="snipRoundRect">
              <a:avLst>
                <a:gd name="adj1" fmla="val 0"/>
                <a:gd name="adj2" fmla="val 50000"/>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95A9EBC0-F0DD-E3F2-1080-AA2A35486DDE}"/>
                </a:ext>
              </a:extLst>
            </p:cNvPr>
            <p:cNvSpPr/>
            <p:nvPr/>
          </p:nvSpPr>
          <p:spPr>
            <a:xfrm rot="16200000">
              <a:off x="336273" y="1699497"/>
              <a:ext cx="319501" cy="32212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79AE095D-E6C0-D3E6-B414-46BBDCD33DED}"/>
                </a:ext>
              </a:extLst>
            </p:cNvPr>
            <p:cNvSpPr txBox="1">
              <a:spLocks/>
            </p:cNvSpPr>
            <p:nvPr/>
          </p:nvSpPr>
          <p:spPr>
            <a:xfrm>
              <a:off x="1015859" y="1766880"/>
              <a:ext cx="1388991" cy="509763"/>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0" lvl="1" indent="0">
                <a:lnSpc>
                  <a:spcPct val="100000"/>
                </a:lnSpc>
                <a:spcBef>
                  <a:spcPts val="0"/>
                </a:spcBef>
                <a:buNone/>
              </a:pPr>
              <a:r>
                <a:rPr lang="en-GB" sz="3000" b="1"/>
                <a:t>Step 6</a:t>
              </a:r>
              <a:endParaRPr lang="en-GB" sz="3000"/>
            </a:p>
          </p:txBody>
        </p:sp>
      </p:grpSp>
      <p:pic>
        <p:nvPicPr>
          <p:cNvPr id="11" name="Picture 10">
            <a:extLst>
              <a:ext uri="{FF2B5EF4-FFF2-40B4-BE49-F238E27FC236}">
                <a16:creationId xmlns:a16="http://schemas.microsoft.com/office/drawing/2014/main" id="{3289DF26-25AA-C7B7-0139-B9B62B22BD5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4962" y="1700213"/>
            <a:ext cx="11298237" cy="4393083"/>
          </a:xfrm>
          <a:prstGeom prst="rect">
            <a:avLst/>
          </a:prstGeom>
        </p:spPr>
      </p:pic>
    </p:spTree>
    <p:extLst>
      <p:ext uri="{BB962C8B-B14F-4D97-AF65-F5344CB8AC3E}">
        <p14:creationId xmlns:p14="http://schemas.microsoft.com/office/powerpoint/2010/main" val="2771500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a:t>REY® is a registered brand of </a:t>
            </a:r>
            <a:r>
              <a:rPr lang="en-US" err="1"/>
              <a:t>Sylvamo</a:t>
            </a:r>
            <a:r>
              <a:rPr lang="en-US"/>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17/07/2025</a:t>
            </a:fld>
            <a:endParaRPr lang="fr-FR"/>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74</a:t>
            </a:fld>
            <a:endParaRPr lang="fr-FR"/>
          </a:p>
        </p:txBody>
      </p:sp>
      <p:pic>
        <p:nvPicPr>
          <p:cNvPr id="6" name="Online Media 5" descr="REY">
            <a:hlinkClick r:id="" action="ppaction://media"/>
            <a:extLst>
              <a:ext uri="{FF2B5EF4-FFF2-40B4-BE49-F238E27FC236}">
                <a16:creationId xmlns:a16="http://schemas.microsoft.com/office/drawing/2014/main" id="{33B76969-FA0D-9C9A-4EDE-140991F839D8}"/>
              </a:ext>
            </a:extLst>
          </p:cNvPr>
          <p:cNvPicPr>
            <a:picLocks noRot="1" noChangeAspect="1"/>
          </p:cNvPicPr>
          <p:nvPr>
            <a:videoFile r:link="rId1"/>
          </p:nvPr>
        </p:nvPicPr>
        <p:blipFill>
          <a:blip r:embed="rId4"/>
          <a:stretch>
            <a:fillRect/>
          </a:stretch>
        </p:blipFill>
        <p:spPr>
          <a:xfrm>
            <a:off x="423924" y="0"/>
            <a:ext cx="11344153" cy="6391072"/>
          </a:xfrm>
          <a:prstGeom prst="rect">
            <a:avLst/>
          </a:prstGeom>
        </p:spPr>
      </p:pic>
    </p:spTree>
    <p:extLst>
      <p:ext uri="{BB962C8B-B14F-4D97-AF65-F5344CB8AC3E}">
        <p14:creationId xmlns:p14="http://schemas.microsoft.com/office/powerpoint/2010/main" val="402009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1B5B9-148D-29E2-B11E-BF569678584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70F94144-0F96-8DAE-03AB-C8EFC8E83EB4}"/>
              </a:ext>
            </a:extLst>
          </p:cNvPr>
          <p:cNvSpPr>
            <a:spLocks noGrp="1"/>
          </p:cNvSpPr>
          <p:nvPr>
            <p:ph type="ftr" sz="quarter" idx="11"/>
          </p:nvPr>
        </p:nvSpPr>
        <p:spPr/>
        <p:txBody>
          <a:bodyPr/>
          <a:lstStyle/>
          <a:p>
            <a:r>
              <a:rPr lang="en-US"/>
              <a:t>REY® is a registered brand of </a:t>
            </a:r>
            <a:r>
              <a:rPr lang="en-US" err="1"/>
              <a:t>Sylvamo</a:t>
            </a:r>
            <a:r>
              <a:rPr lang="en-US"/>
              <a:t>® Corporation - All rights reserved</a:t>
            </a:r>
          </a:p>
        </p:txBody>
      </p:sp>
      <p:sp>
        <p:nvSpPr>
          <p:cNvPr id="3" name="Date Placeholder 2">
            <a:extLst>
              <a:ext uri="{FF2B5EF4-FFF2-40B4-BE49-F238E27FC236}">
                <a16:creationId xmlns:a16="http://schemas.microsoft.com/office/drawing/2014/main" id="{414E321E-1576-10ED-7297-0B07E2743D34}"/>
              </a:ext>
            </a:extLst>
          </p:cNvPr>
          <p:cNvSpPr>
            <a:spLocks noGrp="1"/>
          </p:cNvSpPr>
          <p:nvPr>
            <p:ph type="dt" sz="half" idx="10"/>
          </p:nvPr>
        </p:nvSpPr>
        <p:spPr/>
        <p:txBody>
          <a:bodyPr/>
          <a:lstStyle/>
          <a:p>
            <a:fld id="{3AB56B9E-7F43-8E41-9E58-E6DAAE64C78D}" type="datetime1">
              <a:rPr lang="fr-FR" smtClean="0"/>
              <a:t>17/07/2025</a:t>
            </a:fld>
            <a:endParaRPr lang="fr-FR"/>
          </a:p>
        </p:txBody>
      </p:sp>
      <p:sp>
        <p:nvSpPr>
          <p:cNvPr id="4" name="Slide Number Placeholder 3">
            <a:extLst>
              <a:ext uri="{FF2B5EF4-FFF2-40B4-BE49-F238E27FC236}">
                <a16:creationId xmlns:a16="http://schemas.microsoft.com/office/drawing/2014/main" id="{F1D54B25-64EF-AD56-7C0D-43D6C6636B21}"/>
              </a:ext>
            </a:extLst>
          </p:cNvPr>
          <p:cNvSpPr>
            <a:spLocks noGrp="1"/>
          </p:cNvSpPr>
          <p:nvPr>
            <p:ph type="sldNum" sz="quarter" idx="12"/>
          </p:nvPr>
        </p:nvSpPr>
        <p:spPr/>
        <p:txBody>
          <a:bodyPr/>
          <a:lstStyle/>
          <a:p>
            <a:fld id="{3686A617-C4D3-4D9A-8A46-533505A69CB9}" type="slidenum">
              <a:rPr lang="fr-FR" smtClean="0"/>
              <a:pPr/>
              <a:t>75</a:t>
            </a:fld>
            <a:endParaRPr lang="fr-FR"/>
          </a:p>
        </p:txBody>
      </p:sp>
      <p:pic>
        <p:nvPicPr>
          <p:cNvPr id="6" name="Picture 5" descr="A logo of a company&#10;&#10;AI-generated content may be incorrect.">
            <a:extLst>
              <a:ext uri="{FF2B5EF4-FFF2-40B4-BE49-F238E27FC236}">
                <a16:creationId xmlns:a16="http://schemas.microsoft.com/office/drawing/2014/main" id="{9A3637C0-55A2-DF70-48F1-0F04A8630D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15680" y="1865331"/>
            <a:ext cx="5760640" cy="2906269"/>
          </a:xfrm>
          <a:prstGeom prst="rect">
            <a:avLst/>
          </a:prstGeom>
        </p:spPr>
      </p:pic>
    </p:spTree>
    <p:extLst>
      <p:ext uri="{BB962C8B-B14F-4D97-AF65-F5344CB8AC3E}">
        <p14:creationId xmlns:p14="http://schemas.microsoft.com/office/powerpoint/2010/main" val="374382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CCDC3-1A97-9EBB-DFF4-7D368E4519A2}"/>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6223EF4F-D7EE-42F3-634D-CA578136050D}"/>
              </a:ext>
            </a:extLst>
          </p:cNvPr>
          <p:cNvSpPr>
            <a:spLocks noGrp="1"/>
          </p:cNvSpPr>
          <p:nvPr>
            <p:ph type="title"/>
          </p:nvPr>
        </p:nvSpPr>
        <p:spPr>
          <a:xfrm>
            <a:off x="334962" y="723267"/>
            <a:ext cx="8638309" cy="936104"/>
          </a:xfrm>
        </p:spPr>
        <p:txBody>
          <a:bodyPr/>
          <a:lstStyle/>
          <a:p>
            <a:r>
              <a:rPr lang="it-IT"/>
              <a:t>Look out for </a:t>
            </a:r>
            <a:r>
              <a:rPr lang="it-IT" err="1"/>
              <a:t>these</a:t>
            </a:r>
            <a:r>
              <a:rPr lang="it-IT"/>
              <a:t> logos!</a:t>
            </a:r>
          </a:p>
        </p:txBody>
      </p:sp>
      <p:sp>
        <p:nvSpPr>
          <p:cNvPr id="4" name="Segnaposto piè di pagina 3">
            <a:extLst>
              <a:ext uri="{FF2B5EF4-FFF2-40B4-BE49-F238E27FC236}">
                <a16:creationId xmlns:a16="http://schemas.microsoft.com/office/drawing/2014/main" id="{FBE62D41-8B73-FFB4-8E5F-15AE1BA69480}"/>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AB574403-9FB6-AE3F-E307-322C7BBE41EE}"/>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27ABFC8F-C548-49CE-98F6-43D27ABE1893}"/>
              </a:ext>
            </a:extLst>
          </p:cNvPr>
          <p:cNvSpPr>
            <a:spLocks noGrp="1"/>
          </p:cNvSpPr>
          <p:nvPr>
            <p:ph type="sldNum" sz="quarter" idx="12"/>
          </p:nvPr>
        </p:nvSpPr>
        <p:spPr/>
        <p:txBody>
          <a:bodyPr/>
          <a:lstStyle/>
          <a:p>
            <a:fld id="{3686A617-C4D3-4D9A-8A46-533505A69CB9}" type="slidenum">
              <a:rPr lang="fr-FR" smtClean="0"/>
              <a:pPr/>
              <a:t>8</a:t>
            </a:fld>
            <a:endParaRPr lang="fr-FR"/>
          </a:p>
        </p:txBody>
      </p:sp>
      <p:pic>
        <p:nvPicPr>
          <p:cNvPr id="11" name="Picture 10" descr="A green logo with a circle and a tree&#10;&#10;AI-generated content may be incorrect.">
            <a:extLst>
              <a:ext uri="{FF2B5EF4-FFF2-40B4-BE49-F238E27FC236}">
                <a16:creationId xmlns:a16="http://schemas.microsoft.com/office/drawing/2014/main" id="{9DC19BC5-B70E-79B0-B266-85851622B2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50464" y="1778883"/>
            <a:ext cx="3438136" cy="4011159"/>
          </a:xfrm>
          <a:prstGeom prst="rect">
            <a:avLst/>
          </a:prstGeom>
        </p:spPr>
      </p:pic>
      <p:pic>
        <p:nvPicPr>
          <p:cNvPr id="3" name="Picture 2" descr="A red rectangular frame with white background&#10;&#10;AI-generated content may be incorrect.">
            <a:extLst>
              <a:ext uri="{FF2B5EF4-FFF2-40B4-BE49-F238E27FC236}">
                <a16:creationId xmlns:a16="http://schemas.microsoft.com/office/drawing/2014/main" id="{D0EE777B-F3B9-3014-00B2-33F0B137763D}"/>
              </a:ext>
            </a:extLst>
          </p:cNvPr>
          <p:cNvPicPr>
            <a:picLocks noChangeAspect="1"/>
          </p:cNvPicPr>
          <p:nvPr/>
        </p:nvPicPr>
        <p:blipFill>
          <a:blip r:embed="rId4" cstate="screen">
            <a:extLst>
              <a:ext uri="{28A0092B-C50C-407E-A947-70E740481C1C}">
                <a14:useLocalDpi xmlns:a14="http://schemas.microsoft.com/office/drawing/2010/main"/>
              </a:ext>
            </a:extLst>
          </a:blip>
          <a:srcRect l="15117" t="16854" r="18203" b="11236"/>
          <a:stretch>
            <a:fillRect/>
          </a:stretch>
        </p:blipFill>
        <p:spPr>
          <a:xfrm>
            <a:off x="9752047" y="4367645"/>
            <a:ext cx="679583" cy="742231"/>
          </a:xfrm>
          <a:prstGeom prst="rect">
            <a:avLst/>
          </a:prstGeom>
        </p:spPr>
      </p:pic>
      <p:pic>
        <p:nvPicPr>
          <p:cNvPr id="8" name="Picture 7" descr="A green and white logo&#10;&#10;AI-generated content may be incorrect.">
            <a:extLst>
              <a:ext uri="{FF2B5EF4-FFF2-40B4-BE49-F238E27FC236}">
                <a16:creationId xmlns:a16="http://schemas.microsoft.com/office/drawing/2014/main" id="{6B4A8372-529D-21C2-DEDA-9DD1B651A2A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1777" y="1867049"/>
            <a:ext cx="3199760" cy="3834826"/>
          </a:xfrm>
          <a:prstGeom prst="rect">
            <a:avLst/>
          </a:prstGeom>
        </p:spPr>
      </p:pic>
    </p:spTree>
    <p:extLst>
      <p:ext uri="{BB962C8B-B14F-4D97-AF65-F5344CB8AC3E}">
        <p14:creationId xmlns:p14="http://schemas.microsoft.com/office/powerpoint/2010/main" val="3851753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43723-6939-BE09-CD7E-A582A5199787}"/>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5F76CDA1-20BB-AED0-E202-193D904349ED}"/>
              </a:ext>
            </a:extLst>
          </p:cNvPr>
          <p:cNvSpPr>
            <a:spLocks noGrp="1"/>
          </p:cNvSpPr>
          <p:nvPr>
            <p:ph type="title"/>
          </p:nvPr>
        </p:nvSpPr>
        <p:spPr>
          <a:xfrm>
            <a:off x="334962" y="723267"/>
            <a:ext cx="8638309" cy="936104"/>
          </a:xfrm>
        </p:spPr>
        <p:txBody>
          <a:bodyPr/>
          <a:lstStyle/>
          <a:p>
            <a:r>
              <a:rPr lang="it-IT"/>
              <a:t>From </a:t>
            </a:r>
            <a:r>
              <a:rPr lang="it-IT" err="1"/>
              <a:t>trees</a:t>
            </a:r>
            <a:r>
              <a:rPr lang="it-IT"/>
              <a:t> to logs</a:t>
            </a:r>
          </a:p>
        </p:txBody>
      </p:sp>
      <p:sp>
        <p:nvSpPr>
          <p:cNvPr id="4" name="Segnaposto piè di pagina 3">
            <a:extLst>
              <a:ext uri="{FF2B5EF4-FFF2-40B4-BE49-F238E27FC236}">
                <a16:creationId xmlns:a16="http://schemas.microsoft.com/office/drawing/2014/main" id="{8CD83BE3-6CD6-44D5-3758-284ACCD7B865}"/>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820899A-6F2F-E281-D406-E3E290AE44E9}"/>
              </a:ext>
            </a:extLst>
          </p:cNvPr>
          <p:cNvSpPr>
            <a:spLocks noGrp="1"/>
          </p:cNvSpPr>
          <p:nvPr>
            <p:ph type="dt" sz="half" idx="10"/>
          </p:nvPr>
        </p:nvSpPr>
        <p:spPr/>
        <p:txBody>
          <a:bodyPr/>
          <a:lstStyle/>
          <a:p>
            <a:fld id="{DD0C5F35-932E-EA4B-818B-9BA878C5F5B0}" type="datetime1">
              <a:rPr lang="fr-FR" smtClean="0"/>
              <a:t>17/07/2025</a:t>
            </a:fld>
            <a:endParaRPr lang="fr-FR"/>
          </a:p>
        </p:txBody>
      </p:sp>
      <p:sp>
        <p:nvSpPr>
          <p:cNvPr id="6" name="Segnaposto numero diapositiva 5">
            <a:extLst>
              <a:ext uri="{FF2B5EF4-FFF2-40B4-BE49-F238E27FC236}">
                <a16:creationId xmlns:a16="http://schemas.microsoft.com/office/drawing/2014/main" id="{95AFDD84-D207-9AD8-CED0-18738F851FD2}"/>
              </a:ext>
            </a:extLst>
          </p:cNvPr>
          <p:cNvSpPr>
            <a:spLocks noGrp="1"/>
          </p:cNvSpPr>
          <p:nvPr>
            <p:ph type="sldNum" sz="quarter" idx="12"/>
          </p:nvPr>
        </p:nvSpPr>
        <p:spPr/>
        <p:txBody>
          <a:bodyPr/>
          <a:lstStyle/>
          <a:p>
            <a:fld id="{3686A617-C4D3-4D9A-8A46-533505A69CB9}" type="slidenum">
              <a:rPr lang="fr-FR" smtClean="0"/>
              <a:pPr/>
              <a:t>9</a:t>
            </a:fld>
            <a:endParaRPr lang="fr-FR"/>
          </a:p>
        </p:txBody>
      </p:sp>
      <p:pic>
        <p:nvPicPr>
          <p:cNvPr id="15" name="Picture 14" descr="A diagram of a log&#10;&#10;AI-generated content may be incorrect.">
            <a:extLst>
              <a:ext uri="{FF2B5EF4-FFF2-40B4-BE49-F238E27FC236}">
                <a16:creationId xmlns:a16="http://schemas.microsoft.com/office/drawing/2014/main" id="{AFAF8276-5F6F-175E-A50D-E77B0A6551DC}"/>
              </a:ext>
            </a:extLst>
          </p:cNvPr>
          <p:cNvPicPr>
            <a:picLocks noChangeAspect="1"/>
          </p:cNvPicPr>
          <p:nvPr/>
        </p:nvPicPr>
        <p:blipFill>
          <a:blip r:embed="rId3" cstate="screen">
            <a:extLst>
              <a:ext uri="{28A0092B-C50C-407E-A947-70E740481C1C}">
                <a14:useLocalDpi xmlns:a14="http://schemas.microsoft.com/office/drawing/2010/main"/>
              </a:ext>
            </a:extLst>
          </a:blip>
          <a:srcRect b="14161"/>
          <a:stretch/>
        </p:blipFill>
        <p:spPr>
          <a:xfrm>
            <a:off x="1351990" y="1700213"/>
            <a:ext cx="9570804" cy="3841605"/>
          </a:xfrm>
          <a:prstGeom prst="rect">
            <a:avLst/>
          </a:prstGeom>
        </p:spPr>
      </p:pic>
      <p:sp>
        <p:nvSpPr>
          <p:cNvPr id="16" name="Content Placeholder 2">
            <a:extLst>
              <a:ext uri="{FF2B5EF4-FFF2-40B4-BE49-F238E27FC236}">
                <a16:creationId xmlns:a16="http://schemas.microsoft.com/office/drawing/2014/main" id="{ADD5FD20-0071-FBB3-FB5A-4D062D7BDF13}"/>
              </a:ext>
            </a:extLst>
          </p:cNvPr>
          <p:cNvSpPr txBox="1">
            <a:spLocks/>
          </p:cNvSpPr>
          <p:nvPr/>
        </p:nvSpPr>
        <p:spPr>
          <a:xfrm>
            <a:off x="2108344" y="5668389"/>
            <a:ext cx="1383001"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a:solidFill>
                  <a:srgbClr val="1A1549"/>
                </a:solidFill>
              </a:rPr>
              <a:t>Tree</a:t>
            </a:r>
          </a:p>
        </p:txBody>
      </p:sp>
      <p:sp>
        <p:nvSpPr>
          <p:cNvPr id="17" name="Content Placeholder 2">
            <a:extLst>
              <a:ext uri="{FF2B5EF4-FFF2-40B4-BE49-F238E27FC236}">
                <a16:creationId xmlns:a16="http://schemas.microsoft.com/office/drawing/2014/main" id="{05C2CE6C-2099-D190-5DA0-E971490A43C0}"/>
              </a:ext>
            </a:extLst>
          </p:cNvPr>
          <p:cNvSpPr txBox="1">
            <a:spLocks/>
          </p:cNvSpPr>
          <p:nvPr/>
        </p:nvSpPr>
        <p:spPr>
          <a:xfrm>
            <a:off x="5466171" y="5668389"/>
            <a:ext cx="1383001"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a:solidFill>
                  <a:srgbClr val="1A1549"/>
                </a:solidFill>
              </a:rPr>
              <a:t>Log</a:t>
            </a:r>
          </a:p>
        </p:txBody>
      </p:sp>
      <p:sp>
        <p:nvSpPr>
          <p:cNvPr id="18" name="Content Placeholder 2">
            <a:extLst>
              <a:ext uri="{FF2B5EF4-FFF2-40B4-BE49-F238E27FC236}">
                <a16:creationId xmlns:a16="http://schemas.microsoft.com/office/drawing/2014/main" id="{375DDE2A-4A9A-0DE9-43AB-94D4FAC0D1D8}"/>
              </a:ext>
            </a:extLst>
          </p:cNvPr>
          <p:cNvSpPr txBox="1">
            <a:spLocks/>
          </p:cNvSpPr>
          <p:nvPr/>
        </p:nvSpPr>
        <p:spPr>
          <a:xfrm>
            <a:off x="8379940" y="5668389"/>
            <a:ext cx="263291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800">
                <a:solidFill>
                  <a:srgbClr val="1A1549"/>
                </a:solidFill>
              </a:rPr>
              <a:t>Wood Chips</a:t>
            </a:r>
          </a:p>
        </p:txBody>
      </p:sp>
    </p:spTree>
    <p:extLst>
      <p:ext uri="{BB962C8B-B14F-4D97-AF65-F5344CB8AC3E}">
        <p14:creationId xmlns:p14="http://schemas.microsoft.com/office/powerpoint/2010/main" val="2072388188"/>
      </p:ext>
    </p:extLst>
  </p:cSld>
  <p:clrMapOvr>
    <a:masterClrMapping/>
  </p:clrMapOvr>
</p:sld>
</file>

<file path=ppt/theme/theme1.xml><?xml version="1.0" encoding="utf-8"?>
<a:theme xmlns:a="http://schemas.openxmlformats.org/drawingml/2006/main" name="Thème Office">
  <a:themeElements>
    <a:clrScheme name="Rey - colorpalette">
      <a:dk1>
        <a:srgbClr val="1A1449"/>
      </a:dk1>
      <a:lt1>
        <a:srgbClr val="FFFFFF"/>
      </a:lt1>
      <a:dk2>
        <a:srgbClr val="1A1449"/>
      </a:dk2>
      <a:lt2>
        <a:srgbClr val="FFFFFF"/>
      </a:lt2>
      <a:accent1>
        <a:srgbClr val="007FC8"/>
      </a:accent1>
      <a:accent2>
        <a:srgbClr val="9B5DA2"/>
      </a:accent2>
      <a:accent3>
        <a:srgbClr val="E42313"/>
      </a:accent3>
      <a:accent4>
        <a:srgbClr val="FFD600"/>
      </a:accent4>
      <a:accent5>
        <a:srgbClr val="D6D2E9"/>
      </a:accent5>
      <a:accent6>
        <a:srgbClr val="1A1449"/>
      </a:accent6>
      <a:hlink>
        <a:srgbClr val="007FC8"/>
      </a:hlink>
      <a:folHlink>
        <a:srgbClr val="9B5DA2"/>
      </a:folHlink>
    </a:clrScheme>
    <a:fontScheme name="Proxima">
      <a:majorFont>
        <a:latin typeface="Proxima Nova Rg"/>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CF772F6850E04BBC59E1F63187FC6F" ma:contentTypeVersion="19" ma:contentTypeDescription="Create a new document." ma:contentTypeScope="" ma:versionID="0e6e10620ca26dbe903d27401f43048a">
  <xsd:schema xmlns:xsd="http://www.w3.org/2001/XMLSchema" xmlns:xs="http://www.w3.org/2001/XMLSchema" xmlns:p="http://schemas.microsoft.com/office/2006/metadata/properties" xmlns:ns2="97b9d21a-925a-49e9-93d7-9782020f3462" xmlns:ns3="f405e823-ec5d-4772-af58-273ea8b79ff6" targetNamespace="http://schemas.microsoft.com/office/2006/metadata/properties" ma:root="true" ma:fieldsID="c1e41a2f3b9b3a7af84d89ecd7f6b10c" ns2:_="" ns3:_="">
    <xsd:import namespace="97b9d21a-925a-49e9-93d7-9782020f3462"/>
    <xsd:import namespace="f405e823-ec5d-4772-af58-273ea8b79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b9d21a-925a-49e9-93d7-9782020f34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007704f-416d-454c-bbc2-f265cb201e3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405e823-ec5d-4772-af58-273ea8b79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27ba6a-fb28-4be6-a75f-18e169db53bd}" ma:internalName="TaxCatchAll" ma:showField="CatchAllData" ma:web="f405e823-ec5d-4772-af58-273ea8b79f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7b9d21a-925a-49e9-93d7-9782020f3462">
      <Terms xmlns="http://schemas.microsoft.com/office/infopath/2007/PartnerControls"/>
    </lcf76f155ced4ddcb4097134ff3c332f>
    <TaxCatchAll xmlns="f405e823-ec5d-4772-af58-273ea8b79ff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D4CA46-9373-4223-96C4-6E94916A4066}">
  <ds:schemaRefs>
    <ds:schemaRef ds:uri="97b9d21a-925a-49e9-93d7-9782020f3462"/>
    <ds:schemaRef ds:uri="f405e823-ec5d-4772-af58-273ea8b79ff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092DCEF-305C-47A1-80E6-77DEE192E423}">
  <ds:schemaRefs>
    <ds:schemaRef ds:uri="97b9d21a-925a-49e9-93d7-9782020f3462"/>
    <ds:schemaRef ds:uri="f405e823-ec5d-4772-af58-273ea8b79ff6"/>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4768FB4-23F1-4A7E-AEE5-9BA6B403FC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TotalTime>
  <Words>5771</Words>
  <Application>Microsoft Macintosh PowerPoint</Application>
  <PresentationFormat>Widescreen</PresentationFormat>
  <Paragraphs>802</Paragraphs>
  <Slides>75</Slides>
  <Notes>73</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Proxima Nova Rg</vt:lpstr>
      <vt:lpstr>Arial,Sans-Serif</vt:lpstr>
      <vt:lpstr>Arial</vt:lpstr>
      <vt:lpstr>Calibri</vt:lpstr>
      <vt:lpstr>Thème Office</vt:lpstr>
      <vt:lpstr>Paper Explorers</vt:lpstr>
      <vt:lpstr>Welcome, Paper Explorers!</vt:lpstr>
      <vt:lpstr>Where do we see paper?</vt:lpstr>
      <vt:lpstr>Paper comes from trees!</vt:lpstr>
      <vt:lpstr>Trees grow in forests</vt:lpstr>
      <vt:lpstr>Forests that grow back!</vt:lpstr>
      <vt:lpstr>Very special forests</vt:lpstr>
      <vt:lpstr>Look out for these logos!</vt:lpstr>
      <vt:lpstr>From trees to logs</vt:lpstr>
      <vt:lpstr>From wood to pulp</vt:lpstr>
      <vt:lpstr>Pulp becomes paper!</vt:lpstr>
      <vt:lpstr>Paper can be recycled!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Lorette MENARD // Agence Buzznative®</dc:creator>
  <cp:lastModifiedBy>Lauren Cribben</cp:lastModifiedBy>
  <cp:revision>59</cp:revision>
  <dcterms:created xsi:type="dcterms:W3CDTF">2023-11-29T11:24:00Z</dcterms:created>
  <dcterms:modified xsi:type="dcterms:W3CDTF">2025-07-17T13:32:12Z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0x0101008DCF772F6850E04BBC59E1F63187FC6F</vt:lpwstr>
  </property>
  <property fmtid="{D5CDD505-2E9C-101B-9397-08002B2CF9AE}" pid="3" name="MediaServiceImageTags">
    <vt:lpwstr/>
  </property>
</Properties>
</file>